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69775" cy="6862763"/>
  <p:notesSz cx="6858000" cy="9144000"/>
  <p:defaultTextStyle>
    <a:defPPr>
      <a:defRPr lang="en-US"/>
    </a:defPPr>
    <a:lvl1pPr marL="0" algn="l" defTabSz="1087496" rtl="0" eaLnBrk="1" latinLnBrk="0" hangingPunct="1">
      <a:defRPr sz="2100" kern="1200">
        <a:solidFill>
          <a:schemeClr val="tx1"/>
        </a:solidFill>
        <a:latin typeface="+mn-lt"/>
        <a:ea typeface="+mn-ea"/>
        <a:cs typeface="+mn-cs"/>
      </a:defRPr>
    </a:lvl1pPr>
    <a:lvl2pPr marL="543748" algn="l" defTabSz="1087496" rtl="0" eaLnBrk="1" latinLnBrk="0" hangingPunct="1">
      <a:defRPr sz="2100" kern="1200">
        <a:solidFill>
          <a:schemeClr val="tx1"/>
        </a:solidFill>
        <a:latin typeface="+mn-lt"/>
        <a:ea typeface="+mn-ea"/>
        <a:cs typeface="+mn-cs"/>
      </a:defRPr>
    </a:lvl2pPr>
    <a:lvl3pPr marL="1087496" algn="l" defTabSz="1087496" rtl="0" eaLnBrk="1" latinLnBrk="0" hangingPunct="1">
      <a:defRPr sz="2100" kern="1200">
        <a:solidFill>
          <a:schemeClr val="tx1"/>
        </a:solidFill>
        <a:latin typeface="+mn-lt"/>
        <a:ea typeface="+mn-ea"/>
        <a:cs typeface="+mn-cs"/>
      </a:defRPr>
    </a:lvl3pPr>
    <a:lvl4pPr marL="1631244" algn="l" defTabSz="1087496" rtl="0" eaLnBrk="1" latinLnBrk="0" hangingPunct="1">
      <a:defRPr sz="2100" kern="1200">
        <a:solidFill>
          <a:schemeClr val="tx1"/>
        </a:solidFill>
        <a:latin typeface="+mn-lt"/>
        <a:ea typeface="+mn-ea"/>
        <a:cs typeface="+mn-cs"/>
      </a:defRPr>
    </a:lvl4pPr>
    <a:lvl5pPr marL="2174992" algn="l" defTabSz="1087496" rtl="0" eaLnBrk="1" latinLnBrk="0" hangingPunct="1">
      <a:defRPr sz="2100" kern="1200">
        <a:solidFill>
          <a:schemeClr val="tx1"/>
        </a:solidFill>
        <a:latin typeface="+mn-lt"/>
        <a:ea typeface="+mn-ea"/>
        <a:cs typeface="+mn-cs"/>
      </a:defRPr>
    </a:lvl5pPr>
    <a:lvl6pPr marL="2718740" algn="l" defTabSz="1087496" rtl="0" eaLnBrk="1" latinLnBrk="0" hangingPunct="1">
      <a:defRPr sz="2100" kern="1200">
        <a:solidFill>
          <a:schemeClr val="tx1"/>
        </a:solidFill>
        <a:latin typeface="+mn-lt"/>
        <a:ea typeface="+mn-ea"/>
        <a:cs typeface="+mn-cs"/>
      </a:defRPr>
    </a:lvl6pPr>
    <a:lvl7pPr marL="3262488" algn="l" defTabSz="1087496" rtl="0" eaLnBrk="1" latinLnBrk="0" hangingPunct="1">
      <a:defRPr sz="2100" kern="1200">
        <a:solidFill>
          <a:schemeClr val="tx1"/>
        </a:solidFill>
        <a:latin typeface="+mn-lt"/>
        <a:ea typeface="+mn-ea"/>
        <a:cs typeface="+mn-cs"/>
      </a:defRPr>
    </a:lvl7pPr>
    <a:lvl8pPr marL="3806236" algn="l" defTabSz="1087496" rtl="0" eaLnBrk="1" latinLnBrk="0" hangingPunct="1">
      <a:defRPr sz="2100" kern="1200">
        <a:solidFill>
          <a:schemeClr val="tx1"/>
        </a:solidFill>
        <a:latin typeface="+mn-lt"/>
        <a:ea typeface="+mn-ea"/>
        <a:cs typeface="+mn-cs"/>
      </a:defRPr>
    </a:lvl8pPr>
    <a:lvl9pPr marL="4349984" algn="l" defTabSz="108749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04" y="-96"/>
      </p:cViewPr>
      <p:guideLst>
        <p:guide orient="horz" pos="2162"/>
        <p:guide pos="383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733" y="2131905"/>
            <a:ext cx="10344309" cy="1471046"/>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5466" y="3888899"/>
            <a:ext cx="8518843" cy="1753817"/>
          </a:xfrm>
        </p:spPr>
        <p:txBody>
          <a:bodyPr/>
          <a:lstStyle>
            <a:lvl1pPr marL="0" indent="0" algn="ctr">
              <a:buNone/>
              <a:defRPr>
                <a:solidFill>
                  <a:schemeClr val="tx1">
                    <a:tint val="75000"/>
                  </a:schemeClr>
                </a:solidFill>
              </a:defRPr>
            </a:lvl1pPr>
            <a:lvl2pPr marL="543748" indent="0" algn="ctr">
              <a:buNone/>
              <a:defRPr>
                <a:solidFill>
                  <a:schemeClr val="tx1">
                    <a:tint val="75000"/>
                  </a:schemeClr>
                </a:solidFill>
              </a:defRPr>
            </a:lvl2pPr>
            <a:lvl3pPr marL="1087496" indent="0" algn="ctr">
              <a:buNone/>
              <a:defRPr>
                <a:solidFill>
                  <a:schemeClr val="tx1">
                    <a:tint val="75000"/>
                  </a:schemeClr>
                </a:solidFill>
              </a:defRPr>
            </a:lvl3pPr>
            <a:lvl4pPr marL="1631244" indent="0" algn="ctr">
              <a:buNone/>
              <a:defRPr>
                <a:solidFill>
                  <a:schemeClr val="tx1">
                    <a:tint val="75000"/>
                  </a:schemeClr>
                </a:solidFill>
              </a:defRPr>
            </a:lvl4pPr>
            <a:lvl5pPr marL="2174992" indent="0" algn="ctr">
              <a:buNone/>
              <a:defRPr>
                <a:solidFill>
                  <a:schemeClr val="tx1">
                    <a:tint val="75000"/>
                  </a:schemeClr>
                </a:solidFill>
              </a:defRPr>
            </a:lvl5pPr>
            <a:lvl6pPr marL="2718740" indent="0" algn="ctr">
              <a:buNone/>
              <a:defRPr>
                <a:solidFill>
                  <a:schemeClr val="tx1">
                    <a:tint val="75000"/>
                  </a:schemeClr>
                </a:solidFill>
              </a:defRPr>
            </a:lvl6pPr>
            <a:lvl7pPr marL="3262488" indent="0" algn="ctr">
              <a:buNone/>
              <a:defRPr>
                <a:solidFill>
                  <a:schemeClr val="tx1">
                    <a:tint val="75000"/>
                  </a:schemeClr>
                </a:solidFill>
              </a:defRPr>
            </a:lvl7pPr>
            <a:lvl8pPr marL="3806236" indent="0" algn="ctr">
              <a:buNone/>
              <a:defRPr>
                <a:solidFill>
                  <a:schemeClr val="tx1">
                    <a:tint val="75000"/>
                  </a:schemeClr>
                </a:solidFill>
              </a:defRPr>
            </a:lvl8pPr>
            <a:lvl9pPr marL="4349984"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943DAE6-4DE5-4749-9A0B-3765C269F85F}" type="datetimeFigureOut">
              <a:rPr lang="en-US" smtClean="0"/>
              <a:pPr/>
              <a:t>5/28/2021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43DAE6-4DE5-4749-9A0B-3765C269F85F}" type="datetimeFigureOut">
              <a:rPr lang="en-US" smtClean="0"/>
              <a:pPr/>
              <a:t>5/28/2021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42988" y="274829"/>
            <a:ext cx="3644595" cy="586035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09206" y="274829"/>
            <a:ext cx="10730952" cy="58603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43DAE6-4DE5-4749-9A0B-3765C269F85F}" type="datetimeFigureOut">
              <a:rPr lang="en-US" smtClean="0"/>
              <a:pPr/>
              <a:t>5/28/2021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43DAE6-4DE5-4749-9A0B-3765C269F85F}" type="datetimeFigureOut">
              <a:rPr lang="en-US" smtClean="0"/>
              <a:pPr/>
              <a:t>5/28/2021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1328" y="4409961"/>
            <a:ext cx="10344309" cy="1363021"/>
          </a:xfrm>
        </p:spPr>
        <p:txBody>
          <a:bodyPr anchor="t"/>
          <a:lstStyle>
            <a:lvl1pPr algn="l">
              <a:defRPr sz="4800" b="1" cap="all"/>
            </a:lvl1pPr>
          </a:lstStyle>
          <a:p>
            <a:r>
              <a:rPr lang="en-US" smtClean="0"/>
              <a:t>Click to edit Master title style</a:t>
            </a:r>
            <a:endParaRPr lang="en-GB"/>
          </a:p>
        </p:txBody>
      </p:sp>
      <p:sp>
        <p:nvSpPr>
          <p:cNvPr id="3" name="Text Placeholder 2"/>
          <p:cNvSpPr>
            <a:spLocks noGrp="1"/>
          </p:cNvSpPr>
          <p:nvPr>
            <p:ph type="body" idx="1"/>
          </p:nvPr>
        </p:nvSpPr>
        <p:spPr>
          <a:xfrm>
            <a:off x="961328" y="2908732"/>
            <a:ext cx="10344309" cy="1501229"/>
          </a:xfrm>
        </p:spPr>
        <p:txBody>
          <a:bodyPr anchor="b"/>
          <a:lstStyle>
            <a:lvl1pPr marL="0" indent="0">
              <a:buNone/>
              <a:defRPr sz="2400">
                <a:solidFill>
                  <a:schemeClr val="tx1">
                    <a:tint val="75000"/>
                  </a:schemeClr>
                </a:solidFill>
              </a:defRPr>
            </a:lvl1pPr>
            <a:lvl2pPr marL="543748" indent="0">
              <a:buNone/>
              <a:defRPr sz="2100">
                <a:solidFill>
                  <a:schemeClr val="tx1">
                    <a:tint val="75000"/>
                  </a:schemeClr>
                </a:solidFill>
              </a:defRPr>
            </a:lvl2pPr>
            <a:lvl3pPr marL="1087496" indent="0">
              <a:buNone/>
              <a:defRPr sz="1900">
                <a:solidFill>
                  <a:schemeClr val="tx1">
                    <a:tint val="75000"/>
                  </a:schemeClr>
                </a:solidFill>
              </a:defRPr>
            </a:lvl3pPr>
            <a:lvl4pPr marL="1631244" indent="0">
              <a:buNone/>
              <a:defRPr sz="1700">
                <a:solidFill>
                  <a:schemeClr val="tx1">
                    <a:tint val="75000"/>
                  </a:schemeClr>
                </a:solidFill>
              </a:defRPr>
            </a:lvl4pPr>
            <a:lvl5pPr marL="2174992" indent="0">
              <a:buNone/>
              <a:defRPr sz="1700">
                <a:solidFill>
                  <a:schemeClr val="tx1">
                    <a:tint val="75000"/>
                  </a:schemeClr>
                </a:solidFill>
              </a:defRPr>
            </a:lvl5pPr>
            <a:lvl6pPr marL="2718740" indent="0">
              <a:buNone/>
              <a:defRPr sz="1700">
                <a:solidFill>
                  <a:schemeClr val="tx1">
                    <a:tint val="75000"/>
                  </a:schemeClr>
                </a:solidFill>
              </a:defRPr>
            </a:lvl6pPr>
            <a:lvl7pPr marL="3262488" indent="0">
              <a:buNone/>
              <a:defRPr sz="1700">
                <a:solidFill>
                  <a:schemeClr val="tx1">
                    <a:tint val="75000"/>
                  </a:schemeClr>
                </a:solidFill>
              </a:defRPr>
            </a:lvl7pPr>
            <a:lvl8pPr marL="3806236" indent="0">
              <a:buNone/>
              <a:defRPr sz="1700">
                <a:solidFill>
                  <a:schemeClr val="tx1">
                    <a:tint val="75000"/>
                  </a:schemeClr>
                </a:solidFill>
              </a:defRPr>
            </a:lvl8pPr>
            <a:lvl9pPr marL="4349984"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3DAE6-4DE5-4749-9A0B-3765C269F85F}" type="datetimeFigureOut">
              <a:rPr lang="en-US" smtClean="0"/>
              <a:pPr/>
              <a:t>5/28/2021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09207" y="1602901"/>
            <a:ext cx="7187773" cy="453228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8199810" y="1602901"/>
            <a:ext cx="7187773" cy="453228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943DAE6-4DE5-4749-9A0B-3765C269F85F}" type="datetimeFigureOut">
              <a:rPr lang="en-US" smtClean="0"/>
              <a:pPr/>
              <a:t>5/28/2021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489" y="274829"/>
            <a:ext cx="10952798" cy="1143794"/>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8489" y="1536179"/>
            <a:ext cx="5377097" cy="640206"/>
          </a:xfrm>
        </p:spPr>
        <p:txBody>
          <a:bodyPr anchor="b"/>
          <a:lstStyle>
            <a:lvl1pPr marL="0" indent="0">
              <a:buNone/>
              <a:defRPr sz="2900" b="1"/>
            </a:lvl1pPr>
            <a:lvl2pPr marL="543748" indent="0">
              <a:buNone/>
              <a:defRPr sz="2400" b="1"/>
            </a:lvl2pPr>
            <a:lvl3pPr marL="1087496" indent="0">
              <a:buNone/>
              <a:defRPr sz="2100" b="1"/>
            </a:lvl3pPr>
            <a:lvl4pPr marL="1631244" indent="0">
              <a:buNone/>
              <a:defRPr sz="1900" b="1"/>
            </a:lvl4pPr>
            <a:lvl5pPr marL="2174992" indent="0">
              <a:buNone/>
              <a:defRPr sz="1900" b="1"/>
            </a:lvl5pPr>
            <a:lvl6pPr marL="2718740" indent="0">
              <a:buNone/>
              <a:defRPr sz="1900" b="1"/>
            </a:lvl6pPr>
            <a:lvl7pPr marL="3262488" indent="0">
              <a:buNone/>
              <a:defRPr sz="1900" b="1"/>
            </a:lvl7pPr>
            <a:lvl8pPr marL="3806236" indent="0">
              <a:buNone/>
              <a:defRPr sz="1900" b="1"/>
            </a:lvl8pPr>
            <a:lvl9pPr marL="4349984"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8489" y="2176386"/>
            <a:ext cx="5377097" cy="3954032"/>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82077" y="1536179"/>
            <a:ext cx="5379210" cy="640206"/>
          </a:xfrm>
        </p:spPr>
        <p:txBody>
          <a:bodyPr anchor="b"/>
          <a:lstStyle>
            <a:lvl1pPr marL="0" indent="0">
              <a:buNone/>
              <a:defRPr sz="2900" b="1"/>
            </a:lvl1pPr>
            <a:lvl2pPr marL="543748" indent="0">
              <a:buNone/>
              <a:defRPr sz="2400" b="1"/>
            </a:lvl2pPr>
            <a:lvl3pPr marL="1087496" indent="0">
              <a:buNone/>
              <a:defRPr sz="2100" b="1"/>
            </a:lvl3pPr>
            <a:lvl4pPr marL="1631244" indent="0">
              <a:buNone/>
              <a:defRPr sz="1900" b="1"/>
            </a:lvl4pPr>
            <a:lvl5pPr marL="2174992" indent="0">
              <a:buNone/>
              <a:defRPr sz="1900" b="1"/>
            </a:lvl5pPr>
            <a:lvl6pPr marL="2718740" indent="0">
              <a:buNone/>
              <a:defRPr sz="1900" b="1"/>
            </a:lvl6pPr>
            <a:lvl7pPr marL="3262488" indent="0">
              <a:buNone/>
              <a:defRPr sz="1900" b="1"/>
            </a:lvl7pPr>
            <a:lvl8pPr marL="3806236" indent="0">
              <a:buNone/>
              <a:defRPr sz="1900" b="1"/>
            </a:lvl8pPr>
            <a:lvl9pPr marL="4349984"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82077" y="2176386"/>
            <a:ext cx="5379210" cy="3954032"/>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943DAE6-4DE5-4749-9A0B-3765C269F85F}" type="datetimeFigureOut">
              <a:rPr lang="en-US" smtClean="0"/>
              <a:pPr/>
              <a:t>5/28/2021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943DAE6-4DE5-4749-9A0B-3765C269F85F}" type="datetimeFigureOut">
              <a:rPr lang="en-US" smtClean="0"/>
              <a:pPr/>
              <a:t>5/28/2021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3DAE6-4DE5-4749-9A0B-3765C269F85F}" type="datetimeFigureOut">
              <a:rPr lang="en-US" smtClean="0"/>
              <a:pPr/>
              <a:t>5/28/2021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489" y="273240"/>
            <a:ext cx="4003772" cy="1162857"/>
          </a:xfrm>
        </p:spPr>
        <p:txBody>
          <a:bodyPr anchor="b"/>
          <a:lstStyle>
            <a:lvl1pPr algn="l">
              <a:defRPr sz="2400" b="1"/>
            </a:lvl1pPr>
          </a:lstStyle>
          <a:p>
            <a:r>
              <a:rPr lang="en-US" smtClean="0"/>
              <a:t>Click to edit Master title style</a:t>
            </a:r>
            <a:endParaRPr lang="en-GB"/>
          </a:p>
        </p:txBody>
      </p:sp>
      <p:sp>
        <p:nvSpPr>
          <p:cNvPr id="3" name="Content Placeholder 2"/>
          <p:cNvSpPr>
            <a:spLocks noGrp="1"/>
          </p:cNvSpPr>
          <p:nvPr>
            <p:ph idx="1"/>
          </p:nvPr>
        </p:nvSpPr>
        <p:spPr>
          <a:xfrm>
            <a:off x="4758044" y="273240"/>
            <a:ext cx="6803242" cy="585717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8489" y="1436097"/>
            <a:ext cx="4003772" cy="4694321"/>
          </a:xfrm>
        </p:spPr>
        <p:txBody>
          <a:bodyPr/>
          <a:lstStyle>
            <a:lvl1pPr marL="0" indent="0">
              <a:buNone/>
              <a:defRPr sz="1700"/>
            </a:lvl1pPr>
            <a:lvl2pPr marL="543748" indent="0">
              <a:buNone/>
              <a:defRPr sz="1400"/>
            </a:lvl2pPr>
            <a:lvl3pPr marL="1087496" indent="0">
              <a:buNone/>
              <a:defRPr sz="1200"/>
            </a:lvl3pPr>
            <a:lvl4pPr marL="1631244" indent="0">
              <a:buNone/>
              <a:defRPr sz="1100"/>
            </a:lvl4pPr>
            <a:lvl5pPr marL="2174992" indent="0">
              <a:buNone/>
              <a:defRPr sz="1100"/>
            </a:lvl5pPr>
            <a:lvl6pPr marL="2718740" indent="0">
              <a:buNone/>
              <a:defRPr sz="1100"/>
            </a:lvl6pPr>
            <a:lvl7pPr marL="3262488" indent="0">
              <a:buNone/>
              <a:defRPr sz="1100"/>
            </a:lvl7pPr>
            <a:lvl8pPr marL="3806236" indent="0">
              <a:buNone/>
              <a:defRPr sz="1100"/>
            </a:lvl8pPr>
            <a:lvl9pPr marL="4349984"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3DAE6-4DE5-4749-9A0B-3765C269F85F}" type="datetimeFigureOut">
              <a:rPr lang="en-US" smtClean="0"/>
              <a:pPr/>
              <a:t>5/28/2021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5361" y="4803934"/>
            <a:ext cx="7301865" cy="567132"/>
          </a:xfrm>
        </p:spPr>
        <p:txBody>
          <a:bodyPr anchor="b"/>
          <a:lstStyle>
            <a:lvl1pPr algn="l">
              <a:defRPr sz="2400" b="1"/>
            </a:lvl1pPr>
          </a:lstStyle>
          <a:p>
            <a:r>
              <a:rPr lang="en-US" smtClean="0"/>
              <a:t>Click to edit Master title style</a:t>
            </a:r>
            <a:endParaRPr lang="en-GB"/>
          </a:p>
        </p:txBody>
      </p:sp>
      <p:sp>
        <p:nvSpPr>
          <p:cNvPr id="3" name="Picture Placeholder 2"/>
          <p:cNvSpPr>
            <a:spLocks noGrp="1"/>
          </p:cNvSpPr>
          <p:nvPr>
            <p:ph type="pic" idx="1"/>
          </p:nvPr>
        </p:nvSpPr>
        <p:spPr>
          <a:xfrm>
            <a:off x="2385361" y="613200"/>
            <a:ext cx="7301865" cy="4117658"/>
          </a:xfrm>
        </p:spPr>
        <p:txBody>
          <a:bodyPr/>
          <a:lstStyle>
            <a:lvl1pPr marL="0" indent="0">
              <a:buNone/>
              <a:defRPr sz="3800"/>
            </a:lvl1pPr>
            <a:lvl2pPr marL="543748" indent="0">
              <a:buNone/>
              <a:defRPr sz="3300"/>
            </a:lvl2pPr>
            <a:lvl3pPr marL="1087496" indent="0">
              <a:buNone/>
              <a:defRPr sz="2900"/>
            </a:lvl3pPr>
            <a:lvl4pPr marL="1631244" indent="0">
              <a:buNone/>
              <a:defRPr sz="2400"/>
            </a:lvl4pPr>
            <a:lvl5pPr marL="2174992" indent="0">
              <a:buNone/>
              <a:defRPr sz="2400"/>
            </a:lvl5pPr>
            <a:lvl6pPr marL="2718740" indent="0">
              <a:buNone/>
              <a:defRPr sz="2400"/>
            </a:lvl6pPr>
            <a:lvl7pPr marL="3262488" indent="0">
              <a:buNone/>
              <a:defRPr sz="2400"/>
            </a:lvl7pPr>
            <a:lvl8pPr marL="3806236" indent="0">
              <a:buNone/>
              <a:defRPr sz="2400"/>
            </a:lvl8pPr>
            <a:lvl9pPr marL="4349984" indent="0">
              <a:buNone/>
              <a:defRPr sz="2400"/>
            </a:lvl9pPr>
          </a:lstStyle>
          <a:p>
            <a:endParaRPr lang="en-GB"/>
          </a:p>
        </p:txBody>
      </p:sp>
      <p:sp>
        <p:nvSpPr>
          <p:cNvPr id="4" name="Text Placeholder 3"/>
          <p:cNvSpPr>
            <a:spLocks noGrp="1"/>
          </p:cNvSpPr>
          <p:nvPr>
            <p:ph type="body" sz="half" idx="2"/>
          </p:nvPr>
        </p:nvSpPr>
        <p:spPr>
          <a:xfrm>
            <a:off x="2385361" y="5371066"/>
            <a:ext cx="7301865" cy="805421"/>
          </a:xfrm>
        </p:spPr>
        <p:txBody>
          <a:bodyPr/>
          <a:lstStyle>
            <a:lvl1pPr marL="0" indent="0">
              <a:buNone/>
              <a:defRPr sz="1700"/>
            </a:lvl1pPr>
            <a:lvl2pPr marL="543748" indent="0">
              <a:buNone/>
              <a:defRPr sz="1400"/>
            </a:lvl2pPr>
            <a:lvl3pPr marL="1087496" indent="0">
              <a:buNone/>
              <a:defRPr sz="1200"/>
            </a:lvl3pPr>
            <a:lvl4pPr marL="1631244" indent="0">
              <a:buNone/>
              <a:defRPr sz="1100"/>
            </a:lvl4pPr>
            <a:lvl5pPr marL="2174992" indent="0">
              <a:buNone/>
              <a:defRPr sz="1100"/>
            </a:lvl5pPr>
            <a:lvl6pPr marL="2718740" indent="0">
              <a:buNone/>
              <a:defRPr sz="1100"/>
            </a:lvl6pPr>
            <a:lvl7pPr marL="3262488" indent="0">
              <a:buNone/>
              <a:defRPr sz="1100"/>
            </a:lvl7pPr>
            <a:lvl8pPr marL="3806236" indent="0">
              <a:buNone/>
              <a:defRPr sz="1100"/>
            </a:lvl8pPr>
            <a:lvl9pPr marL="4349984"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3DAE6-4DE5-4749-9A0B-3765C269F85F}" type="datetimeFigureOut">
              <a:rPr lang="en-US" smtClean="0"/>
              <a:pPr/>
              <a:t>5/28/2021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E4CE51-33B9-4643-9D12-E29ED6453D6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489" y="274829"/>
            <a:ext cx="10952798" cy="1143794"/>
          </a:xfrm>
          <a:prstGeom prst="rect">
            <a:avLst/>
          </a:prstGeom>
        </p:spPr>
        <p:txBody>
          <a:bodyPr vert="horz" lIns="108750" tIns="54375" rIns="108750" bIns="5437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8489" y="1601312"/>
            <a:ext cx="10952798" cy="4529106"/>
          </a:xfrm>
          <a:prstGeom prst="rect">
            <a:avLst/>
          </a:prstGeom>
        </p:spPr>
        <p:txBody>
          <a:bodyPr vert="horz" lIns="108750" tIns="54375" rIns="108750" bIns="5437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8489" y="6360765"/>
            <a:ext cx="2839614" cy="365379"/>
          </a:xfrm>
          <a:prstGeom prst="rect">
            <a:avLst/>
          </a:prstGeom>
        </p:spPr>
        <p:txBody>
          <a:bodyPr vert="horz" lIns="108750" tIns="54375" rIns="108750" bIns="54375" rtlCol="0" anchor="ctr"/>
          <a:lstStyle>
            <a:lvl1pPr algn="l">
              <a:defRPr sz="1400">
                <a:solidFill>
                  <a:schemeClr val="tx1">
                    <a:tint val="75000"/>
                  </a:schemeClr>
                </a:solidFill>
              </a:defRPr>
            </a:lvl1pPr>
          </a:lstStyle>
          <a:p>
            <a:fld id="{D943DAE6-4DE5-4749-9A0B-3765C269F85F}" type="datetimeFigureOut">
              <a:rPr lang="en-US" smtClean="0"/>
              <a:pPr/>
              <a:t>5/28/2021</a:t>
            </a:fld>
            <a:endParaRPr lang="en-GB"/>
          </a:p>
        </p:txBody>
      </p:sp>
      <p:sp>
        <p:nvSpPr>
          <p:cNvPr id="5" name="Footer Placeholder 4"/>
          <p:cNvSpPr>
            <a:spLocks noGrp="1"/>
          </p:cNvSpPr>
          <p:nvPr>
            <p:ph type="ftr" sz="quarter" idx="3"/>
          </p:nvPr>
        </p:nvSpPr>
        <p:spPr>
          <a:xfrm>
            <a:off x="4158007" y="6360765"/>
            <a:ext cx="3853762" cy="365379"/>
          </a:xfrm>
          <a:prstGeom prst="rect">
            <a:avLst/>
          </a:prstGeom>
        </p:spPr>
        <p:txBody>
          <a:bodyPr vert="horz" lIns="108750" tIns="54375" rIns="108750" bIns="54375" rtlCol="0" anchor="ctr"/>
          <a:lstStyle>
            <a:lvl1pPr algn="ctr">
              <a:defRPr sz="14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21672" y="6360765"/>
            <a:ext cx="2839614" cy="365379"/>
          </a:xfrm>
          <a:prstGeom prst="rect">
            <a:avLst/>
          </a:prstGeom>
        </p:spPr>
        <p:txBody>
          <a:bodyPr vert="horz" lIns="108750" tIns="54375" rIns="108750" bIns="54375" rtlCol="0" anchor="ctr"/>
          <a:lstStyle>
            <a:lvl1pPr algn="r">
              <a:defRPr sz="1400">
                <a:solidFill>
                  <a:schemeClr val="tx1">
                    <a:tint val="75000"/>
                  </a:schemeClr>
                </a:solidFill>
              </a:defRPr>
            </a:lvl1pPr>
          </a:lstStyle>
          <a:p>
            <a:fld id="{22E4CE51-33B9-4643-9D12-E29ED6453D6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7496" rtl="0" eaLnBrk="1" latinLnBrk="0" hangingPunct="1">
        <a:spcBef>
          <a:spcPct val="0"/>
        </a:spcBef>
        <a:buNone/>
        <a:defRPr sz="5200" kern="1200">
          <a:solidFill>
            <a:schemeClr val="tx1"/>
          </a:solidFill>
          <a:latin typeface="+mj-lt"/>
          <a:ea typeface="+mj-ea"/>
          <a:cs typeface="+mj-cs"/>
        </a:defRPr>
      </a:lvl1pPr>
    </p:titleStyle>
    <p:bodyStyle>
      <a:lvl1pPr marL="407811" indent="-407811" algn="l" defTabSz="108749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3590" indent="-339842" algn="l" defTabSz="108749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59370" indent="-271874" algn="l" defTabSz="1087496"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3118" indent="-271874" algn="l" defTabSz="1087496"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6866" indent="-271874" algn="l" defTabSz="1087496"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0614" indent="-271874" algn="l" defTabSz="108749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4362" indent="-271874" algn="l" defTabSz="108749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8110" indent="-271874" algn="l" defTabSz="108749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1858" indent="-271874" algn="l" defTabSz="108749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7496" rtl="0" eaLnBrk="1" latinLnBrk="0" hangingPunct="1">
        <a:defRPr sz="2100" kern="1200">
          <a:solidFill>
            <a:schemeClr val="tx1"/>
          </a:solidFill>
          <a:latin typeface="+mn-lt"/>
          <a:ea typeface="+mn-ea"/>
          <a:cs typeface="+mn-cs"/>
        </a:defRPr>
      </a:lvl1pPr>
      <a:lvl2pPr marL="543748" algn="l" defTabSz="1087496" rtl="0" eaLnBrk="1" latinLnBrk="0" hangingPunct="1">
        <a:defRPr sz="2100" kern="1200">
          <a:solidFill>
            <a:schemeClr val="tx1"/>
          </a:solidFill>
          <a:latin typeface="+mn-lt"/>
          <a:ea typeface="+mn-ea"/>
          <a:cs typeface="+mn-cs"/>
        </a:defRPr>
      </a:lvl2pPr>
      <a:lvl3pPr marL="1087496" algn="l" defTabSz="1087496" rtl="0" eaLnBrk="1" latinLnBrk="0" hangingPunct="1">
        <a:defRPr sz="2100" kern="1200">
          <a:solidFill>
            <a:schemeClr val="tx1"/>
          </a:solidFill>
          <a:latin typeface="+mn-lt"/>
          <a:ea typeface="+mn-ea"/>
          <a:cs typeface="+mn-cs"/>
        </a:defRPr>
      </a:lvl3pPr>
      <a:lvl4pPr marL="1631244" algn="l" defTabSz="1087496" rtl="0" eaLnBrk="1" latinLnBrk="0" hangingPunct="1">
        <a:defRPr sz="2100" kern="1200">
          <a:solidFill>
            <a:schemeClr val="tx1"/>
          </a:solidFill>
          <a:latin typeface="+mn-lt"/>
          <a:ea typeface="+mn-ea"/>
          <a:cs typeface="+mn-cs"/>
        </a:defRPr>
      </a:lvl4pPr>
      <a:lvl5pPr marL="2174992" algn="l" defTabSz="1087496" rtl="0" eaLnBrk="1" latinLnBrk="0" hangingPunct="1">
        <a:defRPr sz="2100" kern="1200">
          <a:solidFill>
            <a:schemeClr val="tx1"/>
          </a:solidFill>
          <a:latin typeface="+mn-lt"/>
          <a:ea typeface="+mn-ea"/>
          <a:cs typeface="+mn-cs"/>
        </a:defRPr>
      </a:lvl5pPr>
      <a:lvl6pPr marL="2718740" algn="l" defTabSz="1087496" rtl="0" eaLnBrk="1" latinLnBrk="0" hangingPunct="1">
        <a:defRPr sz="2100" kern="1200">
          <a:solidFill>
            <a:schemeClr val="tx1"/>
          </a:solidFill>
          <a:latin typeface="+mn-lt"/>
          <a:ea typeface="+mn-ea"/>
          <a:cs typeface="+mn-cs"/>
        </a:defRPr>
      </a:lvl6pPr>
      <a:lvl7pPr marL="3262488" algn="l" defTabSz="1087496" rtl="0" eaLnBrk="1" latinLnBrk="0" hangingPunct="1">
        <a:defRPr sz="2100" kern="1200">
          <a:solidFill>
            <a:schemeClr val="tx1"/>
          </a:solidFill>
          <a:latin typeface="+mn-lt"/>
          <a:ea typeface="+mn-ea"/>
          <a:cs typeface="+mn-cs"/>
        </a:defRPr>
      </a:lvl7pPr>
      <a:lvl8pPr marL="3806236" algn="l" defTabSz="1087496" rtl="0" eaLnBrk="1" latinLnBrk="0" hangingPunct="1">
        <a:defRPr sz="2100" kern="1200">
          <a:solidFill>
            <a:schemeClr val="tx1"/>
          </a:solidFill>
          <a:latin typeface="+mn-lt"/>
          <a:ea typeface="+mn-ea"/>
          <a:cs typeface="+mn-cs"/>
        </a:defRPr>
      </a:lvl8pPr>
      <a:lvl9pPr marL="4349984" algn="l" defTabSz="108749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5466" y="4431513"/>
            <a:ext cx="8518843" cy="1753817"/>
          </a:xfrm>
        </p:spPr>
        <p:txBody>
          <a:bodyPr>
            <a:normAutofit/>
          </a:bodyPr>
          <a:lstStyle/>
          <a:p>
            <a:r>
              <a:rPr lang="en-GB" sz="3000" dirty="0" smtClean="0">
                <a:solidFill>
                  <a:schemeClr val="tx1">
                    <a:lumMod val="95000"/>
                    <a:lumOff val="5000"/>
                  </a:schemeClr>
                </a:solidFill>
                <a:latin typeface="Times New Roman" pitchFamily="18" charset="0"/>
                <a:cs typeface="Times New Roman" pitchFamily="18" charset="0"/>
              </a:rPr>
              <a:t>TRANSFORMING LIVES THROUGH POWER</a:t>
            </a:r>
            <a:endParaRPr lang="en-GB" sz="3000" dirty="0">
              <a:solidFill>
                <a:schemeClr val="tx1">
                  <a:lumMod val="95000"/>
                  <a:lumOff val="5000"/>
                </a:schemeClr>
              </a:solidFill>
              <a:latin typeface="Times New Roman" pitchFamily="18" charset="0"/>
              <a:cs typeface="Times New Roman" pitchFamily="18" charset="0"/>
            </a:endParaRPr>
          </a:p>
        </p:txBody>
      </p:sp>
      <p:pic>
        <p:nvPicPr>
          <p:cNvPr id="4" name="Picture 3" descr="voltans logo.png"/>
          <p:cNvPicPr>
            <a:picLocks noChangeAspect="1"/>
          </p:cNvPicPr>
          <p:nvPr/>
        </p:nvPicPr>
        <p:blipFill>
          <a:blip r:embed="rId2"/>
          <a:stretch>
            <a:fillRect/>
          </a:stretch>
        </p:blipFill>
        <p:spPr>
          <a:xfrm>
            <a:off x="4783194" y="982163"/>
            <a:ext cx="2587577" cy="32350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489" y="1571"/>
            <a:ext cx="10952798" cy="1143794"/>
          </a:xfrm>
        </p:spPr>
        <p:txBody>
          <a:bodyPr>
            <a:normAutofit/>
          </a:bodyPr>
          <a:lstStyle/>
          <a:p>
            <a:r>
              <a:rPr lang="en-GB" sz="3600" dirty="0" smtClean="0">
                <a:latin typeface="Times New Roman" pitchFamily="18" charset="0"/>
                <a:cs typeface="Times New Roman" pitchFamily="18" charset="0"/>
              </a:rPr>
              <a:t>THE PROBLEM WE ARE SOLVING  </a:t>
            </a:r>
            <a:endParaRPr lang="en-GB" sz="3600" dirty="0">
              <a:latin typeface="Times New Roman" pitchFamily="18" charset="0"/>
              <a:cs typeface="Times New Roman" pitchFamily="18" charset="0"/>
            </a:endParaRPr>
          </a:p>
        </p:txBody>
      </p:sp>
      <p:sp>
        <p:nvSpPr>
          <p:cNvPr id="3" name="Content Placeholder 2"/>
          <p:cNvSpPr>
            <a:spLocks noGrp="1"/>
          </p:cNvSpPr>
          <p:nvPr>
            <p:ph idx="1"/>
          </p:nvPr>
        </p:nvSpPr>
        <p:spPr>
          <a:xfrm>
            <a:off x="608489" y="1077221"/>
            <a:ext cx="10952798" cy="4529106"/>
          </a:xfrm>
        </p:spPr>
        <p:txBody>
          <a:bodyPr/>
          <a:lstStyle/>
          <a:p>
            <a:pPr>
              <a:buNone/>
            </a:pPr>
            <a:endParaRPr lang="en-GB" dirty="0"/>
          </a:p>
        </p:txBody>
      </p:sp>
      <p:sp>
        <p:nvSpPr>
          <p:cNvPr id="5" name="Rectangle 4">
            <a:extLst>
              <a:ext uri="{FF2B5EF4-FFF2-40B4-BE49-F238E27FC236}">
                <a16:creationId xmlns="" xmlns:a16="http://schemas.microsoft.com/office/drawing/2014/main" id="{20406438-4E09-3B4B-8A8E-AB118787DFA7}"/>
              </a:ext>
            </a:extLst>
          </p:cNvPr>
          <p:cNvSpPr/>
          <p:nvPr/>
        </p:nvSpPr>
        <p:spPr>
          <a:xfrm>
            <a:off x="-22225" y="934345"/>
            <a:ext cx="12192000" cy="4662000"/>
          </a:xfrm>
          <a:prstGeom prst="rect">
            <a:avLst/>
          </a:prstGeom>
          <a:pattFill prst="lgGrid">
            <a:fgClr>
              <a:srgbClr val="ECEC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 xmlns:a16="http://schemas.microsoft.com/office/drawing/2014/main" id="{8000B637-6CE7-6442-8130-30D16DE7C7C9}"/>
              </a:ext>
            </a:extLst>
          </p:cNvPr>
          <p:cNvSpPr/>
          <p:nvPr/>
        </p:nvSpPr>
        <p:spPr>
          <a:xfrm>
            <a:off x="4248055" y="3145230"/>
            <a:ext cx="430753" cy="431863"/>
          </a:xfrm>
          <a:custGeom>
            <a:avLst/>
            <a:gdLst>
              <a:gd name="connsiteX0" fmla="*/ 430753 w 430753"/>
              <a:gd name="connsiteY0" fmla="*/ 215932 h 431863"/>
              <a:gd name="connsiteX1" fmla="*/ 215377 w 430753"/>
              <a:gd name="connsiteY1" fmla="*/ 431863 h 431863"/>
              <a:gd name="connsiteX2" fmla="*/ 0 w 430753"/>
              <a:gd name="connsiteY2" fmla="*/ 215932 h 431863"/>
              <a:gd name="connsiteX3" fmla="*/ 215377 w 430753"/>
              <a:gd name="connsiteY3" fmla="*/ 0 h 431863"/>
              <a:gd name="connsiteX4" fmla="*/ 215472 w 430753"/>
              <a:gd name="connsiteY4" fmla="*/ 0 h 431863"/>
              <a:gd name="connsiteX5" fmla="*/ 430753 w 430753"/>
              <a:gd name="connsiteY5" fmla="*/ 215932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932"/>
                </a:moveTo>
                <a:cubicBezTo>
                  <a:pt x="430753" y="335185"/>
                  <a:pt x="334326" y="431863"/>
                  <a:pt x="215377" y="431863"/>
                </a:cubicBezTo>
                <a:cubicBezTo>
                  <a:pt x="96427" y="431863"/>
                  <a:pt x="0" y="335185"/>
                  <a:pt x="0" y="215932"/>
                </a:cubicBezTo>
                <a:cubicBezTo>
                  <a:pt x="0" y="96679"/>
                  <a:pt x="96427" y="0"/>
                  <a:pt x="215377" y="0"/>
                </a:cubicBezTo>
                <a:cubicBezTo>
                  <a:pt x="215408" y="0"/>
                  <a:pt x="215440" y="0"/>
                  <a:pt x="215472" y="0"/>
                </a:cubicBezTo>
                <a:cubicBezTo>
                  <a:pt x="334384" y="57"/>
                  <a:pt x="430753" y="96717"/>
                  <a:pt x="430753" y="215932"/>
                </a:cubicBezTo>
                <a:close/>
              </a:path>
            </a:pathLst>
          </a:custGeom>
          <a:solidFill>
            <a:schemeClr val="tx2">
              <a:lumMod val="60000"/>
              <a:lumOff val="40000"/>
            </a:schemeClr>
          </a:solidFill>
          <a:ln w="9501" cap="flat">
            <a:noFill/>
            <a:prstDash val="solid"/>
            <a:miter/>
          </a:ln>
        </p:spPr>
        <p:txBody>
          <a:bodyPr rtlCol="0" anchor="ctr"/>
          <a:lstStyle/>
          <a:p>
            <a:endParaRPr lang="en-US"/>
          </a:p>
        </p:txBody>
      </p:sp>
      <p:sp>
        <p:nvSpPr>
          <p:cNvPr id="8" name="Freeform 7">
            <a:extLst>
              <a:ext uri="{FF2B5EF4-FFF2-40B4-BE49-F238E27FC236}">
                <a16:creationId xmlns="" xmlns:a16="http://schemas.microsoft.com/office/drawing/2014/main" id="{13962C92-09D9-C24A-870B-AA966AFA8EE3}"/>
              </a:ext>
            </a:extLst>
          </p:cNvPr>
          <p:cNvSpPr/>
          <p:nvPr/>
        </p:nvSpPr>
        <p:spPr>
          <a:xfrm>
            <a:off x="7516516" y="3145230"/>
            <a:ext cx="430753" cy="431863"/>
          </a:xfrm>
          <a:custGeom>
            <a:avLst/>
            <a:gdLst>
              <a:gd name="connsiteX0" fmla="*/ 430753 w 430753"/>
              <a:gd name="connsiteY0" fmla="*/ 215932 h 431863"/>
              <a:gd name="connsiteX1" fmla="*/ 215377 w 430753"/>
              <a:gd name="connsiteY1" fmla="*/ 431863 h 431863"/>
              <a:gd name="connsiteX2" fmla="*/ 0 w 430753"/>
              <a:gd name="connsiteY2" fmla="*/ 215932 h 431863"/>
              <a:gd name="connsiteX3" fmla="*/ 215377 w 430753"/>
              <a:gd name="connsiteY3" fmla="*/ 0 h 431863"/>
              <a:gd name="connsiteX4" fmla="*/ 430753 w 430753"/>
              <a:gd name="connsiteY4" fmla="*/ 215932 h 431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753" h="431863">
                <a:moveTo>
                  <a:pt x="430753" y="215932"/>
                </a:moveTo>
                <a:cubicBezTo>
                  <a:pt x="430753" y="335185"/>
                  <a:pt x="334323" y="431863"/>
                  <a:pt x="215377" y="431863"/>
                </a:cubicBezTo>
                <a:cubicBezTo>
                  <a:pt x="96430" y="431863"/>
                  <a:pt x="0" y="335185"/>
                  <a:pt x="0" y="215932"/>
                </a:cubicBezTo>
                <a:cubicBezTo>
                  <a:pt x="0" y="96679"/>
                  <a:pt x="96430" y="0"/>
                  <a:pt x="215377" y="0"/>
                </a:cubicBezTo>
                <a:cubicBezTo>
                  <a:pt x="334323" y="0"/>
                  <a:pt x="430753" y="96679"/>
                  <a:pt x="430753" y="215932"/>
                </a:cubicBezTo>
                <a:close/>
              </a:path>
            </a:pathLst>
          </a:custGeom>
          <a:solidFill>
            <a:schemeClr val="tx2">
              <a:lumMod val="60000"/>
              <a:lumOff val="40000"/>
            </a:schemeClr>
          </a:solidFill>
          <a:ln w="9501" cap="flat">
            <a:noFill/>
            <a:prstDash val="solid"/>
            <a:miter/>
          </a:ln>
        </p:spPr>
        <p:txBody>
          <a:bodyPr rtlCol="0" anchor="ctr"/>
          <a:lstStyle/>
          <a:p>
            <a:endParaRPr lang="en-US"/>
          </a:p>
        </p:txBody>
      </p:sp>
      <p:sp>
        <p:nvSpPr>
          <p:cNvPr id="9" name="Freeform 8">
            <a:extLst>
              <a:ext uri="{FF2B5EF4-FFF2-40B4-BE49-F238E27FC236}">
                <a16:creationId xmlns="" xmlns:a16="http://schemas.microsoft.com/office/drawing/2014/main" id="{4B2A0599-7BC7-C641-9133-A62EA7C086B5}"/>
              </a:ext>
            </a:extLst>
          </p:cNvPr>
          <p:cNvSpPr/>
          <p:nvPr/>
        </p:nvSpPr>
        <p:spPr>
          <a:xfrm>
            <a:off x="7054126" y="2014993"/>
            <a:ext cx="430753" cy="431863"/>
          </a:xfrm>
          <a:custGeom>
            <a:avLst/>
            <a:gdLst>
              <a:gd name="connsiteX0" fmla="*/ 430753 w 430753"/>
              <a:gd name="connsiteY0" fmla="*/ 215837 h 431863"/>
              <a:gd name="connsiteX1" fmla="*/ 215472 w 430753"/>
              <a:gd name="connsiteY1" fmla="*/ 431864 h 431863"/>
              <a:gd name="connsiteX2" fmla="*/ 0 w 430753"/>
              <a:gd name="connsiteY2" fmla="*/ 216027 h 431863"/>
              <a:gd name="connsiteX3" fmla="*/ 215187 w 430753"/>
              <a:gd name="connsiteY3" fmla="*/ 0 h 431863"/>
              <a:gd name="connsiteX4" fmla="*/ 430753 w 430753"/>
              <a:gd name="connsiteY4" fmla="*/ 215741 h 431863"/>
              <a:gd name="connsiteX5" fmla="*/ 430753 w 430753"/>
              <a:gd name="connsiteY5" fmla="*/ 215837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837"/>
                </a:moveTo>
                <a:cubicBezTo>
                  <a:pt x="430810" y="335093"/>
                  <a:pt x="334418" y="431811"/>
                  <a:pt x="215472" y="431864"/>
                </a:cubicBezTo>
                <a:cubicBezTo>
                  <a:pt x="96525" y="431916"/>
                  <a:pt x="57" y="335283"/>
                  <a:pt x="0" y="216027"/>
                </a:cubicBezTo>
                <a:cubicBezTo>
                  <a:pt x="-57" y="96808"/>
                  <a:pt x="96278" y="106"/>
                  <a:pt x="215187" y="0"/>
                </a:cubicBezTo>
                <a:cubicBezTo>
                  <a:pt x="334133" y="-105"/>
                  <a:pt x="430649" y="96486"/>
                  <a:pt x="430753" y="215741"/>
                </a:cubicBezTo>
                <a:cubicBezTo>
                  <a:pt x="430753" y="215773"/>
                  <a:pt x="430753" y="215805"/>
                  <a:pt x="430753" y="215837"/>
                </a:cubicBezTo>
                <a:close/>
              </a:path>
            </a:pathLst>
          </a:custGeom>
          <a:solidFill>
            <a:schemeClr val="tx2">
              <a:lumMod val="60000"/>
              <a:lumOff val="40000"/>
            </a:schemeClr>
          </a:solidFill>
          <a:ln w="9501" cap="flat">
            <a:noFill/>
            <a:prstDash val="solid"/>
            <a:miter/>
          </a:ln>
        </p:spPr>
        <p:txBody>
          <a:bodyPr rtlCol="0" anchor="ctr"/>
          <a:lstStyle/>
          <a:p>
            <a:endParaRPr lang="en-US"/>
          </a:p>
        </p:txBody>
      </p:sp>
      <p:sp>
        <p:nvSpPr>
          <p:cNvPr id="10" name="Freeform 9">
            <a:extLst>
              <a:ext uri="{FF2B5EF4-FFF2-40B4-BE49-F238E27FC236}">
                <a16:creationId xmlns="" xmlns:a16="http://schemas.microsoft.com/office/drawing/2014/main" id="{A7D26D83-2704-6A4D-BF20-4462CD9FA5EF}"/>
              </a:ext>
            </a:extLst>
          </p:cNvPr>
          <p:cNvSpPr/>
          <p:nvPr/>
        </p:nvSpPr>
        <p:spPr>
          <a:xfrm>
            <a:off x="7054126" y="4310518"/>
            <a:ext cx="430753" cy="431863"/>
          </a:xfrm>
          <a:custGeom>
            <a:avLst/>
            <a:gdLst>
              <a:gd name="connsiteX0" fmla="*/ 430753 w 430753"/>
              <a:gd name="connsiteY0" fmla="*/ 215836 h 431863"/>
              <a:gd name="connsiteX1" fmla="*/ 215472 w 430753"/>
              <a:gd name="connsiteY1" fmla="*/ 431864 h 431863"/>
              <a:gd name="connsiteX2" fmla="*/ 0 w 430753"/>
              <a:gd name="connsiteY2" fmla="*/ 216027 h 431863"/>
              <a:gd name="connsiteX3" fmla="*/ 215187 w 430753"/>
              <a:gd name="connsiteY3" fmla="*/ 0 h 431863"/>
              <a:gd name="connsiteX4" fmla="*/ 430753 w 430753"/>
              <a:gd name="connsiteY4" fmla="*/ 215741 h 431863"/>
              <a:gd name="connsiteX5" fmla="*/ 430753 w 430753"/>
              <a:gd name="connsiteY5" fmla="*/ 215836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836"/>
                </a:moveTo>
                <a:cubicBezTo>
                  <a:pt x="430810" y="335090"/>
                  <a:pt x="334418" y="431806"/>
                  <a:pt x="215472" y="431864"/>
                </a:cubicBezTo>
                <a:cubicBezTo>
                  <a:pt x="96525" y="431921"/>
                  <a:pt x="57" y="335280"/>
                  <a:pt x="0" y="216027"/>
                </a:cubicBezTo>
                <a:cubicBezTo>
                  <a:pt x="-57" y="96812"/>
                  <a:pt x="96278" y="105"/>
                  <a:pt x="215187" y="0"/>
                </a:cubicBezTo>
                <a:cubicBezTo>
                  <a:pt x="334133" y="-105"/>
                  <a:pt x="430649" y="96488"/>
                  <a:pt x="430753" y="215741"/>
                </a:cubicBezTo>
                <a:cubicBezTo>
                  <a:pt x="430753" y="215770"/>
                  <a:pt x="430753" y="215808"/>
                  <a:pt x="430753" y="215836"/>
                </a:cubicBezTo>
                <a:close/>
              </a:path>
            </a:pathLst>
          </a:custGeom>
          <a:solidFill>
            <a:schemeClr val="tx2">
              <a:lumMod val="60000"/>
              <a:lumOff val="40000"/>
            </a:schemeClr>
          </a:solidFill>
          <a:ln w="9501" cap="flat">
            <a:noFill/>
            <a:prstDash val="solid"/>
            <a:miter/>
          </a:ln>
        </p:spPr>
        <p:txBody>
          <a:bodyPr rtlCol="0" anchor="ctr"/>
          <a:lstStyle/>
          <a:p>
            <a:endParaRPr lang="en-US"/>
          </a:p>
        </p:txBody>
      </p:sp>
      <p:sp>
        <p:nvSpPr>
          <p:cNvPr id="11" name="Freeform 10">
            <a:extLst>
              <a:ext uri="{FF2B5EF4-FFF2-40B4-BE49-F238E27FC236}">
                <a16:creationId xmlns="" xmlns:a16="http://schemas.microsoft.com/office/drawing/2014/main" id="{109AABE1-5790-DA4E-B202-4B5968F202BE}"/>
              </a:ext>
            </a:extLst>
          </p:cNvPr>
          <p:cNvSpPr/>
          <p:nvPr/>
        </p:nvSpPr>
        <p:spPr>
          <a:xfrm>
            <a:off x="4669497" y="2058237"/>
            <a:ext cx="430753" cy="431863"/>
          </a:xfrm>
          <a:custGeom>
            <a:avLst/>
            <a:gdLst>
              <a:gd name="connsiteX0" fmla="*/ 430753 w 430753"/>
              <a:gd name="connsiteY0" fmla="*/ 215932 h 431863"/>
              <a:gd name="connsiteX1" fmla="*/ 215377 w 430753"/>
              <a:gd name="connsiteY1" fmla="*/ 431864 h 431863"/>
              <a:gd name="connsiteX2" fmla="*/ 0 w 430753"/>
              <a:gd name="connsiteY2" fmla="*/ 215932 h 431863"/>
              <a:gd name="connsiteX3" fmla="*/ 215187 w 430753"/>
              <a:gd name="connsiteY3" fmla="*/ 0 h 431863"/>
              <a:gd name="connsiteX4" fmla="*/ 430753 w 430753"/>
              <a:gd name="connsiteY4" fmla="*/ 215741 h 431863"/>
              <a:gd name="connsiteX5" fmla="*/ 430753 w 430753"/>
              <a:gd name="connsiteY5" fmla="*/ 215932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932"/>
                </a:moveTo>
                <a:cubicBezTo>
                  <a:pt x="430753" y="335188"/>
                  <a:pt x="334326" y="431864"/>
                  <a:pt x="215377" y="431864"/>
                </a:cubicBezTo>
                <a:cubicBezTo>
                  <a:pt x="96427" y="431864"/>
                  <a:pt x="0" y="335188"/>
                  <a:pt x="0" y="215932"/>
                </a:cubicBezTo>
                <a:cubicBezTo>
                  <a:pt x="0" y="96750"/>
                  <a:pt x="96311" y="105"/>
                  <a:pt x="215187" y="0"/>
                </a:cubicBezTo>
                <a:cubicBezTo>
                  <a:pt x="334136" y="-105"/>
                  <a:pt x="430649" y="96485"/>
                  <a:pt x="430753" y="215741"/>
                </a:cubicBezTo>
                <a:cubicBezTo>
                  <a:pt x="430753" y="215805"/>
                  <a:pt x="430753" y="215868"/>
                  <a:pt x="430753" y="215932"/>
                </a:cubicBezTo>
                <a:close/>
              </a:path>
            </a:pathLst>
          </a:custGeom>
          <a:solidFill>
            <a:schemeClr val="tx2">
              <a:lumMod val="60000"/>
              <a:lumOff val="40000"/>
            </a:schemeClr>
          </a:solidFill>
          <a:ln w="9501" cap="flat">
            <a:noFill/>
            <a:prstDash val="solid"/>
            <a:miter/>
          </a:ln>
        </p:spPr>
        <p:txBody>
          <a:bodyPr rtlCol="0" anchor="ctr"/>
          <a:lstStyle/>
          <a:p>
            <a:endParaRPr lang="en-US"/>
          </a:p>
        </p:txBody>
      </p:sp>
      <p:sp>
        <p:nvSpPr>
          <p:cNvPr id="12" name="Freeform 11">
            <a:extLst>
              <a:ext uri="{FF2B5EF4-FFF2-40B4-BE49-F238E27FC236}">
                <a16:creationId xmlns="" xmlns:a16="http://schemas.microsoft.com/office/drawing/2014/main" id="{7D1AC422-6231-A542-B6D2-F81A285E79E5}"/>
              </a:ext>
            </a:extLst>
          </p:cNvPr>
          <p:cNvSpPr/>
          <p:nvPr/>
        </p:nvSpPr>
        <p:spPr>
          <a:xfrm>
            <a:off x="4673678" y="4261369"/>
            <a:ext cx="430753" cy="431863"/>
          </a:xfrm>
          <a:custGeom>
            <a:avLst/>
            <a:gdLst>
              <a:gd name="connsiteX0" fmla="*/ 430753 w 430753"/>
              <a:gd name="connsiteY0" fmla="*/ 215932 h 431863"/>
              <a:gd name="connsiteX1" fmla="*/ 215377 w 430753"/>
              <a:gd name="connsiteY1" fmla="*/ 431864 h 431863"/>
              <a:gd name="connsiteX2" fmla="*/ 0 w 430753"/>
              <a:gd name="connsiteY2" fmla="*/ 215932 h 431863"/>
              <a:gd name="connsiteX3" fmla="*/ 215377 w 430753"/>
              <a:gd name="connsiteY3" fmla="*/ 0 h 431863"/>
              <a:gd name="connsiteX4" fmla="*/ 430753 w 430753"/>
              <a:gd name="connsiteY4" fmla="*/ 215741 h 431863"/>
              <a:gd name="connsiteX5" fmla="*/ 430753 w 430753"/>
              <a:gd name="connsiteY5" fmla="*/ 215932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932"/>
                </a:moveTo>
                <a:cubicBezTo>
                  <a:pt x="430753" y="335185"/>
                  <a:pt x="334326" y="431864"/>
                  <a:pt x="215377" y="431864"/>
                </a:cubicBezTo>
                <a:cubicBezTo>
                  <a:pt x="96427" y="431864"/>
                  <a:pt x="0" y="335185"/>
                  <a:pt x="0" y="215932"/>
                </a:cubicBezTo>
                <a:cubicBezTo>
                  <a:pt x="0" y="96679"/>
                  <a:pt x="96427" y="0"/>
                  <a:pt x="215377" y="0"/>
                </a:cubicBezTo>
                <a:cubicBezTo>
                  <a:pt x="334274" y="-57"/>
                  <a:pt x="430701" y="96536"/>
                  <a:pt x="430753" y="215741"/>
                </a:cubicBezTo>
                <a:cubicBezTo>
                  <a:pt x="430753" y="215808"/>
                  <a:pt x="430753" y="215865"/>
                  <a:pt x="430753" y="215932"/>
                </a:cubicBezTo>
                <a:close/>
              </a:path>
            </a:pathLst>
          </a:custGeom>
          <a:solidFill>
            <a:schemeClr val="tx2">
              <a:lumMod val="60000"/>
              <a:lumOff val="40000"/>
            </a:schemeClr>
          </a:solidFill>
          <a:ln w="9501" cap="flat">
            <a:noFill/>
            <a:prstDash val="solid"/>
            <a:miter/>
          </a:ln>
        </p:spPr>
        <p:txBody>
          <a:bodyPr rtlCol="0" anchor="ctr"/>
          <a:lstStyle/>
          <a:p>
            <a:endParaRPr lang="en-US"/>
          </a:p>
        </p:txBody>
      </p:sp>
      <p:sp>
        <p:nvSpPr>
          <p:cNvPr id="13" name="Freeform 12">
            <a:extLst>
              <a:ext uri="{FF2B5EF4-FFF2-40B4-BE49-F238E27FC236}">
                <a16:creationId xmlns="" xmlns:a16="http://schemas.microsoft.com/office/drawing/2014/main" id="{092FCC9A-5DC0-2B4A-BA2A-BEF4D923AA25}"/>
              </a:ext>
            </a:extLst>
          </p:cNvPr>
          <p:cNvSpPr/>
          <p:nvPr/>
        </p:nvSpPr>
        <p:spPr>
          <a:xfrm>
            <a:off x="4449132" y="1648725"/>
            <a:ext cx="3263556" cy="4174764"/>
          </a:xfrm>
          <a:custGeom>
            <a:avLst/>
            <a:gdLst>
              <a:gd name="connsiteX0" fmla="*/ 1631778 w 3263556"/>
              <a:gd name="connsiteY0" fmla="*/ 0 h 4174764"/>
              <a:gd name="connsiteX1" fmla="*/ 3263556 w 3263556"/>
              <a:gd name="connsiteY1" fmla="*/ 1683834 h 4174764"/>
              <a:gd name="connsiteX2" fmla="*/ 2544121 w 3263556"/>
              <a:gd name="connsiteY2" fmla="*/ 3080096 h 4174764"/>
              <a:gd name="connsiteX3" fmla="*/ 2528373 w 3263556"/>
              <a:gd name="connsiteY3" fmla="*/ 3089968 h 4174764"/>
              <a:gd name="connsiteX4" fmla="*/ 2208145 w 3263556"/>
              <a:gd name="connsiteY4" fmla="*/ 3550295 h 4174764"/>
              <a:gd name="connsiteX5" fmla="*/ 2219296 w 3263556"/>
              <a:gd name="connsiteY5" fmla="*/ 4163612 h 4174764"/>
              <a:gd name="connsiteX6" fmla="*/ 1059569 w 3263556"/>
              <a:gd name="connsiteY6" fmla="*/ 4174764 h 4174764"/>
              <a:gd name="connsiteX7" fmla="*/ 1059569 w 3263556"/>
              <a:gd name="connsiteY7" fmla="*/ 3461086 h 4174764"/>
              <a:gd name="connsiteX8" fmla="*/ 785943 w 3263556"/>
              <a:gd name="connsiteY8" fmla="*/ 3121789 h 4174764"/>
              <a:gd name="connsiteX9" fmla="*/ 719435 w 3263556"/>
              <a:gd name="connsiteY9" fmla="*/ 3080096 h 4174764"/>
              <a:gd name="connsiteX10" fmla="*/ 0 w 3263556"/>
              <a:gd name="connsiteY10" fmla="*/ 1683834 h 4174764"/>
              <a:gd name="connsiteX11" fmla="*/ 1631778 w 3263556"/>
              <a:gd name="connsiteY11" fmla="*/ 0 h 41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3556" h="4174764">
                <a:moveTo>
                  <a:pt x="1631778" y="0"/>
                </a:moveTo>
                <a:cubicBezTo>
                  <a:pt x="2532984" y="0"/>
                  <a:pt x="3263556" y="753878"/>
                  <a:pt x="3263556" y="1683834"/>
                </a:cubicBezTo>
                <a:cubicBezTo>
                  <a:pt x="3263556" y="2265056"/>
                  <a:pt x="2978177" y="2777498"/>
                  <a:pt x="2544121" y="3080096"/>
                </a:cubicBezTo>
                <a:lnTo>
                  <a:pt x="2528373" y="3089968"/>
                </a:lnTo>
                <a:lnTo>
                  <a:pt x="2208145" y="3550295"/>
                </a:lnTo>
                <a:lnTo>
                  <a:pt x="2219296" y="4163612"/>
                </a:lnTo>
                <a:lnTo>
                  <a:pt x="1059569" y="4174764"/>
                </a:lnTo>
                <a:lnTo>
                  <a:pt x="1059569" y="3461086"/>
                </a:lnTo>
                <a:lnTo>
                  <a:pt x="785943" y="3121789"/>
                </a:lnTo>
                <a:lnTo>
                  <a:pt x="719435" y="3080096"/>
                </a:lnTo>
                <a:cubicBezTo>
                  <a:pt x="285379" y="2777498"/>
                  <a:pt x="0" y="2265056"/>
                  <a:pt x="0" y="1683834"/>
                </a:cubicBezTo>
                <a:cubicBezTo>
                  <a:pt x="0" y="753878"/>
                  <a:pt x="730572" y="0"/>
                  <a:pt x="1631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 xmlns:a16="http://schemas.microsoft.com/office/drawing/2014/main" id="{760FC5B0-D392-4243-AE36-5B3962FD56C1}"/>
              </a:ext>
            </a:extLst>
          </p:cNvPr>
          <p:cNvSpPr/>
          <p:nvPr/>
        </p:nvSpPr>
        <p:spPr>
          <a:xfrm>
            <a:off x="4406511" y="1605598"/>
            <a:ext cx="3382206" cy="5186663"/>
          </a:xfrm>
          <a:custGeom>
            <a:avLst/>
            <a:gdLst>
              <a:gd name="connsiteX0" fmla="*/ 1691103 w 3382206"/>
              <a:gd name="connsiteY0" fmla="*/ 0 h 5186663"/>
              <a:gd name="connsiteX1" fmla="*/ 3382195 w 3382206"/>
              <a:gd name="connsiteY1" fmla="*/ 1695450 h 5186663"/>
              <a:gd name="connsiteX2" fmla="*/ 2858907 w 3382206"/>
              <a:gd name="connsiteY2" fmla="*/ 2921699 h 5186663"/>
              <a:gd name="connsiteX3" fmla="*/ 2316807 w 3382206"/>
              <a:gd name="connsiteY3" fmla="*/ 3644646 h 5186663"/>
              <a:gd name="connsiteX4" fmla="*/ 2316807 w 3382206"/>
              <a:gd name="connsiteY4" fmla="*/ 4057555 h 5186663"/>
              <a:gd name="connsiteX5" fmla="*/ 2301606 w 3382206"/>
              <a:gd name="connsiteY5" fmla="*/ 4127945 h 5186663"/>
              <a:gd name="connsiteX6" fmla="*/ 2334773 w 3382206"/>
              <a:gd name="connsiteY6" fmla="*/ 4148157 h 5186663"/>
              <a:gd name="connsiteX7" fmla="*/ 2358609 w 3382206"/>
              <a:gd name="connsiteY7" fmla="*/ 4362355 h 5186663"/>
              <a:gd name="connsiteX8" fmla="*/ 2358609 w 3382206"/>
              <a:gd name="connsiteY8" fmla="*/ 4552855 h 5186663"/>
              <a:gd name="connsiteX9" fmla="*/ 2358609 w 3382206"/>
              <a:gd name="connsiteY9" fmla="*/ 4743355 h 5186663"/>
              <a:gd name="connsiteX10" fmla="*/ 2391956 w 3382206"/>
              <a:gd name="connsiteY10" fmla="*/ 4838509 h 5186663"/>
              <a:gd name="connsiteX11" fmla="*/ 2240043 w 3382206"/>
              <a:gd name="connsiteY11" fmla="*/ 4991005 h 5186663"/>
              <a:gd name="connsiteX12" fmla="*/ 1997495 w 3382206"/>
              <a:gd name="connsiteY12" fmla="*/ 4991005 h 5186663"/>
              <a:gd name="connsiteX13" fmla="*/ 1997495 w 3382206"/>
              <a:gd name="connsiteY13" fmla="*/ 5186663 h 5186663"/>
              <a:gd name="connsiteX14" fmla="*/ 1883489 w 3382206"/>
              <a:gd name="connsiteY14" fmla="*/ 5186663 h 5186663"/>
              <a:gd name="connsiteX15" fmla="*/ 1883489 w 3382206"/>
              <a:gd name="connsiteY15" fmla="*/ 4933855 h 5186663"/>
              <a:gd name="connsiteX16" fmla="*/ 1940492 w 3382206"/>
              <a:gd name="connsiteY16" fmla="*/ 4876705 h 5186663"/>
              <a:gd name="connsiteX17" fmla="*/ 2240043 w 3382206"/>
              <a:gd name="connsiteY17" fmla="*/ 4876705 h 5186663"/>
              <a:gd name="connsiteX18" fmla="*/ 2278045 w 3382206"/>
              <a:gd name="connsiteY18" fmla="*/ 4838605 h 5186663"/>
              <a:gd name="connsiteX19" fmla="*/ 2240043 w 3382206"/>
              <a:gd name="connsiteY19" fmla="*/ 4800505 h 5186663"/>
              <a:gd name="connsiteX20" fmla="*/ 1940492 w 3382206"/>
              <a:gd name="connsiteY20" fmla="*/ 4800505 h 5186663"/>
              <a:gd name="connsiteX21" fmla="*/ 1883489 w 3382206"/>
              <a:gd name="connsiteY21" fmla="*/ 4743355 h 5186663"/>
              <a:gd name="connsiteX22" fmla="*/ 1940492 w 3382206"/>
              <a:gd name="connsiteY22" fmla="*/ 4686205 h 5186663"/>
              <a:gd name="connsiteX23" fmla="*/ 2240043 w 3382206"/>
              <a:gd name="connsiteY23" fmla="*/ 4686205 h 5186663"/>
              <a:gd name="connsiteX24" fmla="*/ 2278045 w 3382206"/>
              <a:gd name="connsiteY24" fmla="*/ 4648105 h 5186663"/>
              <a:gd name="connsiteX25" fmla="*/ 2240043 w 3382206"/>
              <a:gd name="connsiteY25" fmla="*/ 4610005 h 5186663"/>
              <a:gd name="connsiteX26" fmla="*/ 1940492 w 3382206"/>
              <a:gd name="connsiteY26" fmla="*/ 4610005 h 5186663"/>
              <a:gd name="connsiteX27" fmla="*/ 1883489 w 3382206"/>
              <a:gd name="connsiteY27" fmla="*/ 4552855 h 5186663"/>
              <a:gd name="connsiteX28" fmla="*/ 1940492 w 3382206"/>
              <a:gd name="connsiteY28" fmla="*/ 4495705 h 5186663"/>
              <a:gd name="connsiteX29" fmla="*/ 2240043 w 3382206"/>
              <a:gd name="connsiteY29" fmla="*/ 4495705 h 5186663"/>
              <a:gd name="connsiteX30" fmla="*/ 2278045 w 3382206"/>
              <a:gd name="connsiteY30" fmla="*/ 4457605 h 5186663"/>
              <a:gd name="connsiteX31" fmla="*/ 2240043 w 3382206"/>
              <a:gd name="connsiteY31" fmla="*/ 4419505 h 5186663"/>
              <a:gd name="connsiteX32" fmla="*/ 1940492 w 3382206"/>
              <a:gd name="connsiteY32" fmla="*/ 4419505 h 5186663"/>
              <a:gd name="connsiteX33" fmla="*/ 1883489 w 3382206"/>
              <a:gd name="connsiteY33" fmla="*/ 4362355 h 5186663"/>
              <a:gd name="connsiteX34" fmla="*/ 1940492 w 3382206"/>
              <a:gd name="connsiteY34" fmla="*/ 4305205 h 5186663"/>
              <a:gd name="connsiteX35" fmla="*/ 2240043 w 3382206"/>
              <a:gd name="connsiteY35" fmla="*/ 4305205 h 5186663"/>
              <a:gd name="connsiteX36" fmla="*/ 2278045 w 3382206"/>
              <a:gd name="connsiteY36" fmla="*/ 4267105 h 5186663"/>
              <a:gd name="connsiteX37" fmla="*/ 2240043 w 3382206"/>
              <a:gd name="connsiteY37" fmla="*/ 4229005 h 5186663"/>
              <a:gd name="connsiteX38" fmla="*/ 1940492 w 3382206"/>
              <a:gd name="connsiteY38" fmla="*/ 4229005 h 5186663"/>
              <a:gd name="connsiteX39" fmla="*/ 1883489 w 3382206"/>
              <a:gd name="connsiteY39" fmla="*/ 4171855 h 5186663"/>
              <a:gd name="connsiteX40" fmla="*/ 1940492 w 3382206"/>
              <a:gd name="connsiteY40" fmla="*/ 4114705 h 5186663"/>
              <a:gd name="connsiteX41" fmla="*/ 2145798 w 3382206"/>
              <a:gd name="connsiteY41" fmla="*/ 4114705 h 5186663"/>
              <a:gd name="connsiteX42" fmla="*/ 2202801 w 3382206"/>
              <a:gd name="connsiteY42" fmla="*/ 4057555 h 5186663"/>
              <a:gd name="connsiteX43" fmla="*/ 2202801 w 3382206"/>
              <a:gd name="connsiteY43" fmla="*/ 3644646 h 5186663"/>
              <a:gd name="connsiteX44" fmla="*/ 2780147 w 3382206"/>
              <a:gd name="connsiteY44" fmla="*/ 2839117 h 5186663"/>
              <a:gd name="connsiteX45" fmla="*/ 3268189 w 3382206"/>
              <a:gd name="connsiteY45" fmla="*/ 1695450 h 5186663"/>
              <a:gd name="connsiteX46" fmla="*/ 1691103 w 3382206"/>
              <a:gd name="connsiteY46" fmla="*/ 114300 h 5186663"/>
              <a:gd name="connsiteX47" fmla="*/ 114018 w 3382206"/>
              <a:gd name="connsiteY47" fmla="*/ 1695450 h 5186663"/>
              <a:gd name="connsiteX48" fmla="*/ 602059 w 3382206"/>
              <a:gd name="connsiteY48" fmla="*/ 2839022 h 5186663"/>
              <a:gd name="connsiteX49" fmla="*/ 1179406 w 3382206"/>
              <a:gd name="connsiteY49" fmla="*/ 3644646 h 5186663"/>
              <a:gd name="connsiteX50" fmla="*/ 1179406 w 3382206"/>
              <a:gd name="connsiteY50" fmla="*/ 4057555 h 5186663"/>
              <a:gd name="connsiteX51" fmla="*/ 1236409 w 3382206"/>
              <a:gd name="connsiteY51" fmla="*/ 4114705 h 5186663"/>
              <a:gd name="connsiteX52" fmla="*/ 1460146 w 3382206"/>
              <a:gd name="connsiteY52" fmla="*/ 4114705 h 5186663"/>
              <a:gd name="connsiteX53" fmla="*/ 1517149 w 3382206"/>
              <a:gd name="connsiteY53" fmla="*/ 4171855 h 5186663"/>
              <a:gd name="connsiteX54" fmla="*/ 1460146 w 3382206"/>
              <a:gd name="connsiteY54" fmla="*/ 4229005 h 5186663"/>
              <a:gd name="connsiteX55" fmla="*/ 1142354 w 3382206"/>
              <a:gd name="connsiteY55" fmla="*/ 4229005 h 5186663"/>
              <a:gd name="connsiteX56" fmla="*/ 1104352 w 3382206"/>
              <a:gd name="connsiteY56" fmla="*/ 4267105 h 5186663"/>
              <a:gd name="connsiteX57" fmla="*/ 1142354 w 3382206"/>
              <a:gd name="connsiteY57" fmla="*/ 4305205 h 5186663"/>
              <a:gd name="connsiteX58" fmla="*/ 1460146 w 3382206"/>
              <a:gd name="connsiteY58" fmla="*/ 4305205 h 5186663"/>
              <a:gd name="connsiteX59" fmla="*/ 1517149 w 3382206"/>
              <a:gd name="connsiteY59" fmla="*/ 4362355 h 5186663"/>
              <a:gd name="connsiteX60" fmla="*/ 1460146 w 3382206"/>
              <a:gd name="connsiteY60" fmla="*/ 4419505 h 5186663"/>
              <a:gd name="connsiteX61" fmla="*/ 1142354 w 3382206"/>
              <a:gd name="connsiteY61" fmla="*/ 4419505 h 5186663"/>
              <a:gd name="connsiteX62" fmla="*/ 1104352 w 3382206"/>
              <a:gd name="connsiteY62" fmla="*/ 4457605 h 5186663"/>
              <a:gd name="connsiteX63" fmla="*/ 1142354 w 3382206"/>
              <a:gd name="connsiteY63" fmla="*/ 4495705 h 5186663"/>
              <a:gd name="connsiteX64" fmla="*/ 1460146 w 3382206"/>
              <a:gd name="connsiteY64" fmla="*/ 4495705 h 5186663"/>
              <a:gd name="connsiteX65" fmla="*/ 1517149 w 3382206"/>
              <a:gd name="connsiteY65" fmla="*/ 4552855 h 5186663"/>
              <a:gd name="connsiteX66" fmla="*/ 1460146 w 3382206"/>
              <a:gd name="connsiteY66" fmla="*/ 4610005 h 5186663"/>
              <a:gd name="connsiteX67" fmla="*/ 1142354 w 3382206"/>
              <a:gd name="connsiteY67" fmla="*/ 4610005 h 5186663"/>
              <a:gd name="connsiteX68" fmla="*/ 1104352 w 3382206"/>
              <a:gd name="connsiteY68" fmla="*/ 4648105 h 5186663"/>
              <a:gd name="connsiteX69" fmla="*/ 1142354 w 3382206"/>
              <a:gd name="connsiteY69" fmla="*/ 4686205 h 5186663"/>
              <a:gd name="connsiteX70" fmla="*/ 1460146 w 3382206"/>
              <a:gd name="connsiteY70" fmla="*/ 4686205 h 5186663"/>
              <a:gd name="connsiteX71" fmla="*/ 1517149 w 3382206"/>
              <a:gd name="connsiteY71" fmla="*/ 4743355 h 5186663"/>
              <a:gd name="connsiteX72" fmla="*/ 1460146 w 3382206"/>
              <a:gd name="connsiteY72" fmla="*/ 4800505 h 5186663"/>
              <a:gd name="connsiteX73" fmla="*/ 1142354 w 3382206"/>
              <a:gd name="connsiteY73" fmla="*/ 4800505 h 5186663"/>
              <a:gd name="connsiteX74" fmla="*/ 1104352 w 3382206"/>
              <a:gd name="connsiteY74" fmla="*/ 4838605 h 5186663"/>
              <a:gd name="connsiteX75" fmla="*/ 1142354 w 3382206"/>
              <a:gd name="connsiteY75" fmla="*/ 4876705 h 5186663"/>
              <a:gd name="connsiteX76" fmla="*/ 1459956 w 3382206"/>
              <a:gd name="connsiteY76" fmla="*/ 4876705 h 5186663"/>
              <a:gd name="connsiteX77" fmla="*/ 1516959 w 3382206"/>
              <a:gd name="connsiteY77" fmla="*/ 4933855 h 5186663"/>
              <a:gd name="connsiteX78" fmla="*/ 1516959 w 3382206"/>
              <a:gd name="connsiteY78" fmla="*/ 5186663 h 5186663"/>
              <a:gd name="connsiteX79" fmla="*/ 1402953 w 3382206"/>
              <a:gd name="connsiteY79" fmla="*/ 5186663 h 5186663"/>
              <a:gd name="connsiteX80" fmla="*/ 1402953 w 3382206"/>
              <a:gd name="connsiteY80" fmla="*/ 4991005 h 5186663"/>
              <a:gd name="connsiteX81" fmla="*/ 1142164 w 3382206"/>
              <a:gd name="connsiteY81" fmla="*/ 4991005 h 5186663"/>
              <a:gd name="connsiteX82" fmla="*/ 1047253 w 3382206"/>
              <a:gd name="connsiteY82" fmla="*/ 4957572 h 5186663"/>
              <a:gd name="connsiteX83" fmla="*/ 1023597 w 3382206"/>
              <a:gd name="connsiteY83" fmla="*/ 4743355 h 5186663"/>
              <a:gd name="connsiteX84" fmla="*/ 1023597 w 3382206"/>
              <a:gd name="connsiteY84" fmla="*/ 4552855 h 5186663"/>
              <a:gd name="connsiteX85" fmla="*/ 1023597 w 3382206"/>
              <a:gd name="connsiteY85" fmla="*/ 4362355 h 5186663"/>
              <a:gd name="connsiteX86" fmla="*/ 1003437 w 3382206"/>
              <a:gd name="connsiteY86" fmla="*/ 4329103 h 5186663"/>
              <a:gd name="connsiteX87" fmla="*/ 1080600 w 3382206"/>
              <a:gd name="connsiteY87" fmla="*/ 4127945 h 5186663"/>
              <a:gd name="connsiteX88" fmla="*/ 1065399 w 3382206"/>
              <a:gd name="connsiteY88" fmla="*/ 4057555 h 5186663"/>
              <a:gd name="connsiteX89" fmla="*/ 1065399 w 3382206"/>
              <a:gd name="connsiteY89" fmla="*/ 3644646 h 5186663"/>
              <a:gd name="connsiteX90" fmla="*/ 523300 w 3382206"/>
              <a:gd name="connsiteY90" fmla="*/ 2921699 h 5186663"/>
              <a:gd name="connsiteX91" fmla="*/ 12 w 3382206"/>
              <a:gd name="connsiteY91" fmla="*/ 1695450 h 5186663"/>
              <a:gd name="connsiteX92" fmla="*/ 1691103 w 3382206"/>
              <a:gd name="connsiteY92" fmla="*/ 0 h 518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82206" h="5186663">
                <a:moveTo>
                  <a:pt x="1691103" y="0"/>
                </a:moveTo>
                <a:cubicBezTo>
                  <a:pt x="2623579" y="0"/>
                  <a:pt x="3382195" y="760476"/>
                  <a:pt x="3382195" y="1695450"/>
                </a:cubicBezTo>
                <a:cubicBezTo>
                  <a:pt x="3383924" y="2159060"/>
                  <a:pt x="3194569" y="2602802"/>
                  <a:pt x="2858907" y="2921699"/>
                </a:cubicBezTo>
                <a:cubicBezTo>
                  <a:pt x="2604768" y="3165062"/>
                  <a:pt x="2316807" y="3440811"/>
                  <a:pt x="2316807" y="3644646"/>
                </a:cubicBezTo>
                <a:lnTo>
                  <a:pt x="2316807" y="4057555"/>
                </a:lnTo>
                <a:cubicBezTo>
                  <a:pt x="2316845" y="4081844"/>
                  <a:pt x="2311658" y="4105847"/>
                  <a:pt x="2301606" y="4127945"/>
                </a:cubicBezTo>
                <a:cubicBezTo>
                  <a:pt x="2313472" y="4133231"/>
                  <a:pt x="2324626" y="4140032"/>
                  <a:pt x="2334773" y="4148157"/>
                </a:cubicBezTo>
                <a:cubicBezTo>
                  <a:pt x="2400345" y="4200706"/>
                  <a:pt x="2411024" y="4296604"/>
                  <a:pt x="2358609" y="4362355"/>
                </a:cubicBezTo>
                <a:cubicBezTo>
                  <a:pt x="2403072" y="4418029"/>
                  <a:pt x="2403072" y="4497181"/>
                  <a:pt x="2358609" y="4552855"/>
                </a:cubicBezTo>
                <a:cubicBezTo>
                  <a:pt x="2403072" y="4608529"/>
                  <a:pt x="2403072" y="4687681"/>
                  <a:pt x="2358609" y="4743355"/>
                </a:cubicBezTo>
                <a:cubicBezTo>
                  <a:pt x="2380176" y="4770358"/>
                  <a:pt x="2391937" y="4803915"/>
                  <a:pt x="2391956" y="4838509"/>
                </a:cubicBezTo>
                <a:cubicBezTo>
                  <a:pt x="2392013" y="4922682"/>
                  <a:pt x="2323999" y="4990948"/>
                  <a:pt x="2240043" y="4991005"/>
                </a:cubicBezTo>
                <a:lnTo>
                  <a:pt x="1997495" y="4991005"/>
                </a:lnTo>
                <a:lnTo>
                  <a:pt x="1997495" y="5186663"/>
                </a:lnTo>
                <a:lnTo>
                  <a:pt x="1883489" y="5186663"/>
                </a:lnTo>
                <a:lnTo>
                  <a:pt x="1883489" y="4933855"/>
                </a:lnTo>
                <a:cubicBezTo>
                  <a:pt x="1883489" y="4902289"/>
                  <a:pt x="1909007" y="4876705"/>
                  <a:pt x="1940492" y="4876705"/>
                </a:cubicBezTo>
                <a:lnTo>
                  <a:pt x="2240043" y="4876705"/>
                </a:lnTo>
                <a:cubicBezTo>
                  <a:pt x="2261030" y="4876705"/>
                  <a:pt x="2278045" y="4859646"/>
                  <a:pt x="2278045" y="4838605"/>
                </a:cubicBezTo>
                <a:cubicBezTo>
                  <a:pt x="2278045" y="4817564"/>
                  <a:pt x="2261030" y="4800505"/>
                  <a:pt x="2240043" y="4800505"/>
                </a:cubicBezTo>
                <a:lnTo>
                  <a:pt x="1940492" y="4800505"/>
                </a:lnTo>
                <a:cubicBezTo>
                  <a:pt x="1909007" y="4800505"/>
                  <a:pt x="1883489" y="4774921"/>
                  <a:pt x="1883489" y="4743355"/>
                </a:cubicBezTo>
                <a:cubicBezTo>
                  <a:pt x="1883489" y="4711789"/>
                  <a:pt x="1909007" y="4686205"/>
                  <a:pt x="1940492" y="4686205"/>
                </a:cubicBezTo>
                <a:lnTo>
                  <a:pt x="2240043" y="4686205"/>
                </a:lnTo>
                <a:cubicBezTo>
                  <a:pt x="2261030" y="4686205"/>
                  <a:pt x="2278045" y="4669146"/>
                  <a:pt x="2278045" y="4648105"/>
                </a:cubicBezTo>
                <a:cubicBezTo>
                  <a:pt x="2278045" y="4627064"/>
                  <a:pt x="2261030" y="4610005"/>
                  <a:pt x="2240043" y="4610005"/>
                </a:cubicBezTo>
                <a:lnTo>
                  <a:pt x="1940492" y="4610005"/>
                </a:lnTo>
                <a:cubicBezTo>
                  <a:pt x="1909007" y="4610005"/>
                  <a:pt x="1883489" y="4584421"/>
                  <a:pt x="1883489" y="4552855"/>
                </a:cubicBezTo>
                <a:cubicBezTo>
                  <a:pt x="1883489" y="4521289"/>
                  <a:pt x="1909007" y="4495705"/>
                  <a:pt x="1940492" y="4495705"/>
                </a:cubicBezTo>
                <a:lnTo>
                  <a:pt x="2240043" y="4495705"/>
                </a:lnTo>
                <a:cubicBezTo>
                  <a:pt x="2261030" y="4495705"/>
                  <a:pt x="2278045" y="4478646"/>
                  <a:pt x="2278045" y="4457605"/>
                </a:cubicBezTo>
                <a:cubicBezTo>
                  <a:pt x="2278045" y="4436564"/>
                  <a:pt x="2261030" y="4419505"/>
                  <a:pt x="2240043" y="4419505"/>
                </a:cubicBezTo>
                <a:lnTo>
                  <a:pt x="1940492" y="4419505"/>
                </a:lnTo>
                <a:cubicBezTo>
                  <a:pt x="1909007" y="4419505"/>
                  <a:pt x="1883489" y="4393921"/>
                  <a:pt x="1883489" y="4362355"/>
                </a:cubicBezTo>
                <a:cubicBezTo>
                  <a:pt x="1883489" y="4330789"/>
                  <a:pt x="1909007" y="4305205"/>
                  <a:pt x="1940492" y="4305205"/>
                </a:cubicBezTo>
                <a:lnTo>
                  <a:pt x="2240043" y="4305205"/>
                </a:lnTo>
                <a:cubicBezTo>
                  <a:pt x="2261030" y="4305205"/>
                  <a:pt x="2278045" y="4288146"/>
                  <a:pt x="2278045" y="4267105"/>
                </a:cubicBezTo>
                <a:cubicBezTo>
                  <a:pt x="2278045" y="4246064"/>
                  <a:pt x="2261030" y="4229005"/>
                  <a:pt x="2240043" y="4229005"/>
                </a:cubicBezTo>
                <a:lnTo>
                  <a:pt x="1940492" y="4229005"/>
                </a:lnTo>
                <a:cubicBezTo>
                  <a:pt x="1909007" y="4229005"/>
                  <a:pt x="1883489" y="4203421"/>
                  <a:pt x="1883489" y="4171855"/>
                </a:cubicBezTo>
                <a:cubicBezTo>
                  <a:pt x="1883489" y="4140289"/>
                  <a:pt x="1909007" y="4114705"/>
                  <a:pt x="1940492" y="4114705"/>
                </a:cubicBezTo>
                <a:lnTo>
                  <a:pt x="2145798" y="4114705"/>
                </a:lnTo>
                <a:cubicBezTo>
                  <a:pt x="2177283" y="4114705"/>
                  <a:pt x="2202801" y="4089121"/>
                  <a:pt x="2202801" y="4057555"/>
                </a:cubicBezTo>
                <a:lnTo>
                  <a:pt x="2202801" y="3644646"/>
                </a:lnTo>
                <a:cubicBezTo>
                  <a:pt x="2202801" y="3391567"/>
                  <a:pt x="2496272" y="3110865"/>
                  <a:pt x="2780147" y="2839117"/>
                </a:cubicBezTo>
                <a:cubicBezTo>
                  <a:pt x="3093199" y="2541699"/>
                  <a:pt x="3269804" y="2127837"/>
                  <a:pt x="3268189" y="1695450"/>
                </a:cubicBezTo>
                <a:cubicBezTo>
                  <a:pt x="3268189" y="823627"/>
                  <a:pt x="2560686" y="114300"/>
                  <a:pt x="1691103" y="114300"/>
                </a:cubicBezTo>
                <a:cubicBezTo>
                  <a:pt x="821521" y="114300"/>
                  <a:pt x="114018" y="823532"/>
                  <a:pt x="114018" y="1695450"/>
                </a:cubicBezTo>
                <a:cubicBezTo>
                  <a:pt x="112385" y="2127818"/>
                  <a:pt x="288997" y="2541651"/>
                  <a:pt x="602059" y="2839022"/>
                </a:cubicBezTo>
                <a:cubicBezTo>
                  <a:pt x="885935" y="3111246"/>
                  <a:pt x="1179406" y="3391948"/>
                  <a:pt x="1179406" y="3644646"/>
                </a:cubicBezTo>
                <a:lnTo>
                  <a:pt x="1179406" y="4057555"/>
                </a:lnTo>
                <a:cubicBezTo>
                  <a:pt x="1179406" y="4089121"/>
                  <a:pt x="1204924" y="4114705"/>
                  <a:pt x="1236409" y="4114705"/>
                </a:cubicBezTo>
                <a:lnTo>
                  <a:pt x="1460146" y="4114705"/>
                </a:lnTo>
                <a:cubicBezTo>
                  <a:pt x="1491631" y="4114705"/>
                  <a:pt x="1517149" y="4140289"/>
                  <a:pt x="1517149" y="4171855"/>
                </a:cubicBezTo>
                <a:cubicBezTo>
                  <a:pt x="1517149" y="4203421"/>
                  <a:pt x="1491631" y="4229005"/>
                  <a:pt x="1460146" y="4229005"/>
                </a:cubicBezTo>
                <a:lnTo>
                  <a:pt x="1142354" y="4229005"/>
                </a:lnTo>
                <a:cubicBezTo>
                  <a:pt x="1121367" y="4229005"/>
                  <a:pt x="1104352" y="4246064"/>
                  <a:pt x="1104352" y="4267105"/>
                </a:cubicBezTo>
                <a:cubicBezTo>
                  <a:pt x="1104352" y="4288146"/>
                  <a:pt x="1121367" y="4305205"/>
                  <a:pt x="1142354" y="4305205"/>
                </a:cubicBezTo>
                <a:lnTo>
                  <a:pt x="1460146" y="4305205"/>
                </a:lnTo>
                <a:cubicBezTo>
                  <a:pt x="1491631" y="4305205"/>
                  <a:pt x="1517149" y="4330789"/>
                  <a:pt x="1517149" y="4362355"/>
                </a:cubicBezTo>
                <a:cubicBezTo>
                  <a:pt x="1517149" y="4393921"/>
                  <a:pt x="1491631" y="4419505"/>
                  <a:pt x="1460146" y="4419505"/>
                </a:cubicBezTo>
                <a:lnTo>
                  <a:pt x="1142354" y="4419505"/>
                </a:lnTo>
                <a:cubicBezTo>
                  <a:pt x="1121367" y="4419505"/>
                  <a:pt x="1104352" y="4436564"/>
                  <a:pt x="1104352" y="4457605"/>
                </a:cubicBezTo>
                <a:cubicBezTo>
                  <a:pt x="1104352" y="4478646"/>
                  <a:pt x="1121367" y="4495705"/>
                  <a:pt x="1142354" y="4495705"/>
                </a:cubicBezTo>
                <a:lnTo>
                  <a:pt x="1460146" y="4495705"/>
                </a:lnTo>
                <a:cubicBezTo>
                  <a:pt x="1491631" y="4495705"/>
                  <a:pt x="1517149" y="4521289"/>
                  <a:pt x="1517149" y="4552855"/>
                </a:cubicBezTo>
                <a:cubicBezTo>
                  <a:pt x="1517149" y="4584421"/>
                  <a:pt x="1491631" y="4610005"/>
                  <a:pt x="1460146" y="4610005"/>
                </a:cubicBezTo>
                <a:lnTo>
                  <a:pt x="1142354" y="4610005"/>
                </a:lnTo>
                <a:cubicBezTo>
                  <a:pt x="1121367" y="4610005"/>
                  <a:pt x="1104352" y="4627064"/>
                  <a:pt x="1104352" y="4648105"/>
                </a:cubicBezTo>
                <a:cubicBezTo>
                  <a:pt x="1104352" y="4669146"/>
                  <a:pt x="1121367" y="4686205"/>
                  <a:pt x="1142354" y="4686205"/>
                </a:cubicBezTo>
                <a:lnTo>
                  <a:pt x="1460146" y="4686205"/>
                </a:lnTo>
                <a:cubicBezTo>
                  <a:pt x="1491631" y="4686205"/>
                  <a:pt x="1517149" y="4711789"/>
                  <a:pt x="1517149" y="4743355"/>
                </a:cubicBezTo>
                <a:cubicBezTo>
                  <a:pt x="1517149" y="4774921"/>
                  <a:pt x="1491631" y="4800505"/>
                  <a:pt x="1460146" y="4800505"/>
                </a:cubicBezTo>
                <a:lnTo>
                  <a:pt x="1142354" y="4800505"/>
                </a:lnTo>
                <a:cubicBezTo>
                  <a:pt x="1121367" y="4800505"/>
                  <a:pt x="1104352" y="4817564"/>
                  <a:pt x="1104352" y="4838605"/>
                </a:cubicBezTo>
                <a:cubicBezTo>
                  <a:pt x="1104352" y="4859646"/>
                  <a:pt x="1121367" y="4876705"/>
                  <a:pt x="1142354" y="4876705"/>
                </a:cubicBezTo>
                <a:lnTo>
                  <a:pt x="1459956" y="4876705"/>
                </a:lnTo>
                <a:cubicBezTo>
                  <a:pt x="1491441" y="4876705"/>
                  <a:pt x="1516959" y="4902289"/>
                  <a:pt x="1516959" y="4933855"/>
                </a:cubicBezTo>
                <a:lnTo>
                  <a:pt x="1516959" y="5186663"/>
                </a:lnTo>
                <a:lnTo>
                  <a:pt x="1402953" y="5186663"/>
                </a:lnTo>
                <a:lnTo>
                  <a:pt x="1402953" y="4991005"/>
                </a:lnTo>
                <a:lnTo>
                  <a:pt x="1142164" y="4991005"/>
                </a:lnTo>
                <a:cubicBezTo>
                  <a:pt x="1107658" y="4990986"/>
                  <a:pt x="1074187" y="4979194"/>
                  <a:pt x="1047253" y="4957572"/>
                </a:cubicBezTo>
                <a:cubicBezTo>
                  <a:pt x="981719" y="4904966"/>
                  <a:pt x="971126" y="4809058"/>
                  <a:pt x="1023597" y="4743355"/>
                </a:cubicBezTo>
                <a:cubicBezTo>
                  <a:pt x="979135" y="4687681"/>
                  <a:pt x="979135" y="4608529"/>
                  <a:pt x="1023597" y="4552855"/>
                </a:cubicBezTo>
                <a:cubicBezTo>
                  <a:pt x="979135" y="4497181"/>
                  <a:pt x="979135" y="4418029"/>
                  <a:pt x="1023597" y="4362355"/>
                </a:cubicBezTo>
                <a:cubicBezTo>
                  <a:pt x="1015484" y="4352182"/>
                  <a:pt x="1008710" y="4341009"/>
                  <a:pt x="1003437" y="4329103"/>
                </a:cubicBezTo>
                <a:cubicBezTo>
                  <a:pt x="969340" y="4252198"/>
                  <a:pt x="1003884" y="4162130"/>
                  <a:pt x="1080600" y="4127945"/>
                </a:cubicBezTo>
                <a:cubicBezTo>
                  <a:pt x="1070549" y="4105847"/>
                  <a:pt x="1065361" y="4081844"/>
                  <a:pt x="1065399" y="4057555"/>
                </a:cubicBezTo>
                <a:lnTo>
                  <a:pt x="1065399" y="3644646"/>
                </a:lnTo>
                <a:cubicBezTo>
                  <a:pt x="1065399" y="3440811"/>
                  <a:pt x="777439" y="3165062"/>
                  <a:pt x="523300" y="2921699"/>
                </a:cubicBezTo>
                <a:cubicBezTo>
                  <a:pt x="187641" y="2602802"/>
                  <a:pt x="-1720" y="2159060"/>
                  <a:pt x="12" y="1695450"/>
                </a:cubicBezTo>
                <a:cubicBezTo>
                  <a:pt x="12" y="760571"/>
                  <a:pt x="758628" y="0"/>
                  <a:pt x="1691103" y="0"/>
                </a:cubicBezTo>
                <a:close/>
              </a:path>
            </a:pathLst>
          </a:custGeom>
          <a:solidFill>
            <a:srgbClr val="00FF00"/>
          </a:solidFill>
          <a:ln w="9501" cap="flat">
            <a:noFill/>
            <a:prstDash val="solid"/>
            <a:miter/>
          </a:ln>
        </p:spPr>
        <p:txBody>
          <a:bodyPr rtlCol="0" anchor="ctr"/>
          <a:lstStyle/>
          <a:p>
            <a:endParaRPr lang="en-US"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ndParaRPr>
          </a:p>
        </p:txBody>
      </p:sp>
      <p:sp>
        <p:nvSpPr>
          <p:cNvPr id="15" name="Freeform 14">
            <a:extLst>
              <a:ext uri="{FF2B5EF4-FFF2-40B4-BE49-F238E27FC236}">
                <a16:creationId xmlns="" xmlns:a16="http://schemas.microsoft.com/office/drawing/2014/main" id="{B1968726-C7F0-6A4F-81C8-2F51ACF5E2AD}"/>
              </a:ext>
            </a:extLst>
          </p:cNvPr>
          <p:cNvSpPr/>
          <p:nvPr/>
        </p:nvSpPr>
        <p:spPr>
          <a:xfrm>
            <a:off x="7162052" y="2113386"/>
            <a:ext cx="214901" cy="215455"/>
          </a:xfrm>
          <a:custGeom>
            <a:avLst/>
            <a:gdLst>
              <a:gd name="connsiteX0" fmla="*/ 0 w 214901"/>
              <a:gd name="connsiteY0" fmla="*/ 107918 h 215455"/>
              <a:gd name="connsiteX1" fmla="*/ 107641 w 214901"/>
              <a:gd name="connsiteY1" fmla="*/ 215456 h 215455"/>
              <a:gd name="connsiteX2" fmla="*/ 214902 w 214901"/>
              <a:gd name="connsiteY2" fmla="*/ 107537 h 215455"/>
              <a:gd name="connsiteX3" fmla="*/ 107261 w 214901"/>
              <a:gd name="connsiteY3" fmla="*/ 0 h 215455"/>
              <a:gd name="connsiteX4" fmla="*/ 0 w 214901"/>
              <a:gd name="connsiteY4" fmla="*/ 10791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0" y="107918"/>
                </a:moveTo>
                <a:cubicBezTo>
                  <a:pt x="105" y="167414"/>
                  <a:pt x="48301" y="215560"/>
                  <a:pt x="107641" y="215456"/>
                </a:cubicBezTo>
                <a:cubicBezTo>
                  <a:pt x="166981" y="215350"/>
                  <a:pt x="215006" y="167033"/>
                  <a:pt x="214902" y="107537"/>
                </a:cubicBezTo>
                <a:cubicBezTo>
                  <a:pt x="214797" y="48040"/>
                  <a:pt x="166601" y="-105"/>
                  <a:pt x="107261" y="0"/>
                </a:cubicBezTo>
                <a:cubicBezTo>
                  <a:pt x="47921" y="105"/>
                  <a:pt x="-104" y="48421"/>
                  <a:pt x="0" y="107918"/>
                </a:cubicBezTo>
                <a:close/>
              </a:path>
            </a:pathLst>
          </a:custGeom>
          <a:solidFill>
            <a:schemeClr val="tx2">
              <a:lumMod val="60000"/>
              <a:lumOff val="40000"/>
            </a:schemeClr>
          </a:solidFill>
          <a:ln w="9501" cap="flat">
            <a:noFill/>
            <a:prstDash val="solid"/>
            <a:miter/>
          </a:ln>
          <a:effectLst>
            <a:outerShdw blurRad="139700" dist="38100" dir="8100000" algn="tr" rotWithShape="0">
              <a:prstClr val="black">
                <a:alpha val="40000"/>
              </a:prstClr>
            </a:outerShdw>
          </a:effectLst>
        </p:spPr>
        <p:txBody>
          <a:bodyPr rtlCol="0" anchor="ctr"/>
          <a:lstStyle/>
          <a:p>
            <a:endParaRPr lang="en-US"/>
          </a:p>
        </p:txBody>
      </p:sp>
      <p:sp>
        <p:nvSpPr>
          <p:cNvPr id="16" name="Freeform 15">
            <a:extLst>
              <a:ext uri="{FF2B5EF4-FFF2-40B4-BE49-F238E27FC236}">
                <a16:creationId xmlns="" xmlns:a16="http://schemas.microsoft.com/office/drawing/2014/main" id="{009D68AB-66E3-A34D-83B7-549234904492}"/>
              </a:ext>
            </a:extLst>
          </p:cNvPr>
          <p:cNvSpPr/>
          <p:nvPr/>
        </p:nvSpPr>
        <p:spPr>
          <a:xfrm>
            <a:off x="7624442" y="3253434"/>
            <a:ext cx="214901" cy="215455"/>
          </a:xfrm>
          <a:custGeom>
            <a:avLst/>
            <a:gdLst>
              <a:gd name="connsiteX0" fmla="*/ 0 w 214901"/>
              <a:gd name="connsiteY0" fmla="*/ 107728 h 215455"/>
              <a:gd name="connsiteX1" fmla="*/ 107451 w 214901"/>
              <a:gd name="connsiteY1" fmla="*/ 215455 h 215455"/>
              <a:gd name="connsiteX2" fmla="*/ 214902 w 214901"/>
              <a:gd name="connsiteY2" fmla="*/ 107728 h 215455"/>
              <a:gd name="connsiteX3" fmla="*/ 107451 w 214901"/>
              <a:gd name="connsiteY3" fmla="*/ 0 h 215455"/>
              <a:gd name="connsiteX4" fmla="*/ 0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0" y="107728"/>
                </a:moveTo>
                <a:cubicBezTo>
                  <a:pt x="0" y="167221"/>
                  <a:pt x="48111" y="215455"/>
                  <a:pt x="107451" y="215455"/>
                </a:cubicBezTo>
                <a:cubicBezTo>
                  <a:pt x="166791" y="215455"/>
                  <a:pt x="214902" y="167221"/>
                  <a:pt x="214902" y="107728"/>
                </a:cubicBezTo>
                <a:cubicBezTo>
                  <a:pt x="214902" y="48235"/>
                  <a:pt x="166791" y="0"/>
                  <a:pt x="107451" y="0"/>
                </a:cubicBezTo>
                <a:cubicBezTo>
                  <a:pt x="48111" y="0"/>
                  <a:pt x="0" y="48235"/>
                  <a:pt x="0" y="107728"/>
                </a:cubicBezTo>
                <a:close/>
              </a:path>
            </a:pathLst>
          </a:custGeom>
          <a:solidFill>
            <a:schemeClr val="tx2">
              <a:lumMod val="60000"/>
              <a:lumOff val="40000"/>
            </a:schemeClr>
          </a:solidFill>
          <a:ln w="9501" cap="flat">
            <a:noFill/>
            <a:prstDash val="solid"/>
            <a:miter/>
          </a:ln>
          <a:effectLst>
            <a:outerShdw blurRad="139700" dist="38100" dir="8100000" algn="tr" rotWithShape="0">
              <a:prstClr val="black">
                <a:alpha val="40000"/>
              </a:prstClr>
            </a:outerShdw>
          </a:effectLst>
        </p:spPr>
        <p:txBody>
          <a:bodyPr rtlCol="0" anchor="ctr"/>
          <a:lstStyle/>
          <a:p>
            <a:endParaRPr lang="en-US"/>
          </a:p>
        </p:txBody>
      </p:sp>
      <p:sp>
        <p:nvSpPr>
          <p:cNvPr id="17" name="Freeform 16">
            <a:extLst>
              <a:ext uri="{FF2B5EF4-FFF2-40B4-BE49-F238E27FC236}">
                <a16:creationId xmlns="" xmlns:a16="http://schemas.microsoft.com/office/drawing/2014/main" id="{BC66920D-FDCD-9840-8590-5609FFEC3220}"/>
              </a:ext>
            </a:extLst>
          </p:cNvPr>
          <p:cNvSpPr/>
          <p:nvPr/>
        </p:nvSpPr>
        <p:spPr>
          <a:xfrm rot="21556200">
            <a:off x="7161810" y="4418842"/>
            <a:ext cx="214901" cy="215455"/>
          </a:xfrm>
          <a:custGeom>
            <a:avLst/>
            <a:gdLst>
              <a:gd name="connsiteX0" fmla="*/ 214902 w 214901"/>
              <a:gd name="connsiteY0" fmla="*/ 107728 h 215455"/>
              <a:gd name="connsiteX1" fmla="*/ 107451 w 214901"/>
              <a:gd name="connsiteY1" fmla="*/ 215455 h 215455"/>
              <a:gd name="connsiteX2" fmla="*/ 0 w 214901"/>
              <a:gd name="connsiteY2" fmla="*/ 107728 h 215455"/>
              <a:gd name="connsiteX3" fmla="*/ 107451 w 214901"/>
              <a:gd name="connsiteY3" fmla="*/ 0 h 215455"/>
              <a:gd name="connsiteX4" fmla="*/ 214902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214902" y="107728"/>
                </a:moveTo>
                <a:cubicBezTo>
                  <a:pt x="214902" y="167224"/>
                  <a:pt x="166794" y="215455"/>
                  <a:pt x="107451" y="215455"/>
                </a:cubicBezTo>
                <a:cubicBezTo>
                  <a:pt x="48107" y="215455"/>
                  <a:pt x="0" y="167224"/>
                  <a:pt x="0" y="107728"/>
                </a:cubicBezTo>
                <a:cubicBezTo>
                  <a:pt x="0" y="48231"/>
                  <a:pt x="48107" y="0"/>
                  <a:pt x="107451" y="0"/>
                </a:cubicBezTo>
                <a:cubicBezTo>
                  <a:pt x="166794" y="0"/>
                  <a:pt x="214902" y="48231"/>
                  <a:pt x="214902" y="107728"/>
                </a:cubicBezTo>
                <a:close/>
              </a:path>
            </a:pathLst>
          </a:custGeom>
          <a:solidFill>
            <a:schemeClr val="tx2">
              <a:lumMod val="60000"/>
              <a:lumOff val="40000"/>
            </a:schemeClr>
          </a:solidFill>
          <a:ln w="9501" cap="flat">
            <a:noFill/>
            <a:prstDash val="solid"/>
            <a:miter/>
          </a:ln>
          <a:effectLst>
            <a:outerShdw blurRad="139700" dist="38100" dir="8100000" algn="tr" rotWithShape="0">
              <a:prstClr val="black">
                <a:alpha val="40000"/>
              </a:prstClr>
            </a:outerShdw>
          </a:effectLst>
        </p:spPr>
        <p:txBody>
          <a:bodyPr rtlCol="0" anchor="ctr"/>
          <a:lstStyle/>
          <a:p>
            <a:endParaRPr lang="en-US"/>
          </a:p>
        </p:txBody>
      </p:sp>
      <p:sp>
        <p:nvSpPr>
          <p:cNvPr id="18" name="Freeform 17">
            <a:extLst>
              <a:ext uri="{FF2B5EF4-FFF2-40B4-BE49-F238E27FC236}">
                <a16:creationId xmlns="" xmlns:a16="http://schemas.microsoft.com/office/drawing/2014/main" id="{92A1F8C9-D4B9-EF4E-8F20-9D5A705AE1C9}"/>
              </a:ext>
            </a:extLst>
          </p:cNvPr>
          <p:cNvSpPr/>
          <p:nvPr/>
        </p:nvSpPr>
        <p:spPr>
          <a:xfrm rot="16246200">
            <a:off x="4781590" y="4369363"/>
            <a:ext cx="214901" cy="215455"/>
          </a:xfrm>
          <a:custGeom>
            <a:avLst/>
            <a:gdLst>
              <a:gd name="connsiteX0" fmla="*/ 214902 w 214901"/>
              <a:gd name="connsiteY0" fmla="*/ 107728 h 215455"/>
              <a:gd name="connsiteX1" fmla="*/ 107451 w 214901"/>
              <a:gd name="connsiteY1" fmla="*/ 215455 h 215455"/>
              <a:gd name="connsiteX2" fmla="*/ 0 w 214901"/>
              <a:gd name="connsiteY2" fmla="*/ 107728 h 215455"/>
              <a:gd name="connsiteX3" fmla="*/ 107451 w 214901"/>
              <a:gd name="connsiteY3" fmla="*/ 0 h 215455"/>
              <a:gd name="connsiteX4" fmla="*/ 214902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214902" y="107728"/>
                </a:moveTo>
                <a:cubicBezTo>
                  <a:pt x="214902" y="167224"/>
                  <a:pt x="166794" y="215455"/>
                  <a:pt x="107451" y="215455"/>
                </a:cubicBezTo>
                <a:cubicBezTo>
                  <a:pt x="48107" y="215455"/>
                  <a:pt x="0" y="167224"/>
                  <a:pt x="0" y="107728"/>
                </a:cubicBezTo>
                <a:cubicBezTo>
                  <a:pt x="0" y="48231"/>
                  <a:pt x="48107" y="0"/>
                  <a:pt x="107451" y="0"/>
                </a:cubicBezTo>
                <a:cubicBezTo>
                  <a:pt x="166794" y="0"/>
                  <a:pt x="214902" y="48231"/>
                  <a:pt x="214902" y="107728"/>
                </a:cubicBezTo>
                <a:close/>
              </a:path>
            </a:pathLst>
          </a:custGeom>
          <a:solidFill>
            <a:schemeClr val="tx2">
              <a:lumMod val="60000"/>
              <a:lumOff val="40000"/>
            </a:schemeClr>
          </a:solidFill>
          <a:ln w="9501" cap="flat">
            <a:noFill/>
            <a:prstDash val="solid"/>
            <a:miter/>
          </a:ln>
          <a:effectLst>
            <a:outerShdw blurRad="139700" dist="38100" dir="8100000" algn="tr" rotWithShape="0">
              <a:prstClr val="black">
                <a:alpha val="40000"/>
              </a:prstClr>
            </a:outerShdw>
          </a:effectLst>
        </p:spPr>
        <p:txBody>
          <a:bodyPr rtlCol="0" anchor="ctr"/>
          <a:lstStyle/>
          <a:p>
            <a:endParaRPr lang="en-US"/>
          </a:p>
        </p:txBody>
      </p:sp>
      <p:sp>
        <p:nvSpPr>
          <p:cNvPr id="19" name="Freeform 18">
            <a:extLst>
              <a:ext uri="{FF2B5EF4-FFF2-40B4-BE49-F238E27FC236}">
                <a16:creationId xmlns="" xmlns:a16="http://schemas.microsoft.com/office/drawing/2014/main" id="{F8CE7507-D9CF-7C47-B184-6A91198A7A02}"/>
              </a:ext>
            </a:extLst>
          </p:cNvPr>
          <p:cNvSpPr/>
          <p:nvPr/>
        </p:nvSpPr>
        <p:spPr>
          <a:xfrm rot="21556800">
            <a:off x="4356227" y="3253432"/>
            <a:ext cx="214901" cy="215455"/>
          </a:xfrm>
          <a:custGeom>
            <a:avLst/>
            <a:gdLst>
              <a:gd name="connsiteX0" fmla="*/ 214902 w 214901"/>
              <a:gd name="connsiteY0" fmla="*/ 107728 h 215455"/>
              <a:gd name="connsiteX1" fmla="*/ 107451 w 214901"/>
              <a:gd name="connsiteY1" fmla="*/ 215455 h 215455"/>
              <a:gd name="connsiteX2" fmla="*/ 0 w 214901"/>
              <a:gd name="connsiteY2" fmla="*/ 107728 h 215455"/>
              <a:gd name="connsiteX3" fmla="*/ 107451 w 214901"/>
              <a:gd name="connsiteY3" fmla="*/ 0 h 215455"/>
              <a:gd name="connsiteX4" fmla="*/ 214902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214902" y="107728"/>
                </a:moveTo>
                <a:cubicBezTo>
                  <a:pt x="214902" y="167224"/>
                  <a:pt x="166794" y="215455"/>
                  <a:pt x="107451" y="215455"/>
                </a:cubicBezTo>
                <a:cubicBezTo>
                  <a:pt x="48107" y="215455"/>
                  <a:pt x="0" y="167224"/>
                  <a:pt x="0" y="107728"/>
                </a:cubicBezTo>
                <a:cubicBezTo>
                  <a:pt x="0" y="48231"/>
                  <a:pt x="48107" y="0"/>
                  <a:pt x="107451" y="0"/>
                </a:cubicBezTo>
                <a:cubicBezTo>
                  <a:pt x="166794" y="0"/>
                  <a:pt x="214902" y="48231"/>
                  <a:pt x="214902" y="107728"/>
                </a:cubicBezTo>
                <a:close/>
              </a:path>
            </a:pathLst>
          </a:custGeom>
          <a:solidFill>
            <a:schemeClr val="tx2">
              <a:lumMod val="60000"/>
              <a:lumOff val="40000"/>
            </a:schemeClr>
          </a:solidFill>
          <a:ln w="9501" cap="flat">
            <a:noFill/>
            <a:prstDash val="solid"/>
            <a:miter/>
          </a:ln>
          <a:effectLst>
            <a:outerShdw blurRad="139700" dist="38100" dir="8100000" algn="tr" rotWithShape="0">
              <a:prstClr val="black">
                <a:alpha val="40000"/>
              </a:prstClr>
            </a:outerShdw>
          </a:effectLst>
        </p:spPr>
        <p:txBody>
          <a:bodyPr rtlCol="0" anchor="ctr"/>
          <a:lstStyle/>
          <a:p>
            <a:endParaRPr lang="en-US"/>
          </a:p>
        </p:txBody>
      </p:sp>
      <p:sp>
        <p:nvSpPr>
          <p:cNvPr id="20" name="Freeform 19">
            <a:extLst>
              <a:ext uri="{FF2B5EF4-FFF2-40B4-BE49-F238E27FC236}">
                <a16:creationId xmlns="" xmlns:a16="http://schemas.microsoft.com/office/drawing/2014/main" id="{755F75C6-0367-8147-A4D5-1CD56811CE4E}"/>
              </a:ext>
            </a:extLst>
          </p:cNvPr>
          <p:cNvSpPr/>
          <p:nvPr/>
        </p:nvSpPr>
        <p:spPr>
          <a:xfrm rot="21556200">
            <a:off x="4767824" y="2156939"/>
            <a:ext cx="214901" cy="215455"/>
          </a:xfrm>
          <a:custGeom>
            <a:avLst/>
            <a:gdLst>
              <a:gd name="connsiteX0" fmla="*/ 214902 w 214901"/>
              <a:gd name="connsiteY0" fmla="*/ 107728 h 215455"/>
              <a:gd name="connsiteX1" fmla="*/ 107451 w 214901"/>
              <a:gd name="connsiteY1" fmla="*/ 215455 h 215455"/>
              <a:gd name="connsiteX2" fmla="*/ 0 w 214901"/>
              <a:gd name="connsiteY2" fmla="*/ 107728 h 215455"/>
              <a:gd name="connsiteX3" fmla="*/ 107451 w 214901"/>
              <a:gd name="connsiteY3" fmla="*/ 0 h 215455"/>
              <a:gd name="connsiteX4" fmla="*/ 214902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214902" y="107728"/>
                </a:moveTo>
                <a:cubicBezTo>
                  <a:pt x="214902" y="167224"/>
                  <a:pt x="166794" y="215455"/>
                  <a:pt x="107451" y="215455"/>
                </a:cubicBezTo>
                <a:cubicBezTo>
                  <a:pt x="48107" y="215455"/>
                  <a:pt x="0" y="167224"/>
                  <a:pt x="0" y="107728"/>
                </a:cubicBezTo>
                <a:cubicBezTo>
                  <a:pt x="0" y="48231"/>
                  <a:pt x="48107" y="0"/>
                  <a:pt x="107451" y="0"/>
                </a:cubicBezTo>
                <a:cubicBezTo>
                  <a:pt x="166794" y="0"/>
                  <a:pt x="214902" y="48231"/>
                  <a:pt x="214902" y="107728"/>
                </a:cubicBezTo>
                <a:close/>
              </a:path>
            </a:pathLst>
          </a:custGeom>
          <a:solidFill>
            <a:schemeClr val="tx2">
              <a:lumMod val="60000"/>
              <a:lumOff val="40000"/>
            </a:schemeClr>
          </a:solidFill>
          <a:ln w="9501" cap="flat">
            <a:noFill/>
            <a:prstDash val="solid"/>
            <a:miter/>
          </a:ln>
          <a:effectLst>
            <a:outerShdw blurRad="139700" dist="38100" dir="8100000" algn="tr" rotWithShape="0">
              <a:prstClr val="black">
                <a:alpha val="40000"/>
              </a:prstClr>
            </a:outerShdw>
          </a:effectLst>
        </p:spPr>
        <p:txBody>
          <a:bodyPr rtlCol="0" anchor="ctr"/>
          <a:lstStyle/>
          <a:p>
            <a:endParaRPr lang="en-US"/>
          </a:p>
        </p:txBody>
      </p:sp>
      <p:sp>
        <p:nvSpPr>
          <p:cNvPr id="22" name="CuadroTexto 238">
            <a:extLst>
              <a:ext uri="{FF2B5EF4-FFF2-40B4-BE49-F238E27FC236}">
                <a16:creationId xmlns="" xmlns:a16="http://schemas.microsoft.com/office/drawing/2014/main" id="{BBD0E90E-1276-314F-937C-4BE484777715}"/>
              </a:ext>
            </a:extLst>
          </p:cNvPr>
          <p:cNvSpPr txBox="1"/>
          <p:nvPr/>
        </p:nvSpPr>
        <p:spPr>
          <a:xfrm>
            <a:off x="4786330" y="2566875"/>
            <a:ext cx="2619339" cy="1077218"/>
          </a:xfrm>
          <a:prstGeom prst="rect">
            <a:avLst/>
          </a:prstGeom>
          <a:noFill/>
        </p:spPr>
        <p:txBody>
          <a:bodyPr wrap="square" rtlCol="0">
            <a:spAutoFit/>
          </a:bodyPr>
          <a:lstStyle/>
          <a:p>
            <a:pPr algn="ctr"/>
            <a:r>
              <a:rPr lang="en-US" sz="3200" b="1" cap="all" dirty="0" smtClean="0">
                <a:latin typeface="Tw Cen MT" panose="020B0602020104020603" pitchFamily="34" charset="77"/>
                <a:ea typeface="Open Sans" panose="020B0606030504020204" pitchFamily="34" charset="0"/>
                <a:cs typeface="Open Sans" panose="020B0606030504020204" pitchFamily="34" charset="0"/>
              </a:rPr>
              <a:t>POWER SCARCITY</a:t>
            </a:r>
            <a:endParaRPr lang="en-US" sz="3200" b="1" cap="all" dirty="0">
              <a:latin typeface="Tw Cen MT" panose="020B0602020104020603" pitchFamily="34" charset="77"/>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2" presetClass="entr" presetSubtype="1" fill="hold" grpId="0" nodeType="withEffect">
                                  <p:stCondLst>
                                    <p:cond delay="160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1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21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21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21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210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21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26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260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260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260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260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1205FAE-01A8-014B-8D09-E94E6196F096}"/>
              </a:ext>
            </a:extLst>
          </p:cNvPr>
          <p:cNvSpPr/>
          <p:nvPr/>
        </p:nvSpPr>
        <p:spPr>
          <a:xfrm>
            <a:off x="0" y="4848387"/>
            <a:ext cx="9098903" cy="9340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xmlns="" id="{8E22E95D-81AE-BB41-913D-716D5BBD7957}"/>
              </a:ext>
            </a:extLst>
          </p:cNvPr>
          <p:cNvGrpSpPr/>
          <p:nvPr/>
        </p:nvGrpSpPr>
        <p:grpSpPr>
          <a:xfrm>
            <a:off x="7732087" y="331809"/>
            <a:ext cx="3799872" cy="4407996"/>
            <a:chOff x="7732087" y="331809"/>
            <a:chExt cx="3799872" cy="4407996"/>
          </a:xfrm>
          <a:solidFill>
            <a:srgbClr val="00FF00"/>
          </a:solidFill>
        </p:grpSpPr>
        <p:sp>
          <p:nvSpPr>
            <p:cNvPr id="6" name="Freeform 5">
              <a:extLst>
                <a:ext uri="{FF2B5EF4-FFF2-40B4-BE49-F238E27FC236}">
                  <a16:creationId xmlns:a16="http://schemas.microsoft.com/office/drawing/2014/main" xmlns="" id="{0A5A6F52-6937-F843-96F0-1A0B1003F86A}"/>
                </a:ext>
              </a:extLst>
            </p:cNvPr>
            <p:cNvSpPr/>
            <p:nvPr/>
          </p:nvSpPr>
          <p:spPr>
            <a:xfrm>
              <a:off x="9497012" y="4093182"/>
              <a:ext cx="200786" cy="595974"/>
            </a:xfrm>
            <a:custGeom>
              <a:avLst/>
              <a:gdLst>
                <a:gd name="connsiteX0" fmla="*/ 138313 w 200786"/>
                <a:gd name="connsiteY0" fmla="*/ 486591 h 595974"/>
                <a:gd name="connsiteX1" fmla="*/ 79404 w 200786"/>
                <a:gd name="connsiteY1" fmla="*/ 595975 h 595974"/>
                <a:gd name="connsiteX2" fmla="*/ 28118 w 200786"/>
                <a:gd name="connsiteY2" fmla="*/ 589150 h 595974"/>
                <a:gd name="connsiteX3" fmla="*/ 0 w 200786"/>
                <a:gd name="connsiteY3" fmla="*/ 468195 h 595974"/>
                <a:gd name="connsiteX4" fmla="*/ 62474 w 200786"/>
                <a:gd name="connsiteY4" fmla="*/ 0 h 595974"/>
                <a:gd name="connsiteX5" fmla="*/ 200787 w 200786"/>
                <a:gd name="connsiteY5" fmla="*/ 18396 h 595974"/>
                <a:gd name="connsiteX6" fmla="*/ 138313 w 200786"/>
                <a:gd name="connsiteY6" fmla="*/ 486591 h 59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786" h="595974">
                  <a:moveTo>
                    <a:pt x="138313" y="486591"/>
                  </a:moveTo>
                  <a:lnTo>
                    <a:pt x="79404" y="595975"/>
                  </a:lnTo>
                  <a:lnTo>
                    <a:pt x="28118" y="589150"/>
                  </a:lnTo>
                  <a:lnTo>
                    <a:pt x="0" y="468195"/>
                  </a:lnTo>
                  <a:lnTo>
                    <a:pt x="62474" y="0"/>
                  </a:lnTo>
                  <a:lnTo>
                    <a:pt x="200787" y="18396"/>
                  </a:lnTo>
                  <a:lnTo>
                    <a:pt x="138313" y="486591"/>
                  </a:lnTo>
                  <a:close/>
                </a:path>
              </a:pathLst>
            </a:custGeom>
            <a:grpFill/>
            <a:ln w="9897"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xmlns="" id="{29E42C07-481A-DB4D-9B90-73C8BC5D41EC}"/>
                </a:ext>
              </a:extLst>
            </p:cNvPr>
            <p:cNvSpPr/>
            <p:nvPr/>
          </p:nvSpPr>
          <p:spPr>
            <a:xfrm>
              <a:off x="9559470" y="3997197"/>
              <a:ext cx="147870" cy="167544"/>
            </a:xfrm>
            <a:custGeom>
              <a:avLst/>
              <a:gdLst>
                <a:gd name="connsiteX0" fmla="*/ 139220 w 147870"/>
                <a:gd name="connsiteY0" fmla="*/ 107655 h 167544"/>
                <a:gd name="connsiteX1" fmla="*/ 61895 w 147870"/>
                <a:gd name="connsiteY1" fmla="*/ 166996 h 167544"/>
                <a:gd name="connsiteX2" fmla="*/ 60014 w 147870"/>
                <a:gd name="connsiteY2" fmla="*/ 166996 h 167544"/>
                <a:gd name="connsiteX3" fmla="*/ 560 w 147870"/>
                <a:gd name="connsiteY3" fmla="*/ 90219 h 167544"/>
                <a:gd name="connsiteX4" fmla="*/ 609 w 147870"/>
                <a:gd name="connsiteY4" fmla="*/ 89853 h 167544"/>
                <a:gd name="connsiteX5" fmla="*/ 9025 w 147870"/>
                <a:gd name="connsiteY5" fmla="*/ 26458 h 167544"/>
                <a:gd name="connsiteX6" fmla="*/ 81201 w 147870"/>
                <a:gd name="connsiteY6" fmla="*/ 5788 h 167544"/>
                <a:gd name="connsiteX7" fmla="*/ 83083 w 147870"/>
                <a:gd name="connsiteY7" fmla="*/ 5788 h 167544"/>
                <a:gd name="connsiteX8" fmla="*/ 147338 w 147870"/>
                <a:gd name="connsiteY8" fmla="*/ 44557 h 1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70" h="167544">
                  <a:moveTo>
                    <a:pt x="139220" y="107655"/>
                  </a:moveTo>
                  <a:cubicBezTo>
                    <a:pt x="134091" y="145267"/>
                    <a:pt x="99597" y="171733"/>
                    <a:pt x="61895" y="166996"/>
                  </a:cubicBezTo>
                  <a:lnTo>
                    <a:pt x="60014" y="166996"/>
                  </a:lnTo>
                  <a:cubicBezTo>
                    <a:pt x="22371" y="162189"/>
                    <a:pt x="-4242" y="127821"/>
                    <a:pt x="560" y="90219"/>
                  </a:cubicBezTo>
                  <a:cubicBezTo>
                    <a:pt x="580" y="90091"/>
                    <a:pt x="590" y="89972"/>
                    <a:pt x="609" y="89853"/>
                  </a:cubicBezTo>
                  <a:lnTo>
                    <a:pt x="9025" y="26458"/>
                  </a:lnTo>
                  <a:cubicBezTo>
                    <a:pt x="14074" y="-11124"/>
                    <a:pt x="43480" y="843"/>
                    <a:pt x="81201" y="5788"/>
                  </a:cubicBezTo>
                  <a:lnTo>
                    <a:pt x="83083" y="5788"/>
                  </a:lnTo>
                  <a:cubicBezTo>
                    <a:pt x="120804" y="10832"/>
                    <a:pt x="152388" y="6975"/>
                    <a:pt x="147338" y="44557"/>
                  </a:cubicBezTo>
                  <a:close/>
                </a:path>
              </a:pathLst>
            </a:custGeom>
            <a:grpFill/>
            <a:ln w="989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xmlns="" id="{EE232848-5149-1A44-8B7A-E9EA824AAFF0}"/>
                </a:ext>
              </a:extLst>
            </p:cNvPr>
            <p:cNvSpPr/>
            <p:nvPr/>
          </p:nvSpPr>
          <p:spPr>
            <a:xfrm rot="16648853">
              <a:off x="9541775" y="4053708"/>
              <a:ext cx="147101" cy="154645"/>
            </a:xfrm>
            <a:custGeom>
              <a:avLst/>
              <a:gdLst>
                <a:gd name="connsiteX0" fmla="*/ -1 w 147101"/>
                <a:gd name="connsiteY0" fmla="*/ -1 h 154645"/>
                <a:gd name="connsiteX1" fmla="*/ 147101 w 147101"/>
                <a:gd name="connsiteY1" fmla="*/ -1 h 154645"/>
                <a:gd name="connsiteX2" fmla="*/ 147101 w 147101"/>
                <a:gd name="connsiteY2" fmla="*/ 154645 h 154645"/>
                <a:gd name="connsiteX3" fmla="*/ -1 w 147101"/>
                <a:gd name="connsiteY3" fmla="*/ 154645 h 154645"/>
              </a:gdLst>
              <a:ahLst/>
              <a:cxnLst>
                <a:cxn ang="0">
                  <a:pos x="connsiteX0" y="connsiteY0"/>
                </a:cxn>
                <a:cxn ang="0">
                  <a:pos x="connsiteX1" y="connsiteY1"/>
                </a:cxn>
                <a:cxn ang="0">
                  <a:pos x="connsiteX2" y="connsiteY2"/>
                </a:cxn>
                <a:cxn ang="0">
                  <a:pos x="connsiteX3" y="connsiteY3"/>
                </a:cxn>
              </a:cxnLst>
              <a:rect l="l" t="t" r="r" b="b"/>
              <a:pathLst>
                <a:path w="147101" h="154645">
                  <a:moveTo>
                    <a:pt x="-1" y="-1"/>
                  </a:moveTo>
                  <a:lnTo>
                    <a:pt x="147101" y="-1"/>
                  </a:lnTo>
                  <a:lnTo>
                    <a:pt x="147101" y="154645"/>
                  </a:lnTo>
                  <a:lnTo>
                    <a:pt x="-1" y="154645"/>
                  </a:lnTo>
                  <a:close/>
                </a:path>
              </a:pathLst>
            </a:custGeom>
            <a:grpFill/>
            <a:ln w="9882"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xmlns="" id="{4E89C4AD-6A0D-2C44-82EF-20D41D375599}"/>
                </a:ext>
              </a:extLst>
            </p:cNvPr>
            <p:cNvSpPr/>
            <p:nvPr/>
          </p:nvSpPr>
          <p:spPr>
            <a:xfrm>
              <a:off x="9524239" y="4675192"/>
              <a:ext cx="52176" cy="64613"/>
            </a:xfrm>
            <a:custGeom>
              <a:avLst/>
              <a:gdLst>
                <a:gd name="connsiteX0" fmla="*/ 0 w 52176"/>
                <a:gd name="connsiteY0" fmla="*/ 4075 h 64613"/>
                <a:gd name="connsiteX1" fmla="*/ 12079 w 52176"/>
                <a:gd name="connsiteY1" fmla="*/ 55998 h 64613"/>
                <a:gd name="connsiteX2" fmla="*/ 52177 w 52176"/>
                <a:gd name="connsiteY2" fmla="*/ 13965 h 64613"/>
                <a:gd name="connsiteX3" fmla="*/ 0 w 52176"/>
                <a:gd name="connsiteY3" fmla="*/ 4075 h 64613"/>
              </a:gdLst>
              <a:ahLst/>
              <a:cxnLst>
                <a:cxn ang="0">
                  <a:pos x="connsiteX0" y="connsiteY0"/>
                </a:cxn>
                <a:cxn ang="0">
                  <a:pos x="connsiteX1" y="connsiteY1"/>
                </a:cxn>
                <a:cxn ang="0">
                  <a:pos x="connsiteX2" y="connsiteY2"/>
                </a:cxn>
                <a:cxn ang="0">
                  <a:pos x="connsiteX3" y="connsiteY3"/>
                </a:cxn>
              </a:cxnLst>
              <a:rect l="l" t="t" r="r" b="b"/>
              <a:pathLst>
                <a:path w="52176" h="64613">
                  <a:moveTo>
                    <a:pt x="0" y="4075"/>
                  </a:moveTo>
                  <a:cubicBezTo>
                    <a:pt x="0" y="4075"/>
                    <a:pt x="7920" y="44229"/>
                    <a:pt x="12079" y="55998"/>
                  </a:cubicBezTo>
                  <a:cubicBezTo>
                    <a:pt x="16237" y="67767"/>
                    <a:pt x="22871" y="77459"/>
                    <a:pt x="52177" y="13965"/>
                  </a:cubicBezTo>
                  <a:cubicBezTo>
                    <a:pt x="38593" y="50"/>
                    <a:pt x="17742" y="-3896"/>
                    <a:pt x="0" y="4075"/>
                  </a:cubicBezTo>
                  <a:close/>
                </a:path>
              </a:pathLst>
            </a:custGeom>
            <a:grpFill/>
            <a:ln w="989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xmlns="" id="{5AA811A4-8CFB-6F4A-A2A7-444BC03740D5}"/>
                </a:ext>
              </a:extLst>
            </p:cNvPr>
            <p:cNvSpPr/>
            <p:nvPr/>
          </p:nvSpPr>
          <p:spPr>
            <a:xfrm>
              <a:off x="9704432" y="4089028"/>
              <a:ext cx="200786" cy="595974"/>
            </a:xfrm>
            <a:custGeom>
              <a:avLst/>
              <a:gdLst>
                <a:gd name="connsiteX0" fmla="*/ 138313 w 200786"/>
                <a:gd name="connsiteY0" fmla="*/ 486689 h 595974"/>
                <a:gd name="connsiteX1" fmla="*/ 79404 w 200786"/>
                <a:gd name="connsiteY1" fmla="*/ 595974 h 595974"/>
                <a:gd name="connsiteX2" fmla="*/ 28217 w 200786"/>
                <a:gd name="connsiteY2" fmla="*/ 589150 h 595974"/>
                <a:gd name="connsiteX3" fmla="*/ 0 w 200786"/>
                <a:gd name="connsiteY3" fmla="*/ 468294 h 595974"/>
                <a:gd name="connsiteX4" fmla="*/ 62474 w 200786"/>
                <a:gd name="connsiteY4" fmla="*/ 0 h 595974"/>
                <a:gd name="connsiteX5" fmla="*/ 200787 w 200786"/>
                <a:gd name="connsiteY5" fmla="*/ 18395 h 595974"/>
                <a:gd name="connsiteX6" fmla="*/ 138313 w 200786"/>
                <a:gd name="connsiteY6" fmla="*/ 486689 h 59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786" h="595974">
                  <a:moveTo>
                    <a:pt x="138313" y="486689"/>
                  </a:moveTo>
                  <a:lnTo>
                    <a:pt x="79404" y="595974"/>
                  </a:lnTo>
                  <a:lnTo>
                    <a:pt x="28217" y="589150"/>
                  </a:lnTo>
                  <a:lnTo>
                    <a:pt x="0" y="468294"/>
                  </a:lnTo>
                  <a:lnTo>
                    <a:pt x="62474" y="0"/>
                  </a:lnTo>
                  <a:lnTo>
                    <a:pt x="200787" y="18395"/>
                  </a:lnTo>
                  <a:lnTo>
                    <a:pt x="138313" y="486689"/>
                  </a:lnTo>
                  <a:close/>
                </a:path>
              </a:pathLst>
            </a:custGeom>
            <a:grpFill/>
            <a:ln w="989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xmlns="" id="{98BBCD8A-2F2F-8F45-9B89-657B2D3EF7C4}"/>
                </a:ext>
              </a:extLst>
            </p:cNvPr>
            <p:cNvSpPr/>
            <p:nvPr/>
          </p:nvSpPr>
          <p:spPr>
            <a:xfrm>
              <a:off x="9766951" y="3992970"/>
              <a:ext cx="147908" cy="167687"/>
            </a:xfrm>
            <a:custGeom>
              <a:avLst/>
              <a:gdLst>
                <a:gd name="connsiteX0" fmla="*/ 139159 w 147908"/>
                <a:gd name="connsiteY0" fmla="*/ 107729 h 167687"/>
                <a:gd name="connsiteX1" fmla="*/ 62310 w 147908"/>
                <a:gd name="connsiteY1" fmla="*/ 167128 h 167687"/>
                <a:gd name="connsiteX2" fmla="*/ 61835 w 147908"/>
                <a:gd name="connsiteY2" fmla="*/ 167069 h 167687"/>
                <a:gd name="connsiteX3" fmla="*/ 59954 w 147908"/>
                <a:gd name="connsiteY3" fmla="*/ 167069 h 167687"/>
                <a:gd name="connsiteX4" fmla="*/ 549 w 147908"/>
                <a:gd name="connsiteY4" fmla="*/ 89828 h 167687"/>
                <a:gd name="connsiteX5" fmla="*/ 9064 w 147908"/>
                <a:gd name="connsiteY5" fmla="*/ 26531 h 167687"/>
                <a:gd name="connsiteX6" fmla="*/ 81141 w 147908"/>
                <a:gd name="connsiteY6" fmla="*/ 5861 h 167687"/>
                <a:gd name="connsiteX7" fmla="*/ 83121 w 147908"/>
                <a:gd name="connsiteY7" fmla="*/ 5861 h 167687"/>
                <a:gd name="connsiteX8" fmla="*/ 147377 w 147908"/>
                <a:gd name="connsiteY8" fmla="*/ 44729 h 16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08" h="167687">
                  <a:moveTo>
                    <a:pt x="139159" y="107729"/>
                  </a:moveTo>
                  <a:cubicBezTo>
                    <a:pt x="134358" y="145331"/>
                    <a:pt x="99953" y="171925"/>
                    <a:pt x="62310" y="167128"/>
                  </a:cubicBezTo>
                  <a:cubicBezTo>
                    <a:pt x="62151" y="167109"/>
                    <a:pt x="61993" y="167089"/>
                    <a:pt x="61835" y="167069"/>
                  </a:cubicBezTo>
                  <a:lnTo>
                    <a:pt x="59954" y="167069"/>
                  </a:lnTo>
                  <a:cubicBezTo>
                    <a:pt x="22301" y="161946"/>
                    <a:pt x="-4193" y="127489"/>
                    <a:pt x="549" y="89828"/>
                  </a:cubicBezTo>
                  <a:lnTo>
                    <a:pt x="9064" y="26531"/>
                  </a:lnTo>
                  <a:cubicBezTo>
                    <a:pt x="14014" y="-11150"/>
                    <a:pt x="43518" y="818"/>
                    <a:pt x="81141" y="5861"/>
                  </a:cubicBezTo>
                  <a:lnTo>
                    <a:pt x="83121" y="5861"/>
                  </a:lnTo>
                  <a:cubicBezTo>
                    <a:pt x="120744" y="10905"/>
                    <a:pt x="152426" y="7048"/>
                    <a:pt x="147377" y="44729"/>
                  </a:cubicBezTo>
                  <a:close/>
                </a:path>
              </a:pathLst>
            </a:custGeom>
            <a:grpFill/>
            <a:ln w="989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xmlns="" id="{3C218D29-99A3-1B4F-BC67-A23439EF98A5}"/>
                </a:ext>
              </a:extLst>
            </p:cNvPr>
            <p:cNvSpPr/>
            <p:nvPr/>
          </p:nvSpPr>
          <p:spPr>
            <a:xfrm rot="16655399">
              <a:off x="9757657" y="4055002"/>
              <a:ext cx="147322" cy="154878"/>
            </a:xfrm>
            <a:custGeom>
              <a:avLst/>
              <a:gdLst>
                <a:gd name="connsiteX0" fmla="*/ 0 w 147322"/>
                <a:gd name="connsiteY0" fmla="*/ 0 h 154878"/>
                <a:gd name="connsiteX1" fmla="*/ 147323 w 147322"/>
                <a:gd name="connsiteY1" fmla="*/ 0 h 154878"/>
                <a:gd name="connsiteX2" fmla="*/ 147323 w 147322"/>
                <a:gd name="connsiteY2" fmla="*/ 154878 h 154878"/>
                <a:gd name="connsiteX3" fmla="*/ 0 w 147322"/>
                <a:gd name="connsiteY3" fmla="*/ 154878 h 154878"/>
              </a:gdLst>
              <a:ahLst/>
              <a:cxnLst>
                <a:cxn ang="0">
                  <a:pos x="connsiteX0" y="connsiteY0"/>
                </a:cxn>
                <a:cxn ang="0">
                  <a:pos x="connsiteX1" y="connsiteY1"/>
                </a:cxn>
                <a:cxn ang="0">
                  <a:pos x="connsiteX2" y="connsiteY2"/>
                </a:cxn>
                <a:cxn ang="0">
                  <a:pos x="connsiteX3" y="connsiteY3"/>
                </a:cxn>
              </a:cxnLst>
              <a:rect l="l" t="t" r="r" b="b"/>
              <a:pathLst>
                <a:path w="147322" h="154878">
                  <a:moveTo>
                    <a:pt x="0" y="0"/>
                  </a:moveTo>
                  <a:lnTo>
                    <a:pt x="147323" y="0"/>
                  </a:lnTo>
                  <a:lnTo>
                    <a:pt x="147323" y="154878"/>
                  </a:lnTo>
                  <a:lnTo>
                    <a:pt x="0" y="154878"/>
                  </a:lnTo>
                  <a:close/>
                </a:path>
              </a:pathLst>
            </a:custGeom>
            <a:grpFill/>
            <a:ln w="989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xmlns="" id="{8F5D4D0C-C1BC-D44C-A6F8-5DEFE7EC0DAA}"/>
                </a:ext>
              </a:extLst>
            </p:cNvPr>
            <p:cNvSpPr/>
            <p:nvPr/>
          </p:nvSpPr>
          <p:spPr>
            <a:xfrm>
              <a:off x="9731758" y="4671204"/>
              <a:ext cx="51681" cy="64774"/>
            </a:xfrm>
            <a:custGeom>
              <a:avLst/>
              <a:gdLst>
                <a:gd name="connsiteX0" fmla="*/ 0 w 51681"/>
                <a:gd name="connsiteY0" fmla="*/ 4008 h 64774"/>
                <a:gd name="connsiteX1" fmla="*/ 12079 w 51681"/>
                <a:gd name="connsiteY1" fmla="*/ 55931 h 64774"/>
                <a:gd name="connsiteX2" fmla="*/ 51682 w 51681"/>
                <a:gd name="connsiteY2" fmla="*/ 13799 h 64774"/>
                <a:gd name="connsiteX3" fmla="*/ 0 w 51681"/>
                <a:gd name="connsiteY3" fmla="*/ 4008 h 64774"/>
              </a:gdLst>
              <a:ahLst/>
              <a:cxnLst>
                <a:cxn ang="0">
                  <a:pos x="connsiteX0" y="connsiteY0"/>
                </a:cxn>
                <a:cxn ang="0">
                  <a:pos x="connsiteX1" y="connsiteY1"/>
                </a:cxn>
                <a:cxn ang="0">
                  <a:pos x="connsiteX2" y="connsiteY2"/>
                </a:cxn>
                <a:cxn ang="0">
                  <a:pos x="connsiteX3" y="connsiteY3"/>
                </a:cxn>
              </a:cxnLst>
              <a:rect l="l" t="t" r="r" b="b"/>
              <a:pathLst>
                <a:path w="51681" h="64774">
                  <a:moveTo>
                    <a:pt x="0" y="4008"/>
                  </a:moveTo>
                  <a:cubicBezTo>
                    <a:pt x="0" y="4008"/>
                    <a:pt x="7822" y="43568"/>
                    <a:pt x="12079" y="55931"/>
                  </a:cubicBezTo>
                  <a:cubicBezTo>
                    <a:pt x="16336" y="68293"/>
                    <a:pt x="22772" y="77293"/>
                    <a:pt x="51682" y="13799"/>
                  </a:cubicBezTo>
                  <a:cubicBezTo>
                    <a:pt x="38197" y="62"/>
                    <a:pt x="17584" y="-3845"/>
                    <a:pt x="0" y="4008"/>
                  </a:cubicBezTo>
                  <a:close/>
                </a:path>
              </a:pathLst>
            </a:custGeom>
            <a:grpFill/>
            <a:ln w="989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xmlns="" id="{1BB777E5-ED6A-A445-9F78-46B4EE4E2633}"/>
                </a:ext>
              </a:extLst>
            </p:cNvPr>
            <p:cNvSpPr/>
            <p:nvPr/>
          </p:nvSpPr>
          <p:spPr>
            <a:xfrm>
              <a:off x="9888091" y="4095457"/>
              <a:ext cx="47051" cy="299596"/>
            </a:xfrm>
            <a:custGeom>
              <a:avLst/>
              <a:gdLst>
                <a:gd name="connsiteX0" fmla="*/ 11089 w 47051"/>
                <a:gd name="connsiteY0" fmla="*/ 791 h 299596"/>
                <a:gd name="connsiteX1" fmla="*/ 47028 w 47051"/>
                <a:gd name="connsiteY1" fmla="*/ 38077 h 299596"/>
                <a:gd name="connsiteX2" fmla="*/ 17326 w 47051"/>
                <a:gd name="connsiteY2" fmla="*/ 283251 h 299596"/>
                <a:gd name="connsiteX3" fmla="*/ 6851 w 47051"/>
                <a:gd name="connsiteY3" fmla="*/ 299303 h 299596"/>
                <a:gd name="connsiteX4" fmla="*/ 0 w 47051"/>
                <a:gd name="connsiteY4" fmla="*/ 298976 h 299596"/>
                <a:gd name="connsiteX5" fmla="*/ 25643 w 47051"/>
                <a:gd name="connsiteY5" fmla="*/ 106812 h 299596"/>
                <a:gd name="connsiteX6" fmla="*/ 13168 w 47051"/>
                <a:gd name="connsiteY6" fmla="*/ 82977 h 299596"/>
                <a:gd name="connsiteX7" fmla="*/ 10693 w 47051"/>
                <a:gd name="connsiteY7" fmla="*/ 0 h 29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51" h="299596">
                  <a:moveTo>
                    <a:pt x="11089" y="791"/>
                  </a:moveTo>
                  <a:cubicBezTo>
                    <a:pt x="11089" y="791"/>
                    <a:pt x="46038" y="24230"/>
                    <a:pt x="47028" y="38077"/>
                  </a:cubicBezTo>
                  <a:cubicBezTo>
                    <a:pt x="48018" y="51923"/>
                    <a:pt x="17326" y="283251"/>
                    <a:pt x="17326" y="283251"/>
                  </a:cubicBezTo>
                  <a:cubicBezTo>
                    <a:pt x="18871" y="290570"/>
                    <a:pt x="14178" y="297760"/>
                    <a:pt x="6851" y="299303"/>
                  </a:cubicBezTo>
                  <a:cubicBezTo>
                    <a:pt x="4574" y="299787"/>
                    <a:pt x="2218" y="299668"/>
                    <a:pt x="0" y="298976"/>
                  </a:cubicBezTo>
                  <a:lnTo>
                    <a:pt x="25643" y="106812"/>
                  </a:lnTo>
                  <a:lnTo>
                    <a:pt x="13168" y="82977"/>
                  </a:lnTo>
                  <a:lnTo>
                    <a:pt x="10693" y="0"/>
                  </a:lnTo>
                  <a:close/>
                </a:path>
              </a:pathLst>
            </a:custGeom>
            <a:grpFill/>
            <a:ln w="989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xmlns="" id="{8A484A13-BC33-C342-9E86-75A437413656}"/>
                </a:ext>
              </a:extLst>
            </p:cNvPr>
            <p:cNvSpPr/>
            <p:nvPr/>
          </p:nvSpPr>
          <p:spPr>
            <a:xfrm>
              <a:off x="8486246" y="4000315"/>
              <a:ext cx="891956" cy="400151"/>
            </a:xfrm>
            <a:custGeom>
              <a:avLst/>
              <a:gdLst>
                <a:gd name="connsiteX0" fmla="*/ 442464 w 891956"/>
                <a:gd name="connsiteY0" fmla="*/ 400151 h 400151"/>
                <a:gd name="connsiteX1" fmla="*/ 0 w 891956"/>
                <a:gd name="connsiteY1" fmla="*/ 200076 h 400151"/>
                <a:gd name="connsiteX2" fmla="*/ 454147 w 891956"/>
                <a:gd name="connsiteY2" fmla="*/ 0 h 400151"/>
                <a:gd name="connsiteX3" fmla="*/ 891957 w 891956"/>
                <a:gd name="connsiteY3" fmla="*/ 195427 h 400151"/>
                <a:gd name="connsiteX4" fmla="*/ 442464 w 891956"/>
                <a:gd name="connsiteY4" fmla="*/ 400151 h 40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956" h="400151">
                  <a:moveTo>
                    <a:pt x="442464" y="400151"/>
                  </a:moveTo>
                  <a:lnTo>
                    <a:pt x="0" y="200076"/>
                  </a:lnTo>
                  <a:lnTo>
                    <a:pt x="454147" y="0"/>
                  </a:lnTo>
                  <a:lnTo>
                    <a:pt x="891957" y="195427"/>
                  </a:lnTo>
                  <a:lnTo>
                    <a:pt x="442464" y="400151"/>
                  </a:lnTo>
                  <a:close/>
                </a:path>
              </a:pathLst>
            </a:custGeom>
            <a:grpFill/>
            <a:ln w="989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xmlns="" id="{997A1D0F-0805-1E4E-8AF9-23D2A7B91676}"/>
                </a:ext>
              </a:extLst>
            </p:cNvPr>
            <p:cNvSpPr/>
            <p:nvPr/>
          </p:nvSpPr>
          <p:spPr>
            <a:xfrm>
              <a:off x="9341373" y="4188720"/>
              <a:ext cx="27920" cy="293141"/>
            </a:xfrm>
            <a:custGeom>
              <a:avLst/>
              <a:gdLst>
                <a:gd name="connsiteX0" fmla="*/ 0 w 27920"/>
                <a:gd name="connsiteY0" fmla="*/ 0 h 293141"/>
                <a:gd name="connsiteX1" fmla="*/ 27920 w 27920"/>
                <a:gd name="connsiteY1" fmla="*/ 0 h 293141"/>
                <a:gd name="connsiteX2" fmla="*/ 27920 w 27920"/>
                <a:gd name="connsiteY2" fmla="*/ 293141 h 293141"/>
                <a:gd name="connsiteX3" fmla="*/ 0 w 27920"/>
                <a:gd name="connsiteY3" fmla="*/ 293141 h 293141"/>
              </a:gdLst>
              <a:ahLst/>
              <a:cxnLst>
                <a:cxn ang="0">
                  <a:pos x="connsiteX0" y="connsiteY0"/>
                </a:cxn>
                <a:cxn ang="0">
                  <a:pos x="connsiteX1" y="connsiteY1"/>
                </a:cxn>
                <a:cxn ang="0">
                  <a:pos x="connsiteX2" y="connsiteY2"/>
                </a:cxn>
                <a:cxn ang="0">
                  <a:pos x="connsiteX3" y="connsiteY3"/>
                </a:cxn>
              </a:cxnLst>
              <a:rect l="l" t="t" r="r" b="b"/>
              <a:pathLst>
                <a:path w="27920" h="293141">
                  <a:moveTo>
                    <a:pt x="0" y="0"/>
                  </a:moveTo>
                  <a:lnTo>
                    <a:pt x="27920" y="0"/>
                  </a:lnTo>
                  <a:lnTo>
                    <a:pt x="27920" y="293141"/>
                  </a:lnTo>
                  <a:lnTo>
                    <a:pt x="0" y="293141"/>
                  </a:lnTo>
                  <a:close/>
                </a:path>
              </a:pathLst>
            </a:custGeom>
            <a:grpFill/>
            <a:ln w="989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xmlns="" id="{4B1A7DCE-C4EA-4940-9A14-886CF580D568}"/>
                </a:ext>
              </a:extLst>
            </p:cNvPr>
            <p:cNvSpPr/>
            <p:nvPr/>
          </p:nvSpPr>
          <p:spPr>
            <a:xfrm>
              <a:off x="9310977" y="4448136"/>
              <a:ext cx="88512" cy="88417"/>
            </a:xfrm>
            <a:custGeom>
              <a:avLst/>
              <a:gdLst>
                <a:gd name="connsiteX0" fmla="*/ 88513 w 88512"/>
                <a:gd name="connsiteY0" fmla="*/ 44209 h 88417"/>
                <a:gd name="connsiteX1" fmla="*/ 44256 w 88512"/>
                <a:gd name="connsiteY1" fmla="*/ 0 h 88417"/>
                <a:gd name="connsiteX2" fmla="*/ 0 w 88512"/>
                <a:gd name="connsiteY2" fmla="*/ 44209 h 88417"/>
                <a:gd name="connsiteX3" fmla="*/ 44256 w 88512"/>
                <a:gd name="connsiteY3" fmla="*/ 88417 h 88417"/>
                <a:gd name="connsiteX4" fmla="*/ 44355 w 88512"/>
                <a:gd name="connsiteY4" fmla="*/ 88417 h 88417"/>
                <a:gd name="connsiteX5" fmla="*/ 88513 w 88512"/>
                <a:gd name="connsiteY5" fmla="*/ 44209 h 88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12" h="88417">
                  <a:moveTo>
                    <a:pt x="88513" y="44209"/>
                  </a:moveTo>
                  <a:cubicBezTo>
                    <a:pt x="88513" y="19790"/>
                    <a:pt x="68701" y="0"/>
                    <a:pt x="44256" y="0"/>
                  </a:cubicBezTo>
                  <a:cubicBezTo>
                    <a:pt x="19811" y="0"/>
                    <a:pt x="0" y="19790"/>
                    <a:pt x="0" y="44209"/>
                  </a:cubicBezTo>
                  <a:cubicBezTo>
                    <a:pt x="0" y="68627"/>
                    <a:pt x="19811" y="88417"/>
                    <a:pt x="44256" y="88417"/>
                  </a:cubicBezTo>
                  <a:cubicBezTo>
                    <a:pt x="44286" y="88417"/>
                    <a:pt x="44326" y="88417"/>
                    <a:pt x="44355" y="88417"/>
                  </a:cubicBezTo>
                  <a:cubicBezTo>
                    <a:pt x="68761" y="88358"/>
                    <a:pt x="88513" y="68587"/>
                    <a:pt x="88513" y="44209"/>
                  </a:cubicBezTo>
                  <a:close/>
                </a:path>
              </a:pathLst>
            </a:custGeom>
            <a:grpFill/>
            <a:ln w="989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xmlns="" id="{267BB93F-40EF-3742-8A9A-4CF3A20A3540}"/>
                </a:ext>
              </a:extLst>
            </p:cNvPr>
            <p:cNvSpPr/>
            <p:nvPr/>
          </p:nvSpPr>
          <p:spPr>
            <a:xfrm>
              <a:off x="9310464" y="4495608"/>
              <a:ext cx="54075" cy="195625"/>
            </a:xfrm>
            <a:custGeom>
              <a:avLst/>
              <a:gdLst>
                <a:gd name="connsiteX0" fmla="*/ 24374 w 54075"/>
                <a:gd name="connsiteY0" fmla="*/ 10681 h 195625"/>
                <a:gd name="connsiteX1" fmla="*/ 3285 w 54075"/>
                <a:gd name="connsiteY1" fmla="*/ 195625 h 195625"/>
                <a:gd name="connsiteX2" fmla="*/ 54076 w 54075"/>
                <a:gd name="connsiteY2" fmla="*/ 195625 h 195625"/>
                <a:gd name="connsiteX3" fmla="*/ 54076 w 54075"/>
                <a:gd name="connsiteY3" fmla="*/ 0 h 195625"/>
                <a:gd name="connsiteX4" fmla="*/ 24374 w 54075"/>
                <a:gd name="connsiteY4" fmla="*/ 10681 h 19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75" h="195625">
                  <a:moveTo>
                    <a:pt x="24374" y="10681"/>
                  </a:moveTo>
                  <a:cubicBezTo>
                    <a:pt x="24374" y="10681"/>
                    <a:pt x="-10675" y="83966"/>
                    <a:pt x="3285" y="195625"/>
                  </a:cubicBezTo>
                  <a:lnTo>
                    <a:pt x="54076" y="195625"/>
                  </a:lnTo>
                  <a:lnTo>
                    <a:pt x="54076" y="0"/>
                  </a:lnTo>
                  <a:cubicBezTo>
                    <a:pt x="54076" y="0"/>
                    <a:pt x="24374" y="16517"/>
                    <a:pt x="24374" y="10681"/>
                  </a:cubicBezTo>
                  <a:close/>
                </a:path>
              </a:pathLst>
            </a:custGeom>
            <a:grpFill/>
            <a:ln w="989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xmlns="" id="{B0CBB1D2-E10C-5D44-99FF-BCAA77E24564}"/>
                </a:ext>
              </a:extLst>
            </p:cNvPr>
            <p:cNvSpPr/>
            <p:nvPr/>
          </p:nvSpPr>
          <p:spPr>
            <a:xfrm>
              <a:off x="9350976" y="4495608"/>
              <a:ext cx="52803" cy="195625"/>
            </a:xfrm>
            <a:custGeom>
              <a:avLst/>
              <a:gdLst>
                <a:gd name="connsiteX0" fmla="*/ 28613 w 52803"/>
                <a:gd name="connsiteY0" fmla="*/ 10681 h 195625"/>
                <a:gd name="connsiteX1" fmla="*/ 49504 w 52803"/>
                <a:gd name="connsiteY1" fmla="*/ 195625 h 195625"/>
                <a:gd name="connsiteX2" fmla="*/ 0 w 52803"/>
                <a:gd name="connsiteY2" fmla="*/ 195625 h 195625"/>
                <a:gd name="connsiteX3" fmla="*/ 0 w 52803"/>
                <a:gd name="connsiteY3" fmla="*/ 0 h 195625"/>
                <a:gd name="connsiteX4" fmla="*/ 28613 w 52803"/>
                <a:gd name="connsiteY4" fmla="*/ 10681 h 19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03" h="195625">
                  <a:moveTo>
                    <a:pt x="28613" y="10681"/>
                  </a:moveTo>
                  <a:cubicBezTo>
                    <a:pt x="28613" y="10681"/>
                    <a:pt x="63464" y="83966"/>
                    <a:pt x="49504" y="195625"/>
                  </a:cubicBezTo>
                  <a:lnTo>
                    <a:pt x="0" y="195625"/>
                  </a:lnTo>
                  <a:lnTo>
                    <a:pt x="0" y="0"/>
                  </a:lnTo>
                  <a:cubicBezTo>
                    <a:pt x="0" y="0"/>
                    <a:pt x="28613" y="16517"/>
                    <a:pt x="28613" y="10681"/>
                  </a:cubicBezTo>
                  <a:close/>
                </a:path>
              </a:pathLst>
            </a:custGeom>
            <a:grpFill/>
            <a:ln w="989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xmlns="" id="{D197C552-9271-5240-BA31-5992EE58D8CF}"/>
                </a:ext>
              </a:extLst>
            </p:cNvPr>
            <p:cNvSpPr/>
            <p:nvPr/>
          </p:nvSpPr>
          <p:spPr>
            <a:xfrm>
              <a:off x="8663271" y="4319565"/>
              <a:ext cx="517214" cy="385217"/>
            </a:xfrm>
            <a:custGeom>
              <a:avLst/>
              <a:gdLst>
                <a:gd name="connsiteX0" fmla="*/ 517016 w 517214"/>
                <a:gd name="connsiteY0" fmla="*/ 0 h 385217"/>
                <a:gd name="connsiteX1" fmla="*/ 258508 w 517214"/>
                <a:gd name="connsiteY1" fmla="*/ 121845 h 385217"/>
                <a:gd name="connsiteX2" fmla="*/ 0 w 517214"/>
                <a:gd name="connsiteY2" fmla="*/ 0 h 385217"/>
                <a:gd name="connsiteX3" fmla="*/ 0 w 517214"/>
                <a:gd name="connsiteY3" fmla="*/ 297196 h 385217"/>
                <a:gd name="connsiteX4" fmla="*/ 251479 w 517214"/>
                <a:gd name="connsiteY4" fmla="*/ 385217 h 385217"/>
                <a:gd name="connsiteX5" fmla="*/ 251479 w 517214"/>
                <a:gd name="connsiteY5" fmla="*/ 385217 h 385217"/>
                <a:gd name="connsiteX6" fmla="*/ 265637 w 517214"/>
                <a:gd name="connsiteY6" fmla="*/ 385217 h 385217"/>
                <a:gd name="connsiteX7" fmla="*/ 265637 w 517214"/>
                <a:gd name="connsiteY7" fmla="*/ 385217 h 385217"/>
                <a:gd name="connsiteX8" fmla="*/ 517214 w 517214"/>
                <a:gd name="connsiteY8" fmla="*/ 297196 h 38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214" h="385217">
                  <a:moveTo>
                    <a:pt x="517016" y="0"/>
                  </a:moveTo>
                  <a:cubicBezTo>
                    <a:pt x="517016" y="2077"/>
                    <a:pt x="300289" y="102461"/>
                    <a:pt x="258508" y="121845"/>
                  </a:cubicBezTo>
                  <a:cubicBezTo>
                    <a:pt x="216628" y="102065"/>
                    <a:pt x="0" y="2077"/>
                    <a:pt x="0" y="0"/>
                  </a:cubicBezTo>
                  <a:lnTo>
                    <a:pt x="0" y="297196"/>
                  </a:lnTo>
                  <a:cubicBezTo>
                    <a:pt x="69305" y="371371"/>
                    <a:pt x="207915" y="383338"/>
                    <a:pt x="251479" y="385217"/>
                  </a:cubicBezTo>
                  <a:lnTo>
                    <a:pt x="251479" y="385217"/>
                  </a:lnTo>
                  <a:lnTo>
                    <a:pt x="265637" y="385217"/>
                  </a:lnTo>
                  <a:lnTo>
                    <a:pt x="265637" y="385217"/>
                  </a:lnTo>
                  <a:cubicBezTo>
                    <a:pt x="309695" y="383338"/>
                    <a:pt x="447315" y="371371"/>
                    <a:pt x="517214" y="297196"/>
                  </a:cubicBezTo>
                  <a:close/>
                </a:path>
              </a:pathLst>
            </a:custGeom>
            <a:grpFill/>
            <a:ln w="989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xmlns="" id="{33E7D934-B433-AC47-9B37-30915F377B55}"/>
                </a:ext>
              </a:extLst>
            </p:cNvPr>
            <p:cNvSpPr/>
            <p:nvPr/>
          </p:nvSpPr>
          <p:spPr>
            <a:xfrm>
              <a:off x="7787903" y="1551637"/>
              <a:ext cx="449768" cy="567683"/>
            </a:xfrm>
            <a:custGeom>
              <a:avLst/>
              <a:gdLst>
                <a:gd name="connsiteX0" fmla="*/ 358847 w 449768"/>
                <a:gd name="connsiteY0" fmla="*/ 553447 h 567683"/>
                <a:gd name="connsiteX1" fmla="*/ 430529 w 449768"/>
                <a:gd name="connsiteY1" fmla="*/ 522195 h 567683"/>
                <a:gd name="connsiteX2" fmla="*/ 358847 w 449768"/>
                <a:gd name="connsiteY2" fmla="*/ 326273 h 567683"/>
                <a:gd name="connsiteX3" fmla="*/ 358847 w 449768"/>
                <a:gd name="connsiteY3" fmla="*/ 370877 h 567683"/>
                <a:gd name="connsiteX4" fmla="*/ 418252 w 449768"/>
                <a:gd name="connsiteY4" fmla="*/ 467997 h 567683"/>
                <a:gd name="connsiteX5" fmla="*/ 358847 w 449768"/>
                <a:gd name="connsiteY5" fmla="*/ 517447 h 567683"/>
                <a:gd name="connsiteX6" fmla="*/ 358847 w 449768"/>
                <a:gd name="connsiteY6" fmla="*/ 553744 h 567683"/>
                <a:gd name="connsiteX7" fmla="*/ 358847 w 449768"/>
                <a:gd name="connsiteY7" fmla="*/ 502118 h 567683"/>
                <a:gd name="connsiteX8" fmla="*/ 358847 w 449768"/>
                <a:gd name="connsiteY8" fmla="*/ 387195 h 567683"/>
                <a:gd name="connsiteX9" fmla="*/ 390233 w 449768"/>
                <a:gd name="connsiteY9" fmla="*/ 461767 h 567683"/>
                <a:gd name="connsiteX10" fmla="*/ 358847 w 449768"/>
                <a:gd name="connsiteY10" fmla="*/ 502118 h 567683"/>
                <a:gd name="connsiteX11" fmla="*/ 303799 w 449768"/>
                <a:gd name="connsiteY11" fmla="*/ 275141 h 567683"/>
                <a:gd name="connsiteX12" fmla="*/ 291027 w 449768"/>
                <a:gd name="connsiteY12" fmla="*/ 242306 h 567683"/>
                <a:gd name="connsiteX13" fmla="*/ 291027 w 449768"/>
                <a:gd name="connsiteY13" fmla="*/ 109186 h 567683"/>
                <a:gd name="connsiteX14" fmla="*/ 304690 w 449768"/>
                <a:gd name="connsiteY14" fmla="*/ 91780 h 567683"/>
                <a:gd name="connsiteX15" fmla="*/ 307760 w 449768"/>
                <a:gd name="connsiteY15" fmla="*/ 91780 h 567683"/>
                <a:gd name="connsiteX16" fmla="*/ 307760 w 449768"/>
                <a:gd name="connsiteY16" fmla="*/ 33428 h 567683"/>
                <a:gd name="connsiteX17" fmla="*/ 304690 w 449768"/>
                <a:gd name="connsiteY17" fmla="*/ 33428 h 567683"/>
                <a:gd name="connsiteX18" fmla="*/ 304690 w 449768"/>
                <a:gd name="connsiteY18" fmla="*/ 31351 h 567683"/>
                <a:gd name="connsiteX19" fmla="*/ 223306 w 449768"/>
                <a:gd name="connsiteY19" fmla="*/ 0 h 567683"/>
                <a:gd name="connsiteX20" fmla="*/ 141922 w 449768"/>
                <a:gd name="connsiteY20" fmla="*/ 31351 h 567683"/>
                <a:gd name="connsiteX21" fmla="*/ 141922 w 449768"/>
                <a:gd name="connsiteY21" fmla="*/ 33428 h 567683"/>
                <a:gd name="connsiteX22" fmla="*/ 141031 w 449768"/>
                <a:gd name="connsiteY22" fmla="*/ 33428 h 567683"/>
                <a:gd name="connsiteX23" fmla="*/ 141031 w 449768"/>
                <a:gd name="connsiteY23" fmla="*/ 91780 h 567683"/>
                <a:gd name="connsiteX24" fmla="*/ 142615 w 449768"/>
                <a:gd name="connsiteY24" fmla="*/ 91780 h 567683"/>
                <a:gd name="connsiteX25" fmla="*/ 166080 w 449768"/>
                <a:gd name="connsiteY25" fmla="*/ 109977 h 567683"/>
                <a:gd name="connsiteX26" fmla="*/ 166080 w 449768"/>
                <a:gd name="connsiteY26" fmla="*/ 242306 h 567683"/>
                <a:gd name="connsiteX27" fmla="*/ 148358 w 449768"/>
                <a:gd name="connsiteY27" fmla="*/ 275141 h 567683"/>
                <a:gd name="connsiteX28" fmla="*/ 18955 w 449768"/>
                <a:gd name="connsiteY28" fmla="*/ 522392 h 567683"/>
                <a:gd name="connsiteX29" fmla="*/ 225089 w 449768"/>
                <a:gd name="connsiteY29" fmla="*/ 567392 h 567683"/>
                <a:gd name="connsiteX30" fmla="*/ 358847 w 449768"/>
                <a:gd name="connsiteY30" fmla="*/ 553447 h 567683"/>
                <a:gd name="connsiteX31" fmla="*/ 358847 w 449768"/>
                <a:gd name="connsiteY31" fmla="*/ 517151 h 567683"/>
                <a:gd name="connsiteX32" fmla="*/ 299443 w 449768"/>
                <a:gd name="connsiteY32" fmla="*/ 524272 h 567683"/>
                <a:gd name="connsiteX33" fmla="*/ 299443 w 449768"/>
                <a:gd name="connsiteY33" fmla="*/ 524272 h 567683"/>
                <a:gd name="connsiteX34" fmla="*/ 358847 w 449768"/>
                <a:gd name="connsiteY34" fmla="*/ 502118 h 567683"/>
                <a:gd name="connsiteX35" fmla="*/ 358847 w 449768"/>
                <a:gd name="connsiteY35" fmla="*/ 387195 h 567683"/>
                <a:gd name="connsiteX36" fmla="*/ 311918 w 449768"/>
                <a:gd name="connsiteY36" fmla="*/ 329339 h 567683"/>
                <a:gd name="connsiteX37" fmla="*/ 358847 w 449768"/>
                <a:gd name="connsiteY37" fmla="*/ 370877 h 567683"/>
                <a:gd name="connsiteX38" fmla="*/ 358847 w 449768"/>
                <a:gd name="connsiteY38" fmla="*/ 326273 h 567683"/>
                <a:gd name="connsiteX39" fmla="*/ 303799 w 449768"/>
                <a:gd name="connsiteY39" fmla="*/ 275141 h 56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49768" h="567683">
                  <a:moveTo>
                    <a:pt x="358847" y="553447"/>
                  </a:moveTo>
                  <a:cubicBezTo>
                    <a:pt x="384375" y="547256"/>
                    <a:pt x="408629" y="536684"/>
                    <a:pt x="430529" y="522195"/>
                  </a:cubicBezTo>
                  <a:cubicBezTo>
                    <a:pt x="483894" y="485008"/>
                    <a:pt x="415183" y="387492"/>
                    <a:pt x="358847" y="326273"/>
                  </a:cubicBezTo>
                  <a:lnTo>
                    <a:pt x="358847" y="370877"/>
                  </a:lnTo>
                  <a:cubicBezTo>
                    <a:pt x="387659" y="399360"/>
                    <a:pt x="418945" y="437536"/>
                    <a:pt x="418252" y="467997"/>
                  </a:cubicBezTo>
                  <a:cubicBezTo>
                    <a:pt x="418252" y="495986"/>
                    <a:pt x="388550" y="510030"/>
                    <a:pt x="358847" y="517447"/>
                  </a:cubicBezTo>
                  <a:lnTo>
                    <a:pt x="358847" y="553744"/>
                  </a:lnTo>
                  <a:close/>
                  <a:moveTo>
                    <a:pt x="358847" y="502118"/>
                  </a:moveTo>
                  <a:lnTo>
                    <a:pt x="358847" y="387195"/>
                  </a:lnTo>
                  <a:cubicBezTo>
                    <a:pt x="376570" y="412613"/>
                    <a:pt x="392015" y="441195"/>
                    <a:pt x="390233" y="461767"/>
                  </a:cubicBezTo>
                  <a:cubicBezTo>
                    <a:pt x="388550" y="479173"/>
                    <a:pt x="375085" y="492426"/>
                    <a:pt x="358847" y="502118"/>
                  </a:cubicBezTo>
                  <a:close/>
                  <a:moveTo>
                    <a:pt x="303799" y="275141"/>
                  </a:moveTo>
                  <a:cubicBezTo>
                    <a:pt x="303799" y="275141"/>
                    <a:pt x="291027" y="268416"/>
                    <a:pt x="291027" y="242306"/>
                  </a:cubicBezTo>
                  <a:lnTo>
                    <a:pt x="291027" y="109186"/>
                  </a:lnTo>
                  <a:cubicBezTo>
                    <a:pt x="298012" y="105784"/>
                    <a:pt x="303048" y="99365"/>
                    <a:pt x="304690" y="91780"/>
                  </a:cubicBezTo>
                  <a:lnTo>
                    <a:pt x="307760" y="91780"/>
                  </a:lnTo>
                  <a:lnTo>
                    <a:pt x="307760" y="33428"/>
                  </a:lnTo>
                  <a:lnTo>
                    <a:pt x="304690" y="33428"/>
                  </a:lnTo>
                  <a:cubicBezTo>
                    <a:pt x="304725" y="32736"/>
                    <a:pt x="304725" y="32044"/>
                    <a:pt x="304690" y="31351"/>
                  </a:cubicBezTo>
                  <a:cubicBezTo>
                    <a:pt x="304690" y="14044"/>
                    <a:pt x="268256" y="0"/>
                    <a:pt x="223306" y="0"/>
                  </a:cubicBezTo>
                  <a:cubicBezTo>
                    <a:pt x="178357" y="0"/>
                    <a:pt x="141922" y="14044"/>
                    <a:pt x="141922" y="31351"/>
                  </a:cubicBezTo>
                  <a:cubicBezTo>
                    <a:pt x="141883" y="32044"/>
                    <a:pt x="141883" y="32736"/>
                    <a:pt x="141922" y="33428"/>
                  </a:cubicBezTo>
                  <a:lnTo>
                    <a:pt x="141031" y="33428"/>
                  </a:lnTo>
                  <a:lnTo>
                    <a:pt x="141031" y="91780"/>
                  </a:lnTo>
                  <a:lnTo>
                    <a:pt x="142615" y="91780"/>
                  </a:lnTo>
                  <a:cubicBezTo>
                    <a:pt x="143804" y="98703"/>
                    <a:pt x="149348" y="105032"/>
                    <a:pt x="166080" y="109977"/>
                  </a:cubicBezTo>
                  <a:lnTo>
                    <a:pt x="166080" y="242306"/>
                  </a:lnTo>
                  <a:cubicBezTo>
                    <a:pt x="167546" y="255856"/>
                    <a:pt x="160499" y="268911"/>
                    <a:pt x="148358" y="275141"/>
                  </a:cubicBezTo>
                  <a:cubicBezTo>
                    <a:pt x="118656" y="292844"/>
                    <a:pt x="-57181" y="469085"/>
                    <a:pt x="18955" y="522392"/>
                  </a:cubicBezTo>
                  <a:cubicBezTo>
                    <a:pt x="87270" y="570063"/>
                    <a:pt x="201921" y="568282"/>
                    <a:pt x="225089" y="567392"/>
                  </a:cubicBezTo>
                  <a:cubicBezTo>
                    <a:pt x="270104" y="568896"/>
                    <a:pt x="315113" y="564198"/>
                    <a:pt x="358847" y="553447"/>
                  </a:cubicBezTo>
                  <a:lnTo>
                    <a:pt x="358847" y="517151"/>
                  </a:lnTo>
                  <a:cubicBezTo>
                    <a:pt x="339346" y="521572"/>
                    <a:pt x="319438" y="523955"/>
                    <a:pt x="299443" y="524272"/>
                  </a:cubicBezTo>
                  <a:lnTo>
                    <a:pt x="299443" y="524272"/>
                  </a:lnTo>
                  <a:cubicBezTo>
                    <a:pt x="320247" y="519910"/>
                    <a:pt x="340273" y="512443"/>
                    <a:pt x="358847" y="502118"/>
                  </a:cubicBezTo>
                  <a:lnTo>
                    <a:pt x="358847" y="387195"/>
                  </a:lnTo>
                  <a:cubicBezTo>
                    <a:pt x="344543" y="366862"/>
                    <a:pt x="328863" y="347536"/>
                    <a:pt x="311918" y="329339"/>
                  </a:cubicBezTo>
                  <a:cubicBezTo>
                    <a:pt x="328347" y="342275"/>
                    <a:pt x="344016" y="356141"/>
                    <a:pt x="358847" y="370877"/>
                  </a:cubicBezTo>
                  <a:lnTo>
                    <a:pt x="358847" y="326273"/>
                  </a:lnTo>
                  <a:cubicBezTo>
                    <a:pt x="342412" y="307284"/>
                    <a:pt x="323954" y="290135"/>
                    <a:pt x="303799" y="275141"/>
                  </a:cubicBezTo>
                  <a:close/>
                </a:path>
              </a:pathLst>
            </a:custGeom>
            <a:grpFill/>
            <a:ln w="989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xmlns="" id="{D1AF1259-4F60-3843-A0CB-E99A2C07542B}"/>
                </a:ext>
              </a:extLst>
            </p:cNvPr>
            <p:cNvSpPr/>
            <p:nvPr/>
          </p:nvSpPr>
          <p:spPr>
            <a:xfrm>
              <a:off x="11194097" y="1417923"/>
              <a:ext cx="160985" cy="160812"/>
            </a:xfrm>
            <a:custGeom>
              <a:avLst/>
              <a:gdLst>
                <a:gd name="connsiteX0" fmla="*/ 0 w 160985"/>
                <a:gd name="connsiteY0" fmla="*/ 80406 h 160812"/>
                <a:gd name="connsiteX1" fmla="*/ 80493 w 160985"/>
                <a:gd name="connsiteY1" fmla="*/ 0 h 160812"/>
                <a:gd name="connsiteX2" fmla="*/ 160986 w 160985"/>
                <a:gd name="connsiteY2" fmla="*/ 80406 h 160812"/>
                <a:gd name="connsiteX3" fmla="*/ 80493 w 160985"/>
                <a:gd name="connsiteY3" fmla="*/ 160812 h 160812"/>
                <a:gd name="connsiteX4" fmla="*/ 80394 w 160985"/>
                <a:gd name="connsiteY4" fmla="*/ 160812 h 160812"/>
                <a:gd name="connsiteX5" fmla="*/ 0 w 160985"/>
                <a:gd name="connsiteY5" fmla="*/ 80505 h 160812"/>
                <a:gd name="connsiteX6" fmla="*/ 0 w 160985"/>
                <a:gd name="connsiteY6" fmla="*/ 80406 h 16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85" h="160812">
                  <a:moveTo>
                    <a:pt x="0" y="80406"/>
                  </a:moveTo>
                  <a:cubicBezTo>
                    <a:pt x="0" y="36000"/>
                    <a:pt x="36039" y="0"/>
                    <a:pt x="80493" y="0"/>
                  </a:cubicBezTo>
                  <a:cubicBezTo>
                    <a:pt x="124947" y="0"/>
                    <a:pt x="160986" y="36000"/>
                    <a:pt x="160986" y="80406"/>
                  </a:cubicBezTo>
                  <a:cubicBezTo>
                    <a:pt x="160986" y="124812"/>
                    <a:pt x="124947" y="160812"/>
                    <a:pt x="80493" y="160812"/>
                  </a:cubicBezTo>
                  <a:cubicBezTo>
                    <a:pt x="80463" y="160812"/>
                    <a:pt x="80424" y="160812"/>
                    <a:pt x="80394" y="160812"/>
                  </a:cubicBezTo>
                  <a:cubicBezTo>
                    <a:pt x="35989" y="160812"/>
                    <a:pt x="0" y="124862"/>
                    <a:pt x="0" y="80505"/>
                  </a:cubicBezTo>
                  <a:cubicBezTo>
                    <a:pt x="0" y="80475"/>
                    <a:pt x="0" y="80436"/>
                    <a:pt x="0" y="80406"/>
                  </a:cubicBezTo>
                  <a:close/>
                </a:path>
              </a:pathLst>
            </a:custGeom>
            <a:grpFill/>
            <a:ln w="989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xmlns="" id="{0EEB9D66-C4B0-DA44-91AF-D377BB01AB49}"/>
                </a:ext>
              </a:extLst>
            </p:cNvPr>
            <p:cNvSpPr/>
            <p:nvPr/>
          </p:nvSpPr>
          <p:spPr>
            <a:xfrm>
              <a:off x="11250630" y="1536406"/>
              <a:ext cx="245247" cy="526447"/>
            </a:xfrm>
            <a:custGeom>
              <a:avLst/>
              <a:gdLst>
                <a:gd name="connsiteX0" fmla="*/ 0 w 245247"/>
                <a:gd name="connsiteY0" fmla="*/ 13846 h 526447"/>
                <a:gd name="connsiteX1" fmla="*/ 168312 w 245247"/>
                <a:gd name="connsiteY1" fmla="*/ 453558 h 526447"/>
                <a:gd name="connsiteX2" fmla="*/ 245043 w 245247"/>
                <a:gd name="connsiteY2" fmla="*/ 526448 h 526447"/>
                <a:gd name="connsiteX3" fmla="*/ 55147 w 245247"/>
                <a:gd name="connsiteY3" fmla="*/ 0 h 526447"/>
              </a:gdLst>
              <a:ahLst/>
              <a:cxnLst>
                <a:cxn ang="0">
                  <a:pos x="connsiteX0" y="connsiteY0"/>
                </a:cxn>
                <a:cxn ang="0">
                  <a:pos x="connsiteX1" y="connsiteY1"/>
                </a:cxn>
                <a:cxn ang="0">
                  <a:pos x="connsiteX2" y="connsiteY2"/>
                </a:cxn>
                <a:cxn ang="0">
                  <a:pos x="connsiteX3" y="connsiteY3"/>
                </a:cxn>
              </a:cxnLst>
              <a:rect l="l" t="t" r="r" b="b"/>
              <a:pathLst>
                <a:path w="245247" h="526447">
                  <a:moveTo>
                    <a:pt x="0" y="13846"/>
                  </a:moveTo>
                  <a:cubicBezTo>
                    <a:pt x="0" y="17604"/>
                    <a:pt x="168312" y="453558"/>
                    <a:pt x="168312" y="453558"/>
                  </a:cubicBezTo>
                  <a:cubicBezTo>
                    <a:pt x="168312" y="453558"/>
                    <a:pt x="237618" y="526448"/>
                    <a:pt x="245043" y="526448"/>
                  </a:cubicBezTo>
                  <a:cubicBezTo>
                    <a:pt x="252469" y="526448"/>
                    <a:pt x="55147" y="0"/>
                    <a:pt x="55147" y="0"/>
                  </a:cubicBezTo>
                  <a:close/>
                </a:path>
              </a:pathLst>
            </a:custGeom>
            <a:grpFill/>
            <a:ln w="989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xmlns="" id="{A1F46602-FBD5-C84B-B00A-9F2876CEE99D}"/>
                </a:ext>
              </a:extLst>
            </p:cNvPr>
            <p:cNvSpPr/>
            <p:nvPr/>
          </p:nvSpPr>
          <p:spPr>
            <a:xfrm>
              <a:off x="11029249" y="1536406"/>
              <a:ext cx="270388" cy="517645"/>
            </a:xfrm>
            <a:custGeom>
              <a:avLst/>
              <a:gdLst>
                <a:gd name="connsiteX0" fmla="*/ 267914 w 270388"/>
                <a:gd name="connsiteY0" fmla="*/ 23934 h 517645"/>
                <a:gd name="connsiteX1" fmla="*/ 71681 w 270388"/>
                <a:gd name="connsiteY1" fmla="*/ 446041 h 517645"/>
                <a:gd name="connsiteX2" fmla="*/ 0 w 270388"/>
                <a:gd name="connsiteY2" fmla="*/ 517645 h 517645"/>
                <a:gd name="connsiteX3" fmla="*/ 21385 w 270388"/>
                <a:gd name="connsiteY3" fmla="*/ 419635 h 517645"/>
                <a:gd name="connsiteX4" fmla="*/ 210093 w 270388"/>
                <a:gd name="connsiteY4" fmla="*/ 0 h 517645"/>
                <a:gd name="connsiteX5" fmla="*/ 270389 w 270388"/>
                <a:gd name="connsiteY5" fmla="*/ 18890 h 517645"/>
                <a:gd name="connsiteX6" fmla="*/ 267914 w 270388"/>
                <a:gd name="connsiteY6" fmla="*/ 23934 h 51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388" h="517645">
                  <a:moveTo>
                    <a:pt x="267914" y="23934"/>
                  </a:moveTo>
                  <a:lnTo>
                    <a:pt x="71681" y="446041"/>
                  </a:lnTo>
                  <a:lnTo>
                    <a:pt x="0" y="517645"/>
                  </a:lnTo>
                  <a:lnTo>
                    <a:pt x="21385" y="419635"/>
                  </a:lnTo>
                  <a:lnTo>
                    <a:pt x="210093" y="0"/>
                  </a:lnTo>
                  <a:lnTo>
                    <a:pt x="270389" y="18890"/>
                  </a:lnTo>
                  <a:lnTo>
                    <a:pt x="267914" y="23934"/>
                  </a:lnTo>
                  <a:close/>
                </a:path>
              </a:pathLst>
            </a:custGeom>
            <a:grpFill/>
            <a:ln w="989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xmlns="" id="{3530B019-0C09-2B42-9583-47618DFDD54F}"/>
                </a:ext>
              </a:extLst>
            </p:cNvPr>
            <p:cNvSpPr/>
            <p:nvPr/>
          </p:nvSpPr>
          <p:spPr>
            <a:xfrm>
              <a:off x="11265481" y="1361352"/>
              <a:ext cx="29702" cy="88417"/>
            </a:xfrm>
            <a:custGeom>
              <a:avLst/>
              <a:gdLst>
                <a:gd name="connsiteX0" fmla="*/ 29702 w 29702"/>
                <a:gd name="connsiteY0" fmla="*/ 73582 h 88417"/>
                <a:gd name="connsiteX1" fmla="*/ 14851 w 29702"/>
                <a:gd name="connsiteY1" fmla="*/ 88417 h 88417"/>
                <a:gd name="connsiteX2" fmla="*/ 0 w 29702"/>
                <a:gd name="connsiteY2" fmla="*/ 73582 h 88417"/>
                <a:gd name="connsiteX3" fmla="*/ 0 w 29702"/>
                <a:gd name="connsiteY3" fmla="*/ 14835 h 88417"/>
                <a:gd name="connsiteX4" fmla="*/ 14851 w 29702"/>
                <a:gd name="connsiteY4" fmla="*/ 0 h 88417"/>
                <a:gd name="connsiteX5" fmla="*/ 29702 w 29702"/>
                <a:gd name="connsiteY5" fmla="*/ 14835 h 88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02" h="88417">
                  <a:moveTo>
                    <a:pt x="29702" y="73582"/>
                  </a:moveTo>
                  <a:cubicBezTo>
                    <a:pt x="29702" y="81771"/>
                    <a:pt x="23049" y="88417"/>
                    <a:pt x="14851" y="88417"/>
                  </a:cubicBezTo>
                  <a:cubicBezTo>
                    <a:pt x="6653" y="88417"/>
                    <a:pt x="0" y="81771"/>
                    <a:pt x="0" y="73582"/>
                  </a:cubicBezTo>
                  <a:lnTo>
                    <a:pt x="0" y="14835"/>
                  </a:lnTo>
                  <a:cubicBezTo>
                    <a:pt x="0" y="6646"/>
                    <a:pt x="6653" y="0"/>
                    <a:pt x="14851" y="0"/>
                  </a:cubicBezTo>
                  <a:cubicBezTo>
                    <a:pt x="23049" y="0"/>
                    <a:pt x="29702" y="6646"/>
                    <a:pt x="29702" y="14835"/>
                  </a:cubicBezTo>
                  <a:close/>
                </a:path>
              </a:pathLst>
            </a:custGeom>
            <a:grpFill/>
            <a:ln w="989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xmlns="" id="{747C18DA-10C2-9344-B8DD-43E49DB582F5}"/>
                </a:ext>
              </a:extLst>
            </p:cNvPr>
            <p:cNvSpPr/>
            <p:nvPr/>
          </p:nvSpPr>
          <p:spPr>
            <a:xfrm>
              <a:off x="9974128" y="971189"/>
              <a:ext cx="255339" cy="692303"/>
            </a:xfrm>
            <a:custGeom>
              <a:avLst/>
              <a:gdLst>
                <a:gd name="connsiteX0" fmla="*/ 127620 w 255339"/>
                <a:gd name="connsiteY0" fmla="*/ 692304 h 692303"/>
                <a:gd name="connsiteX1" fmla="*/ 255340 w 255339"/>
                <a:gd name="connsiteY1" fmla="*/ 346152 h 692303"/>
                <a:gd name="connsiteX2" fmla="*/ 127620 w 255339"/>
                <a:gd name="connsiteY2" fmla="*/ 0 h 692303"/>
                <a:gd name="connsiteX3" fmla="*/ 127620 w 255339"/>
                <a:gd name="connsiteY3" fmla="*/ 56274 h 692303"/>
                <a:gd name="connsiteX4" fmla="*/ 234548 w 255339"/>
                <a:gd name="connsiteY4" fmla="*/ 346053 h 692303"/>
                <a:gd name="connsiteX5" fmla="*/ 127620 w 255339"/>
                <a:gd name="connsiteY5" fmla="*/ 635831 h 692303"/>
                <a:gd name="connsiteX6" fmla="*/ 127620 w 255339"/>
                <a:gd name="connsiteY6" fmla="*/ 0 h 692303"/>
                <a:gd name="connsiteX7" fmla="*/ 0 w 255339"/>
                <a:gd name="connsiteY7" fmla="*/ 346152 h 692303"/>
                <a:gd name="connsiteX8" fmla="*/ 127620 w 255339"/>
                <a:gd name="connsiteY8" fmla="*/ 692304 h 692303"/>
                <a:gd name="connsiteX9" fmla="*/ 127620 w 255339"/>
                <a:gd name="connsiteY9" fmla="*/ 692304 h 692303"/>
                <a:gd name="connsiteX10" fmla="*/ 127620 w 255339"/>
                <a:gd name="connsiteY10" fmla="*/ 635930 h 692303"/>
                <a:gd name="connsiteX11" fmla="*/ 127620 w 255339"/>
                <a:gd name="connsiteY11" fmla="*/ 635930 h 692303"/>
                <a:gd name="connsiteX12" fmla="*/ 20791 w 255339"/>
                <a:gd name="connsiteY12" fmla="*/ 346152 h 692303"/>
                <a:gd name="connsiteX13" fmla="*/ 127620 w 255339"/>
                <a:gd name="connsiteY13" fmla="*/ 56373 h 692303"/>
                <a:gd name="connsiteX14" fmla="*/ 127620 w 255339"/>
                <a:gd name="connsiteY14" fmla="*/ 56373 h 692303"/>
                <a:gd name="connsiteX15" fmla="*/ 127620 w 255339"/>
                <a:gd name="connsiteY15" fmla="*/ 99 h 69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339" h="692303">
                  <a:moveTo>
                    <a:pt x="127620" y="692304"/>
                  </a:moveTo>
                  <a:cubicBezTo>
                    <a:pt x="198114" y="692304"/>
                    <a:pt x="255340" y="537327"/>
                    <a:pt x="255340" y="346152"/>
                  </a:cubicBezTo>
                  <a:cubicBezTo>
                    <a:pt x="255340" y="154977"/>
                    <a:pt x="198114" y="0"/>
                    <a:pt x="127620" y="0"/>
                  </a:cubicBezTo>
                  <a:lnTo>
                    <a:pt x="127620" y="56274"/>
                  </a:lnTo>
                  <a:cubicBezTo>
                    <a:pt x="187025" y="56274"/>
                    <a:pt x="234548" y="186032"/>
                    <a:pt x="234548" y="346053"/>
                  </a:cubicBezTo>
                  <a:cubicBezTo>
                    <a:pt x="234548" y="506074"/>
                    <a:pt x="186629" y="635831"/>
                    <a:pt x="127620" y="635831"/>
                  </a:cubicBezTo>
                  <a:close/>
                  <a:moveTo>
                    <a:pt x="127620" y="0"/>
                  </a:moveTo>
                  <a:cubicBezTo>
                    <a:pt x="57127" y="0"/>
                    <a:pt x="0" y="154977"/>
                    <a:pt x="0" y="346152"/>
                  </a:cubicBezTo>
                  <a:cubicBezTo>
                    <a:pt x="0" y="537327"/>
                    <a:pt x="57127" y="692304"/>
                    <a:pt x="127620" y="692304"/>
                  </a:cubicBezTo>
                  <a:lnTo>
                    <a:pt x="127620" y="692304"/>
                  </a:lnTo>
                  <a:lnTo>
                    <a:pt x="127620" y="635930"/>
                  </a:lnTo>
                  <a:lnTo>
                    <a:pt x="127620" y="635930"/>
                  </a:lnTo>
                  <a:cubicBezTo>
                    <a:pt x="68216" y="635930"/>
                    <a:pt x="20791" y="506272"/>
                    <a:pt x="20791" y="346152"/>
                  </a:cubicBezTo>
                  <a:cubicBezTo>
                    <a:pt x="20791" y="186032"/>
                    <a:pt x="68612" y="56373"/>
                    <a:pt x="127620" y="56373"/>
                  </a:cubicBezTo>
                  <a:lnTo>
                    <a:pt x="127620" y="56373"/>
                  </a:lnTo>
                  <a:lnTo>
                    <a:pt x="127620" y="99"/>
                  </a:lnTo>
                  <a:close/>
                </a:path>
              </a:pathLst>
            </a:custGeom>
            <a:grpFill/>
            <a:ln w="989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xmlns="" id="{51150016-5BDE-F442-A8A4-BB6202587EBC}"/>
                </a:ext>
              </a:extLst>
            </p:cNvPr>
            <p:cNvSpPr/>
            <p:nvPr/>
          </p:nvSpPr>
          <p:spPr>
            <a:xfrm>
              <a:off x="9755223" y="1189858"/>
              <a:ext cx="693051" cy="254965"/>
            </a:xfrm>
            <a:custGeom>
              <a:avLst/>
              <a:gdLst>
                <a:gd name="connsiteX0" fmla="*/ 693051 w 693051"/>
                <a:gd name="connsiteY0" fmla="*/ 127483 h 254965"/>
                <a:gd name="connsiteX1" fmla="*/ 346526 w 693051"/>
                <a:gd name="connsiteY1" fmla="*/ 0 h 254965"/>
                <a:gd name="connsiteX2" fmla="*/ 346526 w 693051"/>
                <a:gd name="connsiteY2" fmla="*/ 20769 h 254965"/>
                <a:gd name="connsiteX3" fmla="*/ 636617 w 693051"/>
                <a:gd name="connsiteY3" fmla="*/ 127483 h 254965"/>
                <a:gd name="connsiteX4" fmla="*/ 346526 w 693051"/>
                <a:gd name="connsiteY4" fmla="*/ 234295 h 254965"/>
                <a:gd name="connsiteX5" fmla="*/ 346526 w 693051"/>
                <a:gd name="connsiteY5" fmla="*/ 254966 h 254965"/>
                <a:gd name="connsiteX6" fmla="*/ 693051 w 693051"/>
                <a:gd name="connsiteY6" fmla="*/ 127483 h 254965"/>
                <a:gd name="connsiteX7" fmla="*/ 346526 w 693051"/>
                <a:gd name="connsiteY7" fmla="*/ 0 h 254965"/>
                <a:gd name="connsiteX8" fmla="*/ 346526 w 693051"/>
                <a:gd name="connsiteY8" fmla="*/ 0 h 254965"/>
                <a:gd name="connsiteX9" fmla="*/ 0 w 693051"/>
                <a:gd name="connsiteY9" fmla="*/ 127483 h 254965"/>
                <a:gd name="connsiteX10" fmla="*/ 346526 w 693051"/>
                <a:gd name="connsiteY10" fmla="*/ 254966 h 254965"/>
                <a:gd name="connsiteX11" fmla="*/ 346526 w 693051"/>
                <a:gd name="connsiteY11" fmla="*/ 254966 h 254965"/>
                <a:gd name="connsiteX12" fmla="*/ 346526 w 693051"/>
                <a:gd name="connsiteY12" fmla="*/ 234295 h 254965"/>
                <a:gd name="connsiteX13" fmla="*/ 346526 w 693051"/>
                <a:gd name="connsiteY13" fmla="*/ 234295 h 254965"/>
                <a:gd name="connsiteX14" fmla="*/ 56434 w 693051"/>
                <a:gd name="connsiteY14" fmla="*/ 127483 h 254965"/>
                <a:gd name="connsiteX15" fmla="*/ 56434 w 693051"/>
                <a:gd name="connsiteY15" fmla="*/ 127483 h 254965"/>
                <a:gd name="connsiteX16" fmla="*/ 346526 w 693051"/>
                <a:gd name="connsiteY16" fmla="*/ 20769 h 254965"/>
                <a:gd name="connsiteX17" fmla="*/ 346526 w 693051"/>
                <a:gd name="connsiteY17" fmla="*/ 20769 h 25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3051" h="254965">
                  <a:moveTo>
                    <a:pt x="693051" y="127483"/>
                  </a:moveTo>
                  <a:cubicBezTo>
                    <a:pt x="693051" y="57066"/>
                    <a:pt x="537907" y="0"/>
                    <a:pt x="346526" y="0"/>
                  </a:cubicBezTo>
                  <a:lnTo>
                    <a:pt x="346526" y="20769"/>
                  </a:lnTo>
                  <a:cubicBezTo>
                    <a:pt x="506719" y="20769"/>
                    <a:pt x="636617" y="68538"/>
                    <a:pt x="636617" y="127483"/>
                  </a:cubicBezTo>
                  <a:cubicBezTo>
                    <a:pt x="636617" y="186427"/>
                    <a:pt x="506719" y="234295"/>
                    <a:pt x="346526" y="234295"/>
                  </a:cubicBezTo>
                  <a:lnTo>
                    <a:pt x="346526" y="254966"/>
                  </a:lnTo>
                  <a:cubicBezTo>
                    <a:pt x="537907" y="254966"/>
                    <a:pt x="693051" y="197900"/>
                    <a:pt x="693051" y="127483"/>
                  </a:cubicBezTo>
                  <a:close/>
                  <a:moveTo>
                    <a:pt x="346526" y="0"/>
                  </a:moveTo>
                  <a:lnTo>
                    <a:pt x="346526" y="0"/>
                  </a:lnTo>
                  <a:cubicBezTo>
                    <a:pt x="155144" y="0"/>
                    <a:pt x="0" y="57066"/>
                    <a:pt x="0" y="127483"/>
                  </a:cubicBezTo>
                  <a:cubicBezTo>
                    <a:pt x="0" y="197900"/>
                    <a:pt x="155045" y="254966"/>
                    <a:pt x="346526" y="254966"/>
                  </a:cubicBezTo>
                  <a:lnTo>
                    <a:pt x="346526" y="254966"/>
                  </a:lnTo>
                  <a:lnTo>
                    <a:pt x="346526" y="234295"/>
                  </a:lnTo>
                  <a:lnTo>
                    <a:pt x="346526" y="234295"/>
                  </a:lnTo>
                  <a:cubicBezTo>
                    <a:pt x="186332" y="234295"/>
                    <a:pt x="56434" y="186427"/>
                    <a:pt x="56434" y="127483"/>
                  </a:cubicBezTo>
                  <a:lnTo>
                    <a:pt x="56434" y="127483"/>
                  </a:lnTo>
                  <a:cubicBezTo>
                    <a:pt x="56434" y="68142"/>
                    <a:pt x="186332" y="20769"/>
                    <a:pt x="346526" y="20769"/>
                  </a:cubicBezTo>
                  <a:lnTo>
                    <a:pt x="346526" y="20769"/>
                  </a:lnTo>
                  <a:close/>
                </a:path>
              </a:pathLst>
            </a:custGeom>
            <a:grpFill/>
            <a:ln w="989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xmlns="" id="{7F0DC5F4-6D6F-7641-8E3E-5DBEA68D6FE0}"/>
                </a:ext>
              </a:extLst>
            </p:cNvPr>
            <p:cNvSpPr/>
            <p:nvPr/>
          </p:nvSpPr>
          <p:spPr>
            <a:xfrm>
              <a:off x="9840613" y="1056487"/>
              <a:ext cx="522330" cy="521744"/>
            </a:xfrm>
            <a:custGeom>
              <a:avLst/>
              <a:gdLst>
                <a:gd name="connsiteX0" fmla="*/ 506179 w 522330"/>
                <a:gd name="connsiteY0" fmla="*/ 16174 h 521744"/>
                <a:gd name="connsiteX1" fmla="*/ 261136 w 522330"/>
                <a:gd name="connsiteY1" fmla="*/ 91635 h 521744"/>
                <a:gd name="connsiteX2" fmla="*/ 261136 w 522330"/>
                <a:gd name="connsiteY2" fmla="*/ 119130 h 521744"/>
                <a:gd name="connsiteX3" fmla="*/ 466279 w 522330"/>
                <a:gd name="connsiteY3" fmla="*/ 55932 h 521744"/>
                <a:gd name="connsiteX4" fmla="*/ 336777 w 522330"/>
                <a:gd name="connsiteY4" fmla="*/ 336414 h 521744"/>
                <a:gd name="connsiteX5" fmla="*/ 261136 w 522330"/>
                <a:gd name="connsiteY5" fmla="*/ 402578 h 521744"/>
                <a:gd name="connsiteX6" fmla="*/ 261136 w 522330"/>
                <a:gd name="connsiteY6" fmla="*/ 430073 h 521744"/>
                <a:gd name="connsiteX7" fmla="*/ 351430 w 522330"/>
                <a:gd name="connsiteY7" fmla="*/ 350952 h 521744"/>
                <a:gd name="connsiteX8" fmla="*/ 506179 w 522330"/>
                <a:gd name="connsiteY8" fmla="*/ 16174 h 521744"/>
                <a:gd name="connsiteX9" fmla="*/ 261136 w 522330"/>
                <a:gd name="connsiteY9" fmla="*/ 91635 h 521744"/>
                <a:gd name="connsiteX10" fmla="*/ 170940 w 522330"/>
                <a:gd name="connsiteY10" fmla="*/ 170756 h 521744"/>
                <a:gd name="connsiteX11" fmla="*/ 16191 w 522330"/>
                <a:gd name="connsiteY11" fmla="*/ 505633 h 521744"/>
                <a:gd name="connsiteX12" fmla="*/ 261136 w 522330"/>
                <a:gd name="connsiteY12" fmla="*/ 430073 h 521744"/>
                <a:gd name="connsiteX13" fmla="*/ 261136 w 522330"/>
                <a:gd name="connsiteY13" fmla="*/ 402875 h 521744"/>
                <a:gd name="connsiteX14" fmla="*/ 55992 w 522330"/>
                <a:gd name="connsiteY14" fmla="*/ 466073 h 521744"/>
                <a:gd name="connsiteX15" fmla="*/ 55992 w 522330"/>
                <a:gd name="connsiteY15" fmla="*/ 466073 h 521744"/>
                <a:gd name="connsiteX16" fmla="*/ 185593 w 522330"/>
                <a:gd name="connsiteY16" fmla="*/ 185690 h 521744"/>
                <a:gd name="connsiteX17" fmla="*/ 261136 w 522330"/>
                <a:gd name="connsiteY17" fmla="*/ 119426 h 52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330" h="521744">
                  <a:moveTo>
                    <a:pt x="506179" y="16174"/>
                  </a:moveTo>
                  <a:cubicBezTo>
                    <a:pt x="467269" y="-22694"/>
                    <a:pt x="367568" y="10834"/>
                    <a:pt x="261136" y="91635"/>
                  </a:cubicBezTo>
                  <a:lnTo>
                    <a:pt x="261136" y="119130"/>
                  </a:lnTo>
                  <a:cubicBezTo>
                    <a:pt x="350242" y="51581"/>
                    <a:pt x="433705" y="23394"/>
                    <a:pt x="466279" y="55932"/>
                  </a:cubicBezTo>
                  <a:cubicBezTo>
                    <a:pt x="508060" y="97668"/>
                    <a:pt x="450042" y="223173"/>
                    <a:pt x="336777" y="336414"/>
                  </a:cubicBezTo>
                  <a:cubicBezTo>
                    <a:pt x="313055" y="360121"/>
                    <a:pt x="287788" y="382225"/>
                    <a:pt x="261136" y="402578"/>
                  </a:cubicBezTo>
                  <a:lnTo>
                    <a:pt x="261136" y="430073"/>
                  </a:lnTo>
                  <a:cubicBezTo>
                    <a:pt x="292986" y="405763"/>
                    <a:pt x="323154" y="379337"/>
                    <a:pt x="351430" y="350952"/>
                  </a:cubicBezTo>
                  <a:cubicBezTo>
                    <a:pt x="486773" y="215854"/>
                    <a:pt x="555979" y="65921"/>
                    <a:pt x="506179" y="16174"/>
                  </a:cubicBezTo>
                  <a:close/>
                  <a:moveTo>
                    <a:pt x="261136" y="91635"/>
                  </a:moveTo>
                  <a:cubicBezTo>
                    <a:pt x="229295" y="115920"/>
                    <a:pt x="199157" y="142355"/>
                    <a:pt x="170940" y="170756"/>
                  </a:cubicBezTo>
                  <a:cubicBezTo>
                    <a:pt x="35597" y="305854"/>
                    <a:pt x="-33708" y="455787"/>
                    <a:pt x="16191" y="505633"/>
                  </a:cubicBezTo>
                  <a:cubicBezTo>
                    <a:pt x="55002" y="544402"/>
                    <a:pt x="154802" y="510875"/>
                    <a:pt x="261136" y="430073"/>
                  </a:cubicBezTo>
                  <a:lnTo>
                    <a:pt x="261136" y="402875"/>
                  </a:lnTo>
                  <a:cubicBezTo>
                    <a:pt x="172029" y="470523"/>
                    <a:pt x="88566" y="498611"/>
                    <a:pt x="55992" y="466073"/>
                  </a:cubicBezTo>
                  <a:lnTo>
                    <a:pt x="55992" y="466073"/>
                  </a:lnTo>
                  <a:cubicBezTo>
                    <a:pt x="14310" y="424435"/>
                    <a:pt x="72329" y="298832"/>
                    <a:pt x="185593" y="185690"/>
                  </a:cubicBezTo>
                  <a:cubicBezTo>
                    <a:pt x="209275" y="161954"/>
                    <a:pt x="234512" y="139817"/>
                    <a:pt x="261136" y="119426"/>
                  </a:cubicBezTo>
                  <a:close/>
                </a:path>
              </a:pathLst>
            </a:custGeom>
            <a:grpFill/>
            <a:ln w="989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xmlns="" id="{FE9633AA-ABC0-EA45-B38A-A83A4417C499}"/>
                </a:ext>
              </a:extLst>
            </p:cNvPr>
            <p:cNvSpPr/>
            <p:nvPr/>
          </p:nvSpPr>
          <p:spPr>
            <a:xfrm>
              <a:off x="9840817" y="1056617"/>
              <a:ext cx="521962" cy="521613"/>
            </a:xfrm>
            <a:custGeom>
              <a:avLst/>
              <a:gdLst>
                <a:gd name="connsiteX0" fmla="*/ 505975 w 521962"/>
                <a:gd name="connsiteY0" fmla="*/ 505503 h 521613"/>
                <a:gd name="connsiteX1" fmla="*/ 351227 w 521962"/>
                <a:gd name="connsiteY1" fmla="*/ 170626 h 521613"/>
                <a:gd name="connsiteX2" fmla="*/ 260932 w 521962"/>
                <a:gd name="connsiteY2" fmla="*/ 91506 h 521613"/>
                <a:gd name="connsiteX3" fmla="*/ 260932 w 521962"/>
                <a:gd name="connsiteY3" fmla="*/ 119000 h 521613"/>
                <a:gd name="connsiteX4" fmla="*/ 336574 w 521962"/>
                <a:gd name="connsiteY4" fmla="*/ 185165 h 521613"/>
                <a:gd name="connsiteX5" fmla="*/ 466075 w 521962"/>
                <a:gd name="connsiteY5" fmla="*/ 465548 h 521613"/>
                <a:gd name="connsiteX6" fmla="*/ 260932 w 521962"/>
                <a:gd name="connsiteY6" fmla="*/ 402350 h 521613"/>
                <a:gd name="connsiteX7" fmla="*/ 260932 w 521962"/>
                <a:gd name="connsiteY7" fmla="*/ 429844 h 521613"/>
                <a:gd name="connsiteX8" fmla="*/ 505975 w 521962"/>
                <a:gd name="connsiteY8" fmla="*/ 505503 h 521613"/>
                <a:gd name="connsiteX9" fmla="*/ 260932 w 521962"/>
                <a:gd name="connsiteY9" fmla="*/ 91506 h 521613"/>
                <a:gd name="connsiteX10" fmla="*/ 15988 w 521962"/>
                <a:gd name="connsiteY10" fmla="*/ 16045 h 521613"/>
                <a:gd name="connsiteX11" fmla="*/ 170736 w 521962"/>
                <a:gd name="connsiteY11" fmla="*/ 350922 h 521613"/>
                <a:gd name="connsiteX12" fmla="*/ 260932 w 521962"/>
                <a:gd name="connsiteY12" fmla="*/ 430042 h 521613"/>
                <a:gd name="connsiteX13" fmla="*/ 260932 w 521962"/>
                <a:gd name="connsiteY13" fmla="*/ 402746 h 521613"/>
                <a:gd name="connsiteX14" fmla="*/ 185389 w 521962"/>
                <a:gd name="connsiteY14" fmla="*/ 336581 h 521613"/>
                <a:gd name="connsiteX15" fmla="*/ 55789 w 521962"/>
                <a:gd name="connsiteY15" fmla="*/ 56099 h 521613"/>
                <a:gd name="connsiteX16" fmla="*/ 55789 w 521962"/>
                <a:gd name="connsiteY16" fmla="*/ 56099 h 521613"/>
                <a:gd name="connsiteX17" fmla="*/ 260932 w 521962"/>
                <a:gd name="connsiteY17" fmla="*/ 119297 h 52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962" h="521613">
                  <a:moveTo>
                    <a:pt x="505975" y="505503"/>
                  </a:moveTo>
                  <a:cubicBezTo>
                    <a:pt x="555479" y="456053"/>
                    <a:pt x="486173" y="305724"/>
                    <a:pt x="351227" y="170626"/>
                  </a:cubicBezTo>
                  <a:cubicBezTo>
                    <a:pt x="322950" y="142248"/>
                    <a:pt x="292783" y="115815"/>
                    <a:pt x="260932" y="91506"/>
                  </a:cubicBezTo>
                  <a:lnTo>
                    <a:pt x="260932" y="119000"/>
                  </a:lnTo>
                  <a:cubicBezTo>
                    <a:pt x="287605" y="139331"/>
                    <a:pt x="312881" y="161436"/>
                    <a:pt x="336574" y="185165"/>
                  </a:cubicBezTo>
                  <a:cubicBezTo>
                    <a:pt x="449838" y="298307"/>
                    <a:pt x="507856" y="423812"/>
                    <a:pt x="466075" y="465548"/>
                  </a:cubicBezTo>
                  <a:cubicBezTo>
                    <a:pt x="433502" y="498086"/>
                    <a:pt x="349939" y="469998"/>
                    <a:pt x="260932" y="402350"/>
                  </a:cubicBezTo>
                  <a:lnTo>
                    <a:pt x="260932" y="429844"/>
                  </a:lnTo>
                  <a:cubicBezTo>
                    <a:pt x="367167" y="510745"/>
                    <a:pt x="467065" y="544272"/>
                    <a:pt x="505975" y="505503"/>
                  </a:cubicBezTo>
                  <a:close/>
                  <a:moveTo>
                    <a:pt x="260932" y="91506"/>
                  </a:moveTo>
                  <a:cubicBezTo>
                    <a:pt x="154697" y="10704"/>
                    <a:pt x="54799" y="-22526"/>
                    <a:pt x="15988" y="16045"/>
                  </a:cubicBezTo>
                  <a:cubicBezTo>
                    <a:pt x="-33516" y="65495"/>
                    <a:pt x="35789" y="215725"/>
                    <a:pt x="170736" y="350922"/>
                  </a:cubicBezTo>
                  <a:cubicBezTo>
                    <a:pt x="198953" y="379326"/>
                    <a:pt x="229091" y="405762"/>
                    <a:pt x="260932" y="430042"/>
                  </a:cubicBezTo>
                  <a:lnTo>
                    <a:pt x="260932" y="402746"/>
                  </a:lnTo>
                  <a:cubicBezTo>
                    <a:pt x="234329" y="382362"/>
                    <a:pt x="209102" y="360258"/>
                    <a:pt x="185389" y="336581"/>
                  </a:cubicBezTo>
                  <a:cubicBezTo>
                    <a:pt x="72125" y="223340"/>
                    <a:pt x="14107" y="97835"/>
                    <a:pt x="55789" y="56099"/>
                  </a:cubicBezTo>
                  <a:lnTo>
                    <a:pt x="55789" y="56099"/>
                  </a:lnTo>
                  <a:cubicBezTo>
                    <a:pt x="88362" y="23561"/>
                    <a:pt x="171924" y="51649"/>
                    <a:pt x="260932" y="119297"/>
                  </a:cubicBezTo>
                  <a:close/>
                </a:path>
              </a:pathLst>
            </a:custGeom>
            <a:grpFill/>
            <a:ln w="989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xmlns="" id="{C4D6C9B9-8CD0-8D41-B947-2407A6A52986}"/>
                </a:ext>
              </a:extLst>
            </p:cNvPr>
            <p:cNvSpPr/>
            <p:nvPr/>
          </p:nvSpPr>
          <p:spPr>
            <a:xfrm>
              <a:off x="10048681" y="1263935"/>
              <a:ext cx="106927" cy="106812"/>
            </a:xfrm>
            <a:custGeom>
              <a:avLst/>
              <a:gdLst>
                <a:gd name="connsiteX0" fmla="*/ 106928 w 106927"/>
                <a:gd name="connsiteY0" fmla="*/ 53406 h 106812"/>
                <a:gd name="connsiteX1" fmla="*/ 53464 w 106927"/>
                <a:gd name="connsiteY1" fmla="*/ 0 h 106812"/>
                <a:gd name="connsiteX2" fmla="*/ 0 w 106927"/>
                <a:gd name="connsiteY2" fmla="*/ 53406 h 106812"/>
                <a:gd name="connsiteX3" fmla="*/ 53464 w 106927"/>
                <a:gd name="connsiteY3" fmla="*/ 106813 h 106812"/>
                <a:gd name="connsiteX4" fmla="*/ 106928 w 106927"/>
                <a:gd name="connsiteY4" fmla="*/ 53406 h 106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27" h="106812">
                  <a:moveTo>
                    <a:pt x="106928" y="53406"/>
                  </a:moveTo>
                  <a:cubicBezTo>
                    <a:pt x="106928" y="23911"/>
                    <a:pt x="82988" y="0"/>
                    <a:pt x="53464" y="0"/>
                  </a:cubicBezTo>
                  <a:cubicBezTo>
                    <a:pt x="23940" y="0"/>
                    <a:pt x="0" y="23911"/>
                    <a:pt x="0" y="53406"/>
                  </a:cubicBezTo>
                  <a:cubicBezTo>
                    <a:pt x="0" y="82898"/>
                    <a:pt x="23940" y="106813"/>
                    <a:pt x="53464" y="106813"/>
                  </a:cubicBezTo>
                  <a:cubicBezTo>
                    <a:pt x="82988" y="106813"/>
                    <a:pt x="106928" y="82898"/>
                    <a:pt x="106928" y="53406"/>
                  </a:cubicBezTo>
                  <a:close/>
                </a:path>
              </a:pathLst>
            </a:custGeom>
            <a:grpFill/>
            <a:ln w="989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xmlns="" id="{F299DEB7-A6A4-6143-A99A-80D335D8EAE1}"/>
                </a:ext>
              </a:extLst>
            </p:cNvPr>
            <p:cNvSpPr/>
            <p:nvPr/>
          </p:nvSpPr>
          <p:spPr>
            <a:xfrm>
              <a:off x="10867570" y="777938"/>
              <a:ext cx="290982" cy="550974"/>
            </a:xfrm>
            <a:custGeom>
              <a:avLst/>
              <a:gdLst>
                <a:gd name="connsiteX0" fmla="*/ 119799 w 290982"/>
                <a:gd name="connsiteY0" fmla="*/ 550975 h 550974"/>
                <a:gd name="connsiteX1" fmla="*/ 290983 w 290982"/>
                <a:gd name="connsiteY1" fmla="*/ 550975 h 550974"/>
                <a:gd name="connsiteX2" fmla="*/ 119799 w 290982"/>
                <a:gd name="connsiteY2" fmla="*/ 226482 h 550974"/>
                <a:gd name="connsiteX3" fmla="*/ 119799 w 290982"/>
                <a:gd name="connsiteY3" fmla="*/ 345163 h 550974"/>
                <a:gd name="connsiteX4" fmla="*/ 195836 w 290982"/>
                <a:gd name="connsiteY4" fmla="*/ 477690 h 550974"/>
                <a:gd name="connsiteX5" fmla="*/ 119799 w 290982"/>
                <a:gd name="connsiteY5" fmla="*/ 477690 h 550974"/>
                <a:gd name="connsiteX6" fmla="*/ 0 w 290982"/>
                <a:gd name="connsiteY6" fmla="*/ 0 h 550974"/>
                <a:gd name="connsiteX7" fmla="*/ 0 w 290982"/>
                <a:gd name="connsiteY7" fmla="*/ 550975 h 550974"/>
                <a:gd name="connsiteX8" fmla="*/ 119799 w 290982"/>
                <a:gd name="connsiteY8" fmla="*/ 550975 h 550974"/>
                <a:gd name="connsiteX9" fmla="*/ 119799 w 290982"/>
                <a:gd name="connsiteY9" fmla="*/ 477986 h 550974"/>
                <a:gd name="connsiteX10" fmla="*/ 43860 w 290982"/>
                <a:gd name="connsiteY10" fmla="*/ 477986 h 550974"/>
                <a:gd name="connsiteX11" fmla="*/ 43860 w 290982"/>
                <a:gd name="connsiteY11" fmla="*/ 213032 h 550974"/>
                <a:gd name="connsiteX12" fmla="*/ 43860 w 290982"/>
                <a:gd name="connsiteY12" fmla="*/ 213032 h 550974"/>
                <a:gd name="connsiteX13" fmla="*/ 119799 w 290982"/>
                <a:gd name="connsiteY13" fmla="*/ 345163 h 550974"/>
                <a:gd name="connsiteX14" fmla="*/ 119799 w 290982"/>
                <a:gd name="connsiteY14" fmla="*/ 226482 h 55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0982" h="550974">
                  <a:moveTo>
                    <a:pt x="119799" y="550975"/>
                  </a:moveTo>
                  <a:lnTo>
                    <a:pt x="290983" y="550975"/>
                  </a:lnTo>
                  <a:lnTo>
                    <a:pt x="119799" y="226482"/>
                  </a:lnTo>
                  <a:lnTo>
                    <a:pt x="119799" y="345163"/>
                  </a:lnTo>
                  <a:lnTo>
                    <a:pt x="195836" y="477690"/>
                  </a:lnTo>
                  <a:lnTo>
                    <a:pt x="119799" y="477690"/>
                  </a:lnTo>
                  <a:close/>
                  <a:moveTo>
                    <a:pt x="0" y="0"/>
                  </a:moveTo>
                  <a:lnTo>
                    <a:pt x="0" y="550975"/>
                  </a:lnTo>
                  <a:lnTo>
                    <a:pt x="119799" y="550975"/>
                  </a:lnTo>
                  <a:lnTo>
                    <a:pt x="119799" y="477986"/>
                  </a:lnTo>
                  <a:lnTo>
                    <a:pt x="43860" y="477986"/>
                  </a:lnTo>
                  <a:lnTo>
                    <a:pt x="43860" y="213032"/>
                  </a:lnTo>
                  <a:lnTo>
                    <a:pt x="43860" y="213032"/>
                  </a:lnTo>
                  <a:lnTo>
                    <a:pt x="119799" y="345163"/>
                  </a:lnTo>
                  <a:lnTo>
                    <a:pt x="119799" y="226482"/>
                  </a:lnTo>
                  <a:close/>
                </a:path>
              </a:pathLst>
            </a:custGeom>
            <a:grpFill/>
            <a:ln w="989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xmlns="" id="{ED6F6DBE-F91D-9A4D-9320-2B71246D3534}"/>
                </a:ext>
              </a:extLst>
            </p:cNvPr>
            <p:cNvSpPr/>
            <p:nvPr/>
          </p:nvSpPr>
          <p:spPr>
            <a:xfrm>
              <a:off x="10721337" y="773883"/>
              <a:ext cx="73067" cy="540392"/>
            </a:xfrm>
            <a:custGeom>
              <a:avLst/>
              <a:gdLst>
                <a:gd name="connsiteX0" fmla="*/ 0 w 73067"/>
                <a:gd name="connsiteY0" fmla="*/ 0 h 540392"/>
                <a:gd name="connsiteX1" fmla="*/ 73068 w 73067"/>
                <a:gd name="connsiteY1" fmla="*/ 0 h 540392"/>
                <a:gd name="connsiteX2" fmla="*/ 73068 w 73067"/>
                <a:gd name="connsiteY2" fmla="*/ 540392 h 540392"/>
                <a:gd name="connsiteX3" fmla="*/ 0 w 73067"/>
                <a:gd name="connsiteY3" fmla="*/ 540392 h 540392"/>
              </a:gdLst>
              <a:ahLst/>
              <a:cxnLst>
                <a:cxn ang="0">
                  <a:pos x="connsiteX0" y="connsiteY0"/>
                </a:cxn>
                <a:cxn ang="0">
                  <a:pos x="connsiteX1" y="connsiteY1"/>
                </a:cxn>
                <a:cxn ang="0">
                  <a:pos x="connsiteX2" y="connsiteY2"/>
                </a:cxn>
                <a:cxn ang="0">
                  <a:pos x="connsiteX3" y="connsiteY3"/>
                </a:cxn>
              </a:cxnLst>
              <a:rect l="l" t="t" r="r" b="b"/>
              <a:pathLst>
                <a:path w="73067" h="540392">
                  <a:moveTo>
                    <a:pt x="0" y="0"/>
                  </a:moveTo>
                  <a:lnTo>
                    <a:pt x="73068" y="0"/>
                  </a:lnTo>
                  <a:lnTo>
                    <a:pt x="73068" y="540392"/>
                  </a:lnTo>
                  <a:lnTo>
                    <a:pt x="0" y="540392"/>
                  </a:lnTo>
                  <a:close/>
                </a:path>
              </a:pathLst>
            </a:custGeom>
            <a:grpFill/>
            <a:ln w="989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xmlns="" id="{A1D864B4-B497-8B44-8733-EF6A8B03DEDD}"/>
                </a:ext>
              </a:extLst>
            </p:cNvPr>
            <p:cNvSpPr/>
            <p:nvPr/>
          </p:nvSpPr>
          <p:spPr>
            <a:xfrm>
              <a:off x="8369413" y="3495699"/>
              <a:ext cx="584896" cy="457311"/>
            </a:xfrm>
            <a:custGeom>
              <a:avLst/>
              <a:gdLst>
                <a:gd name="connsiteX0" fmla="*/ 583851 w 584896"/>
                <a:gd name="connsiteY0" fmla="*/ 248265 h 457311"/>
                <a:gd name="connsiteX1" fmla="*/ 484844 w 584896"/>
                <a:gd name="connsiteY1" fmla="*/ 68662 h 457311"/>
                <a:gd name="connsiteX2" fmla="*/ 461478 w 584896"/>
                <a:gd name="connsiteY2" fmla="*/ 57783 h 457311"/>
                <a:gd name="connsiteX3" fmla="*/ 461478 w 584896"/>
                <a:gd name="connsiteY3" fmla="*/ 161331 h 457311"/>
                <a:gd name="connsiteX4" fmla="*/ 522991 w 584896"/>
                <a:gd name="connsiteY4" fmla="*/ 237554 h 457311"/>
                <a:gd name="connsiteX5" fmla="*/ 461478 w 584896"/>
                <a:gd name="connsiteY5" fmla="*/ 299001 h 457311"/>
                <a:gd name="connsiteX6" fmla="*/ 461478 w 584896"/>
                <a:gd name="connsiteY6" fmla="*/ 352902 h 457311"/>
                <a:gd name="connsiteX7" fmla="*/ 583851 w 584896"/>
                <a:gd name="connsiteY7" fmla="*/ 248265 h 457311"/>
                <a:gd name="connsiteX8" fmla="*/ 461280 w 584896"/>
                <a:gd name="connsiteY8" fmla="*/ 57783 h 457311"/>
                <a:gd name="connsiteX9" fmla="*/ 182079 w 584896"/>
                <a:gd name="connsiteY9" fmla="*/ 4871 h 457311"/>
                <a:gd name="connsiteX10" fmla="*/ 182079 w 584896"/>
                <a:gd name="connsiteY10" fmla="*/ 25739 h 457311"/>
                <a:gd name="connsiteX11" fmla="*/ 197821 w 584896"/>
                <a:gd name="connsiteY11" fmla="*/ 29299 h 457311"/>
                <a:gd name="connsiteX12" fmla="*/ 197821 w 584896"/>
                <a:gd name="connsiteY12" fmla="*/ 29299 h 457311"/>
                <a:gd name="connsiteX13" fmla="*/ 212809 w 584896"/>
                <a:gd name="connsiteY13" fmla="*/ 76643 h 457311"/>
                <a:gd name="connsiteX14" fmla="*/ 182079 w 584896"/>
                <a:gd name="connsiteY14" fmla="*/ 95563 h 457311"/>
                <a:gd name="connsiteX15" fmla="*/ 182079 w 584896"/>
                <a:gd name="connsiteY15" fmla="*/ 352704 h 457311"/>
                <a:gd name="connsiteX16" fmla="*/ 182079 w 584896"/>
                <a:gd name="connsiteY16" fmla="*/ 391671 h 457311"/>
                <a:gd name="connsiteX17" fmla="*/ 182079 w 584896"/>
                <a:gd name="connsiteY17" fmla="*/ 447649 h 457311"/>
                <a:gd name="connsiteX18" fmla="*/ 368708 w 584896"/>
                <a:gd name="connsiteY18" fmla="*/ 350330 h 457311"/>
                <a:gd name="connsiteX19" fmla="*/ 461280 w 584896"/>
                <a:gd name="connsiteY19" fmla="*/ 352605 h 457311"/>
                <a:gd name="connsiteX20" fmla="*/ 461280 w 584896"/>
                <a:gd name="connsiteY20" fmla="*/ 298704 h 457311"/>
                <a:gd name="connsiteX21" fmla="*/ 430390 w 584896"/>
                <a:gd name="connsiteY21" fmla="*/ 291386 h 457311"/>
                <a:gd name="connsiteX22" fmla="*/ 430390 w 584896"/>
                <a:gd name="connsiteY22" fmla="*/ 291386 h 457311"/>
                <a:gd name="connsiteX23" fmla="*/ 401697 w 584896"/>
                <a:gd name="connsiteY23" fmla="*/ 197767 h 457311"/>
                <a:gd name="connsiteX24" fmla="*/ 461280 w 584896"/>
                <a:gd name="connsiteY24" fmla="*/ 161035 h 457311"/>
                <a:gd name="connsiteX25" fmla="*/ 182079 w 584896"/>
                <a:gd name="connsiteY25" fmla="*/ 4871 h 457311"/>
                <a:gd name="connsiteX26" fmla="*/ 149308 w 584896"/>
                <a:gd name="connsiteY26" fmla="*/ 13475 h 457311"/>
                <a:gd name="connsiteX27" fmla="*/ 149308 w 584896"/>
                <a:gd name="connsiteY27" fmla="*/ 49673 h 457311"/>
                <a:gd name="connsiteX28" fmla="*/ 151189 w 584896"/>
                <a:gd name="connsiteY28" fmla="*/ 45123 h 457311"/>
                <a:gd name="connsiteX29" fmla="*/ 182079 w 584896"/>
                <a:gd name="connsiteY29" fmla="*/ 25343 h 457311"/>
                <a:gd name="connsiteX30" fmla="*/ 182079 w 584896"/>
                <a:gd name="connsiteY30" fmla="*/ 4475 h 457311"/>
                <a:gd name="connsiteX31" fmla="*/ 149308 w 584896"/>
                <a:gd name="connsiteY31" fmla="*/ 456649 h 457311"/>
                <a:gd name="connsiteX32" fmla="*/ 182079 w 584896"/>
                <a:gd name="connsiteY32" fmla="*/ 447945 h 457311"/>
                <a:gd name="connsiteX33" fmla="*/ 182079 w 584896"/>
                <a:gd name="connsiteY33" fmla="*/ 391967 h 457311"/>
                <a:gd name="connsiteX34" fmla="*/ 179307 w 584896"/>
                <a:gd name="connsiteY34" fmla="*/ 398396 h 457311"/>
                <a:gd name="connsiteX35" fmla="*/ 149605 w 584896"/>
                <a:gd name="connsiteY35" fmla="*/ 426088 h 457311"/>
                <a:gd name="connsiteX36" fmla="*/ 149605 w 584896"/>
                <a:gd name="connsiteY36" fmla="*/ 456649 h 457311"/>
                <a:gd name="connsiteX37" fmla="*/ 182079 w 584896"/>
                <a:gd name="connsiteY37" fmla="*/ 95563 h 457311"/>
                <a:gd name="connsiteX38" fmla="*/ 182079 w 584896"/>
                <a:gd name="connsiteY38" fmla="*/ 352704 h 457311"/>
                <a:gd name="connsiteX39" fmla="*/ 154456 w 584896"/>
                <a:gd name="connsiteY39" fmla="*/ 321451 h 457311"/>
                <a:gd name="connsiteX40" fmla="*/ 149308 w 584896"/>
                <a:gd name="connsiteY40" fmla="*/ 319276 h 457311"/>
                <a:gd name="connsiteX41" fmla="*/ 149308 w 584896"/>
                <a:gd name="connsiteY41" fmla="*/ 150057 h 457311"/>
                <a:gd name="connsiteX42" fmla="*/ 149308 w 584896"/>
                <a:gd name="connsiteY42" fmla="*/ 123947 h 457311"/>
                <a:gd name="connsiteX43" fmla="*/ 149308 w 584896"/>
                <a:gd name="connsiteY43" fmla="*/ 72222 h 457311"/>
                <a:gd name="connsiteX44" fmla="*/ 166436 w 584896"/>
                <a:gd name="connsiteY44" fmla="*/ 92002 h 457311"/>
                <a:gd name="connsiteX45" fmla="*/ 182079 w 584896"/>
                <a:gd name="connsiteY45" fmla="*/ 95563 h 457311"/>
                <a:gd name="connsiteX46" fmla="*/ 149308 w 584896"/>
                <a:gd name="connsiteY46" fmla="*/ 13475 h 457311"/>
                <a:gd name="connsiteX47" fmla="*/ 105052 w 584896"/>
                <a:gd name="connsiteY47" fmla="*/ 34937 h 457311"/>
                <a:gd name="connsiteX48" fmla="*/ 105052 w 584896"/>
                <a:gd name="connsiteY48" fmla="*/ 91013 h 457311"/>
                <a:gd name="connsiteX49" fmla="*/ 125942 w 584896"/>
                <a:gd name="connsiteY49" fmla="*/ 95760 h 457311"/>
                <a:gd name="connsiteX50" fmla="*/ 149308 w 584896"/>
                <a:gd name="connsiteY50" fmla="*/ 123947 h 457311"/>
                <a:gd name="connsiteX51" fmla="*/ 149308 w 584896"/>
                <a:gd name="connsiteY51" fmla="*/ 72222 h 457311"/>
                <a:gd name="connsiteX52" fmla="*/ 149308 w 584896"/>
                <a:gd name="connsiteY52" fmla="*/ 49673 h 457311"/>
                <a:gd name="connsiteX53" fmla="*/ 149308 w 584896"/>
                <a:gd name="connsiteY53" fmla="*/ 13475 h 457311"/>
                <a:gd name="connsiteX54" fmla="*/ 105052 w 584896"/>
                <a:gd name="connsiteY54" fmla="*/ 452495 h 457311"/>
                <a:gd name="connsiteX55" fmla="*/ 149308 w 584896"/>
                <a:gd name="connsiteY55" fmla="*/ 456649 h 457311"/>
                <a:gd name="connsiteX56" fmla="*/ 149308 w 584896"/>
                <a:gd name="connsiteY56" fmla="*/ 426286 h 457311"/>
                <a:gd name="connsiteX57" fmla="*/ 105052 w 584896"/>
                <a:gd name="connsiteY57" fmla="*/ 425495 h 457311"/>
                <a:gd name="connsiteX58" fmla="*/ 105052 w 584896"/>
                <a:gd name="connsiteY58" fmla="*/ 452693 h 457311"/>
                <a:gd name="connsiteX59" fmla="*/ 149308 w 584896"/>
                <a:gd name="connsiteY59" fmla="*/ 150057 h 457311"/>
                <a:gd name="connsiteX60" fmla="*/ 149308 w 584896"/>
                <a:gd name="connsiteY60" fmla="*/ 319572 h 457311"/>
                <a:gd name="connsiteX61" fmla="*/ 105052 w 584896"/>
                <a:gd name="connsiteY61" fmla="*/ 321254 h 457311"/>
                <a:gd name="connsiteX62" fmla="*/ 105052 w 584896"/>
                <a:gd name="connsiteY62" fmla="*/ 301474 h 457311"/>
                <a:gd name="connsiteX63" fmla="*/ 129506 w 584896"/>
                <a:gd name="connsiteY63" fmla="*/ 277342 h 457311"/>
                <a:gd name="connsiteX64" fmla="*/ 106631 w 584896"/>
                <a:gd name="connsiteY64" fmla="*/ 206529 h 457311"/>
                <a:gd name="connsiteX65" fmla="*/ 106438 w 584896"/>
                <a:gd name="connsiteY65" fmla="*/ 206430 h 457311"/>
                <a:gd name="connsiteX66" fmla="*/ 105052 w 584896"/>
                <a:gd name="connsiteY66" fmla="*/ 205738 h 457311"/>
                <a:gd name="connsiteX67" fmla="*/ 105052 w 584896"/>
                <a:gd name="connsiteY67" fmla="*/ 183980 h 457311"/>
                <a:gd name="connsiteX68" fmla="*/ 146140 w 584896"/>
                <a:gd name="connsiteY68" fmla="*/ 158068 h 457311"/>
                <a:gd name="connsiteX69" fmla="*/ 149308 w 584896"/>
                <a:gd name="connsiteY69" fmla="*/ 150057 h 457311"/>
                <a:gd name="connsiteX70" fmla="*/ 105052 w 584896"/>
                <a:gd name="connsiteY70" fmla="*/ 34937 h 457311"/>
                <a:gd name="connsiteX71" fmla="*/ 70201 w 584896"/>
                <a:gd name="connsiteY71" fmla="*/ 436769 h 457311"/>
                <a:gd name="connsiteX72" fmla="*/ 105052 w 584896"/>
                <a:gd name="connsiteY72" fmla="*/ 452495 h 457311"/>
                <a:gd name="connsiteX73" fmla="*/ 105052 w 584896"/>
                <a:gd name="connsiteY73" fmla="*/ 425297 h 457311"/>
                <a:gd name="connsiteX74" fmla="*/ 102972 w 584896"/>
                <a:gd name="connsiteY74" fmla="*/ 424308 h 457311"/>
                <a:gd name="connsiteX75" fmla="*/ 102972 w 584896"/>
                <a:gd name="connsiteY75" fmla="*/ 424308 h 457311"/>
                <a:gd name="connsiteX76" fmla="*/ 78023 w 584896"/>
                <a:gd name="connsiteY76" fmla="*/ 347660 h 457311"/>
                <a:gd name="connsiteX77" fmla="*/ 105052 w 584896"/>
                <a:gd name="connsiteY77" fmla="*/ 321254 h 457311"/>
                <a:gd name="connsiteX78" fmla="*/ 105052 w 584896"/>
                <a:gd name="connsiteY78" fmla="*/ 301474 h 457311"/>
                <a:gd name="connsiteX79" fmla="*/ 58815 w 584896"/>
                <a:gd name="connsiteY79" fmla="*/ 301474 h 457311"/>
                <a:gd name="connsiteX80" fmla="*/ 58815 w 584896"/>
                <a:gd name="connsiteY80" fmla="*/ 301474 h 457311"/>
                <a:gd name="connsiteX81" fmla="*/ 37235 w 584896"/>
                <a:gd name="connsiteY81" fmla="*/ 229524 h 457311"/>
                <a:gd name="connsiteX82" fmla="*/ 105052 w 584896"/>
                <a:gd name="connsiteY82" fmla="*/ 205936 h 457311"/>
                <a:gd name="connsiteX83" fmla="*/ 105052 w 584896"/>
                <a:gd name="connsiteY83" fmla="*/ 183980 h 457311"/>
                <a:gd name="connsiteX84" fmla="*/ 58636 w 584896"/>
                <a:gd name="connsiteY84" fmla="*/ 138574 h 457311"/>
                <a:gd name="connsiteX85" fmla="*/ 63865 w 584896"/>
                <a:gd name="connsiteY85" fmla="*/ 116826 h 457311"/>
                <a:gd name="connsiteX86" fmla="*/ 63865 w 584896"/>
                <a:gd name="connsiteY86" fmla="*/ 116826 h 457311"/>
                <a:gd name="connsiteX87" fmla="*/ 105052 w 584896"/>
                <a:gd name="connsiteY87" fmla="*/ 91013 h 45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84896" h="457311">
                  <a:moveTo>
                    <a:pt x="583851" y="248265"/>
                  </a:moveTo>
                  <a:cubicBezTo>
                    <a:pt x="596821" y="139474"/>
                    <a:pt x="484844" y="68662"/>
                    <a:pt x="484844" y="68662"/>
                  </a:cubicBezTo>
                  <a:cubicBezTo>
                    <a:pt x="476923" y="64903"/>
                    <a:pt x="469200" y="61244"/>
                    <a:pt x="461478" y="57783"/>
                  </a:cubicBezTo>
                  <a:lnTo>
                    <a:pt x="461478" y="161331"/>
                  </a:lnTo>
                  <a:cubicBezTo>
                    <a:pt x="499536" y="165416"/>
                    <a:pt x="527070" y="199537"/>
                    <a:pt x="522991" y="237554"/>
                  </a:cubicBezTo>
                  <a:cubicBezTo>
                    <a:pt x="519506" y="269944"/>
                    <a:pt x="493903" y="295520"/>
                    <a:pt x="461478" y="299001"/>
                  </a:cubicBezTo>
                  <a:lnTo>
                    <a:pt x="461478" y="352902"/>
                  </a:lnTo>
                  <a:cubicBezTo>
                    <a:pt x="525536" y="348056"/>
                    <a:pt x="574940" y="323627"/>
                    <a:pt x="583851" y="248265"/>
                  </a:cubicBezTo>
                  <a:close/>
                  <a:moveTo>
                    <a:pt x="461280" y="57783"/>
                  </a:moveTo>
                  <a:cubicBezTo>
                    <a:pt x="342471" y="4179"/>
                    <a:pt x="251285" y="-8382"/>
                    <a:pt x="182079" y="4871"/>
                  </a:cubicBezTo>
                  <a:lnTo>
                    <a:pt x="182079" y="25739"/>
                  </a:lnTo>
                  <a:cubicBezTo>
                    <a:pt x="187536" y="25650"/>
                    <a:pt x="192934" y="26876"/>
                    <a:pt x="197821" y="29299"/>
                  </a:cubicBezTo>
                  <a:lnTo>
                    <a:pt x="197821" y="29299"/>
                  </a:lnTo>
                  <a:cubicBezTo>
                    <a:pt x="215048" y="38240"/>
                    <a:pt x="221757" y="59434"/>
                    <a:pt x="212809" y="76643"/>
                  </a:cubicBezTo>
                  <a:cubicBezTo>
                    <a:pt x="206839" y="88125"/>
                    <a:pt x="195030" y="95395"/>
                    <a:pt x="182079" y="95563"/>
                  </a:cubicBezTo>
                  <a:lnTo>
                    <a:pt x="182079" y="352704"/>
                  </a:lnTo>
                  <a:cubicBezTo>
                    <a:pt x="186631" y="365294"/>
                    <a:pt x="186631" y="379081"/>
                    <a:pt x="182079" y="391671"/>
                  </a:cubicBezTo>
                  <a:lnTo>
                    <a:pt x="182079" y="447649"/>
                  </a:lnTo>
                  <a:cubicBezTo>
                    <a:pt x="247820" y="420352"/>
                    <a:pt x="298710" y="344199"/>
                    <a:pt x="368708" y="350330"/>
                  </a:cubicBezTo>
                  <a:cubicBezTo>
                    <a:pt x="399460" y="353515"/>
                    <a:pt x="430409" y="354276"/>
                    <a:pt x="461280" y="352605"/>
                  </a:cubicBezTo>
                  <a:lnTo>
                    <a:pt x="461280" y="298704"/>
                  </a:lnTo>
                  <a:cubicBezTo>
                    <a:pt x="450557" y="298684"/>
                    <a:pt x="439983" y="296182"/>
                    <a:pt x="430390" y="291386"/>
                  </a:cubicBezTo>
                  <a:lnTo>
                    <a:pt x="430390" y="291386"/>
                  </a:lnTo>
                  <a:cubicBezTo>
                    <a:pt x="396588" y="273445"/>
                    <a:pt x="383737" y="231531"/>
                    <a:pt x="401697" y="197767"/>
                  </a:cubicBezTo>
                  <a:cubicBezTo>
                    <a:pt x="413449" y="175662"/>
                    <a:pt x="436231" y="161618"/>
                    <a:pt x="461280" y="161035"/>
                  </a:cubicBezTo>
                  <a:close/>
                  <a:moveTo>
                    <a:pt x="182079" y="4871"/>
                  </a:moveTo>
                  <a:cubicBezTo>
                    <a:pt x="170961" y="6938"/>
                    <a:pt x="160009" y="9816"/>
                    <a:pt x="149308" y="13475"/>
                  </a:cubicBezTo>
                  <a:lnTo>
                    <a:pt x="149308" y="49673"/>
                  </a:lnTo>
                  <a:cubicBezTo>
                    <a:pt x="149833" y="48120"/>
                    <a:pt x="150460" y="46597"/>
                    <a:pt x="151189" y="45123"/>
                  </a:cubicBezTo>
                  <a:cubicBezTo>
                    <a:pt x="156932" y="33245"/>
                    <a:pt x="168874" y="25600"/>
                    <a:pt x="182079" y="25343"/>
                  </a:cubicBezTo>
                  <a:lnTo>
                    <a:pt x="182079" y="4475"/>
                  </a:lnTo>
                  <a:close/>
                  <a:moveTo>
                    <a:pt x="149308" y="456649"/>
                  </a:moveTo>
                  <a:cubicBezTo>
                    <a:pt x="160588" y="455303"/>
                    <a:pt x="171620" y="452376"/>
                    <a:pt x="182079" y="447945"/>
                  </a:cubicBezTo>
                  <a:lnTo>
                    <a:pt x="182079" y="391967"/>
                  </a:lnTo>
                  <a:cubicBezTo>
                    <a:pt x="181300" y="394173"/>
                    <a:pt x="180373" y="396319"/>
                    <a:pt x="179307" y="398396"/>
                  </a:cubicBezTo>
                  <a:cubicBezTo>
                    <a:pt x="173138" y="410947"/>
                    <a:pt x="162568" y="420807"/>
                    <a:pt x="149605" y="426088"/>
                  </a:cubicBezTo>
                  <a:lnTo>
                    <a:pt x="149605" y="456649"/>
                  </a:lnTo>
                  <a:close/>
                  <a:moveTo>
                    <a:pt x="182079" y="95563"/>
                  </a:moveTo>
                  <a:lnTo>
                    <a:pt x="182079" y="352704"/>
                  </a:lnTo>
                  <a:cubicBezTo>
                    <a:pt x="177235" y="339125"/>
                    <a:pt x="167342" y="327939"/>
                    <a:pt x="154456" y="321451"/>
                  </a:cubicBezTo>
                  <a:cubicBezTo>
                    <a:pt x="152773" y="320660"/>
                    <a:pt x="150991" y="319869"/>
                    <a:pt x="149308" y="319276"/>
                  </a:cubicBezTo>
                  <a:lnTo>
                    <a:pt x="149308" y="150057"/>
                  </a:lnTo>
                  <a:cubicBezTo>
                    <a:pt x="151834" y="141532"/>
                    <a:pt x="151834" y="132472"/>
                    <a:pt x="149308" y="123947"/>
                  </a:cubicBezTo>
                  <a:lnTo>
                    <a:pt x="149308" y="72222"/>
                  </a:lnTo>
                  <a:cubicBezTo>
                    <a:pt x="152132" y="80846"/>
                    <a:pt x="158303" y="87967"/>
                    <a:pt x="166436" y="92002"/>
                  </a:cubicBezTo>
                  <a:cubicBezTo>
                    <a:pt x="171311" y="94366"/>
                    <a:pt x="176662" y="95583"/>
                    <a:pt x="182079" y="95563"/>
                  </a:cubicBezTo>
                  <a:close/>
                  <a:moveTo>
                    <a:pt x="149308" y="13475"/>
                  </a:moveTo>
                  <a:cubicBezTo>
                    <a:pt x="133743" y="18816"/>
                    <a:pt x="118883" y="26026"/>
                    <a:pt x="105052" y="34937"/>
                  </a:cubicBezTo>
                  <a:lnTo>
                    <a:pt x="105052" y="91013"/>
                  </a:lnTo>
                  <a:cubicBezTo>
                    <a:pt x="112296" y="90895"/>
                    <a:pt x="119462" y="92526"/>
                    <a:pt x="125942" y="95760"/>
                  </a:cubicBezTo>
                  <a:cubicBezTo>
                    <a:pt x="137322" y="101497"/>
                    <a:pt x="145790" y="111713"/>
                    <a:pt x="149308" y="123947"/>
                  </a:cubicBezTo>
                  <a:lnTo>
                    <a:pt x="149308" y="72222"/>
                  </a:lnTo>
                  <a:cubicBezTo>
                    <a:pt x="146780" y="64913"/>
                    <a:pt x="146780" y="56982"/>
                    <a:pt x="149308" y="49673"/>
                  </a:cubicBezTo>
                  <a:lnTo>
                    <a:pt x="149308" y="13475"/>
                  </a:lnTo>
                  <a:close/>
                  <a:moveTo>
                    <a:pt x="105052" y="452495"/>
                  </a:moveTo>
                  <a:cubicBezTo>
                    <a:pt x="119367" y="456876"/>
                    <a:pt x="134426" y="458290"/>
                    <a:pt x="149308" y="456649"/>
                  </a:cubicBezTo>
                  <a:lnTo>
                    <a:pt x="149308" y="426286"/>
                  </a:lnTo>
                  <a:cubicBezTo>
                    <a:pt x="135075" y="432111"/>
                    <a:pt x="119067" y="431824"/>
                    <a:pt x="105052" y="425495"/>
                  </a:cubicBezTo>
                  <a:lnTo>
                    <a:pt x="105052" y="452693"/>
                  </a:lnTo>
                  <a:close/>
                  <a:moveTo>
                    <a:pt x="149308" y="150057"/>
                  </a:moveTo>
                  <a:lnTo>
                    <a:pt x="149308" y="319572"/>
                  </a:lnTo>
                  <a:cubicBezTo>
                    <a:pt x="134947" y="314064"/>
                    <a:pt x="118952" y="314667"/>
                    <a:pt x="105052" y="321254"/>
                  </a:cubicBezTo>
                  <a:lnTo>
                    <a:pt x="105052" y="301474"/>
                  </a:lnTo>
                  <a:cubicBezTo>
                    <a:pt x="115640" y="296341"/>
                    <a:pt x="124236" y="287855"/>
                    <a:pt x="129506" y="277342"/>
                  </a:cubicBezTo>
                  <a:cubicBezTo>
                    <a:pt x="142765" y="251479"/>
                    <a:pt x="132523" y="219772"/>
                    <a:pt x="106631" y="206529"/>
                  </a:cubicBezTo>
                  <a:cubicBezTo>
                    <a:pt x="106566" y="206499"/>
                    <a:pt x="106502" y="206460"/>
                    <a:pt x="106438" y="206430"/>
                  </a:cubicBezTo>
                  <a:lnTo>
                    <a:pt x="105052" y="205738"/>
                  </a:lnTo>
                  <a:lnTo>
                    <a:pt x="105052" y="183980"/>
                  </a:lnTo>
                  <a:cubicBezTo>
                    <a:pt x="122519" y="183693"/>
                    <a:pt x="138369" y="173694"/>
                    <a:pt x="146140" y="158068"/>
                  </a:cubicBezTo>
                  <a:cubicBezTo>
                    <a:pt x="147484" y="155516"/>
                    <a:pt x="148546" y="152836"/>
                    <a:pt x="149308" y="150057"/>
                  </a:cubicBezTo>
                  <a:close/>
                  <a:moveTo>
                    <a:pt x="105052" y="34937"/>
                  </a:moveTo>
                  <a:cubicBezTo>
                    <a:pt x="-41479" y="129189"/>
                    <a:pt x="-16826" y="384649"/>
                    <a:pt x="70201" y="436769"/>
                  </a:cubicBezTo>
                  <a:cubicBezTo>
                    <a:pt x="81142" y="443396"/>
                    <a:pt x="92843" y="448677"/>
                    <a:pt x="105052" y="452495"/>
                  </a:cubicBezTo>
                  <a:lnTo>
                    <a:pt x="105052" y="425297"/>
                  </a:lnTo>
                  <a:lnTo>
                    <a:pt x="102972" y="424308"/>
                  </a:lnTo>
                  <a:lnTo>
                    <a:pt x="102972" y="424308"/>
                  </a:lnTo>
                  <a:cubicBezTo>
                    <a:pt x="74928" y="409997"/>
                    <a:pt x="63767" y="375708"/>
                    <a:pt x="78023" y="347660"/>
                  </a:cubicBezTo>
                  <a:cubicBezTo>
                    <a:pt x="83809" y="336079"/>
                    <a:pt x="93330" y="326772"/>
                    <a:pt x="105052" y="321254"/>
                  </a:cubicBezTo>
                  <a:lnTo>
                    <a:pt x="105052" y="301474"/>
                  </a:lnTo>
                  <a:cubicBezTo>
                    <a:pt x="90474" y="308634"/>
                    <a:pt x="73393" y="308634"/>
                    <a:pt x="58815" y="301474"/>
                  </a:cubicBezTo>
                  <a:lnTo>
                    <a:pt x="58815" y="301474"/>
                  </a:lnTo>
                  <a:cubicBezTo>
                    <a:pt x="32966" y="287558"/>
                    <a:pt x="23305" y="255346"/>
                    <a:pt x="37235" y="229524"/>
                  </a:cubicBezTo>
                  <a:cubicBezTo>
                    <a:pt x="50307" y="205293"/>
                    <a:pt x="79742" y="195057"/>
                    <a:pt x="105052" y="205936"/>
                  </a:cubicBezTo>
                  <a:lnTo>
                    <a:pt x="105052" y="183980"/>
                  </a:lnTo>
                  <a:cubicBezTo>
                    <a:pt x="79681" y="184247"/>
                    <a:pt x="58900" y="163913"/>
                    <a:pt x="58636" y="138574"/>
                  </a:cubicBezTo>
                  <a:cubicBezTo>
                    <a:pt x="58558" y="130999"/>
                    <a:pt x="60354" y="123532"/>
                    <a:pt x="63865" y="116826"/>
                  </a:cubicBezTo>
                  <a:lnTo>
                    <a:pt x="63865" y="116826"/>
                  </a:lnTo>
                  <a:cubicBezTo>
                    <a:pt x="71626" y="101151"/>
                    <a:pt x="87550" y="91171"/>
                    <a:pt x="105052" y="91013"/>
                  </a:cubicBezTo>
                  <a:close/>
                </a:path>
              </a:pathLst>
            </a:custGeom>
            <a:grpFill/>
            <a:ln w="9897"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xmlns="" id="{96AE404D-9F06-C949-AFA0-BA42B90EFC64}"/>
                </a:ext>
              </a:extLst>
            </p:cNvPr>
            <p:cNvSpPr/>
            <p:nvPr/>
          </p:nvSpPr>
          <p:spPr>
            <a:xfrm>
              <a:off x="10129570" y="3953535"/>
              <a:ext cx="568919" cy="571814"/>
            </a:xfrm>
            <a:custGeom>
              <a:avLst/>
              <a:gdLst>
                <a:gd name="connsiteX0" fmla="*/ 417613 w 568919"/>
                <a:gd name="connsiteY0" fmla="*/ 29571 h 571814"/>
                <a:gd name="connsiteX1" fmla="*/ 478007 w 568919"/>
                <a:gd name="connsiteY1" fmla="*/ 420624 h 571814"/>
                <a:gd name="connsiteX2" fmla="*/ 86532 w 568919"/>
                <a:gd name="connsiteY2" fmla="*/ 480953 h 571814"/>
                <a:gd name="connsiteX3" fmla="*/ 28712 w 568919"/>
                <a:gd name="connsiteY3" fmla="*/ 424085 h 571814"/>
                <a:gd name="connsiteX4" fmla="*/ 0 w 568919"/>
                <a:gd name="connsiteY4" fmla="*/ 447030 h 571814"/>
                <a:gd name="connsiteX5" fmla="*/ 443998 w 568919"/>
                <a:gd name="connsiteY5" fmla="*/ 507122 h 571814"/>
                <a:gd name="connsiteX6" fmla="*/ 504155 w 568919"/>
                <a:gd name="connsiteY6" fmla="*/ 63593 h 571814"/>
                <a:gd name="connsiteX7" fmla="*/ 439296 w 568919"/>
                <a:gd name="connsiteY7" fmla="*/ 0 h 57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919" h="571814">
                  <a:moveTo>
                    <a:pt x="417613" y="29571"/>
                  </a:moveTo>
                  <a:cubicBezTo>
                    <a:pt x="542392" y="120896"/>
                    <a:pt x="569431" y="295980"/>
                    <a:pt x="478007" y="420624"/>
                  </a:cubicBezTo>
                  <a:cubicBezTo>
                    <a:pt x="386584" y="545278"/>
                    <a:pt x="211311" y="572288"/>
                    <a:pt x="86532" y="480953"/>
                  </a:cubicBezTo>
                  <a:cubicBezTo>
                    <a:pt x="64592" y="464902"/>
                    <a:pt x="45118" y="445745"/>
                    <a:pt x="28712" y="424085"/>
                  </a:cubicBezTo>
                  <a:lnTo>
                    <a:pt x="0" y="447030"/>
                  </a:lnTo>
                  <a:cubicBezTo>
                    <a:pt x="105997" y="586094"/>
                    <a:pt x="304784" y="613005"/>
                    <a:pt x="443998" y="507122"/>
                  </a:cubicBezTo>
                  <a:cubicBezTo>
                    <a:pt x="583222" y="401239"/>
                    <a:pt x="610152" y="202667"/>
                    <a:pt x="504155" y="63593"/>
                  </a:cubicBezTo>
                  <a:cubicBezTo>
                    <a:pt x="485710" y="39392"/>
                    <a:pt x="463859" y="17980"/>
                    <a:pt x="439296" y="0"/>
                  </a:cubicBezTo>
                  <a:close/>
                </a:path>
              </a:pathLst>
            </a:custGeom>
            <a:grpFill/>
            <a:ln w="9897"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xmlns="" id="{C0AC0BBE-C4E8-7749-860F-A6E7F60FEC80}"/>
                </a:ext>
              </a:extLst>
            </p:cNvPr>
            <p:cNvSpPr/>
            <p:nvPr/>
          </p:nvSpPr>
          <p:spPr>
            <a:xfrm>
              <a:off x="10134223" y="3963622"/>
              <a:ext cx="502164" cy="501623"/>
            </a:xfrm>
            <a:custGeom>
              <a:avLst/>
              <a:gdLst>
                <a:gd name="connsiteX0" fmla="*/ 251083 w 502164"/>
                <a:gd name="connsiteY0" fmla="*/ 501623 h 501623"/>
                <a:gd name="connsiteX1" fmla="*/ 502165 w 502164"/>
                <a:gd name="connsiteY1" fmla="*/ 250812 h 501623"/>
                <a:gd name="connsiteX2" fmla="*/ 251083 w 502164"/>
                <a:gd name="connsiteY2" fmla="*/ 0 h 501623"/>
                <a:gd name="connsiteX3" fmla="*/ 251083 w 502164"/>
                <a:gd name="connsiteY3" fmla="*/ 11571 h 501623"/>
                <a:gd name="connsiteX4" fmla="*/ 490581 w 502164"/>
                <a:gd name="connsiteY4" fmla="*/ 250812 h 501623"/>
                <a:gd name="connsiteX5" fmla="*/ 251083 w 502164"/>
                <a:gd name="connsiteY5" fmla="*/ 490052 h 501623"/>
                <a:gd name="connsiteX6" fmla="*/ 251083 w 502164"/>
                <a:gd name="connsiteY6" fmla="*/ 0 h 501623"/>
                <a:gd name="connsiteX7" fmla="*/ 0 w 502164"/>
                <a:gd name="connsiteY7" fmla="*/ 250812 h 501623"/>
                <a:gd name="connsiteX8" fmla="*/ 251083 w 502164"/>
                <a:gd name="connsiteY8" fmla="*/ 501623 h 501623"/>
                <a:gd name="connsiteX9" fmla="*/ 251083 w 502164"/>
                <a:gd name="connsiteY9" fmla="*/ 501623 h 501623"/>
                <a:gd name="connsiteX10" fmla="*/ 251083 w 502164"/>
                <a:gd name="connsiteY10" fmla="*/ 490052 h 501623"/>
                <a:gd name="connsiteX11" fmla="*/ 251083 w 502164"/>
                <a:gd name="connsiteY11" fmla="*/ 490052 h 501623"/>
                <a:gd name="connsiteX12" fmla="*/ 11584 w 502164"/>
                <a:gd name="connsiteY12" fmla="*/ 250812 h 501623"/>
                <a:gd name="connsiteX13" fmla="*/ 251083 w 502164"/>
                <a:gd name="connsiteY13" fmla="*/ 11571 h 501623"/>
                <a:gd name="connsiteX14" fmla="*/ 251083 w 502164"/>
                <a:gd name="connsiteY14" fmla="*/ 11571 h 501623"/>
                <a:gd name="connsiteX15" fmla="*/ 251083 w 502164"/>
                <a:gd name="connsiteY15" fmla="*/ 0 h 50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164" h="501623">
                  <a:moveTo>
                    <a:pt x="251083" y="501623"/>
                  </a:moveTo>
                  <a:cubicBezTo>
                    <a:pt x="389752" y="501623"/>
                    <a:pt x="502165" y="389332"/>
                    <a:pt x="502165" y="250812"/>
                  </a:cubicBezTo>
                  <a:cubicBezTo>
                    <a:pt x="502165" y="112292"/>
                    <a:pt x="389752" y="0"/>
                    <a:pt x="251083" y="0"/>
                  </a:cubicBezTo>
                  <a:lnTo>
                    <a:pt x="251083" y="11571"/>
                  </a:lnTo>
                  <a:cubicBezTo>
                    <a:pt x="383356" y="11571"/>
                    <a:pt x="490581" y="118681"/>
                    <a:pt x="490581" y="250812"/>
                  </a:cubicBezTo>
                  <a:cubicBezTo>
                    <a:pt x="490581" y="382943"/>
                    <a:pt x="383356" y="490052"/>
                    <a:pt x="251083" y="490052"/>
                  </a:cubicBezTo>
                  <a:close/>
                  <a:moveTo>
                    <a:pt x="251083" y="0"/>
                  </a:moveTo>
                  <a:cubicBezTo>
                    <a:pt x="112413" y="0"/>
                    <a:pt x="0" y="112292"/>
                    <a:pt x="0" y="250812"/>
                  </a:cubicBezTo>
                  <a:cubicBezTo>
                    <a:pt x="0" y="389332"/>
                    <a:pt x="112413" y="501623"/>
                    <a:pt x="251083" y="501623"/>
                  </a:cubicBezTo>
                  <a:lnTo>
                    <a:pt x="251083" y="501623"/>
                  </a:lnTo>
                  <a:lnTo>
                    <a:pt x="251083" y="490052"/>
                  </a:lnTo>
                  <a:lnTo>
                    <a:pt x="251083" y="490052"/>
                  </a:lnTo>
                  <a:cubicBezTo>
                    <a:pt x="118809" y="490052"/>
                    <a:pt x="11584" y="382943"/>
                    <a:pt x="11584" y="250812"/>
                  </a:cubicBezTo>
                  <a:cubicBezTo>
                    <a:pt x="11584" y="118681"/>
                    <a:pt x="118809" y="11571"/>
                    <a:pt x="251083" y="11571"/>
                  </a:cubicBezTo>
                  <a:lnTo>
                    <a:pt x="251083" y="11571"/>
                  </a:lnTo>
                  <a:lnTo>
                    <a:pt x="251083" y="0"/>
                  </a:lnTo>
                  <a:close/>
                </a:path>
              </a:pathLst>
            </a:custGeom>
            <a:grpFill/>
            <a:ln w="9897"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xmlns="" id="{781F7AC5-822F-7C47-A1BB-2FFA6CC66822}"/>
                </a:ext>
              </a:extLst>
            </p:cNvPr>
            <p:cNvSpPr/>
            <p:nvPr/>
          </p:nvSpPr>
          <p:spPr>
            <a:xfrm>
              <a:off x="10143226" y="3973007"/>
              <a:ext cx="498084" cy="487392"/>
            </a:xfrm>
            <a:custGeom>
              <a:avLst/>
              <a:gdLst>
                <a:gd name="connsiteX0" fmla="*/ 206437 w 498084"/>
                <a:gd name="connsiteY0" fmla="*/ 1692 h 487392"/>
                <a:gd name="connsiteX1" fmla="*/ 64262 w 498084"/>
                <a:gd name="connsiteY1" fmla="*/ 78736 h 487392"/>
                <a:gd name="connsiteX2" fmla="*/ 135647 w 498084"/>
                <a:gd name="connsiteY2" fmla="*/ 32747 h 487392"/>
                <a:gd name="connsiteX3" fmla="*/ 141686 w 498084"/>
                <a:gd name="connsiteY3" fmla="*/ 35319 h 487392"/>
                <a:gd name="connsiteX4" fmla="*/ 139904 w 498084"/>
                <a:gd name="connsiteY4" fmla="*/ 38483 h 487392"/>
                <a:gd name="connsiteX5" fmla="*/ 135647 w 498084"/>
                <a:gd name="connsiteY5" fmla="*/ 45110 h 487392"/>
                <a:gd name="connsiteX6" fmla="*/ 135647 w 498084"/>
                <a:gd name="connsiteY6" fmla="*/ 50055 h 487392"/>
                <a:gd name="connsiteX7" fmla="*/ 133568 w 498084"/>
                <a:gd name="connsiteY7" fmla="*/ 52824 h 487392"/>
                <a:gd name="connsiteX8" fmla="*/ 130993 w 498084"/>
                <a:gd name="connsiteY8" fmla="*/ 54604 h 487392"/>
                <a:gd name="connsiteX9" fmla="*/ 129310 w 498084"/>
                <a:gd name="connsiteY9" fmla="*/ 57769 h 487392"/>
                <a:gd name="connsiteX10" fmla="*/ 129904 w 498084"/>
                <a:gd name="connsiteY10" fmla="*/ 62417 h 487392"/>
                <a:gd name="connsiteX11" fmla="*/ 129904 w 498084"/>
                <a:gd name="connsiteY11" fmla="*/ 67263 h 487392"/>
                <a:gd name="connsiteX12" fmla="*/ 128518 w 498084"/>
                <a:gd name="connsiteY12" fmla="*/ 70132 h 487392"/>
                <a:gd name="connsiteX13" fmla="*/ 124756 w 498084"/>
                <a:gd name="connsiteY13" fmla="*/ 72406 h 487392"/>
                <a:gd name="connsiteX14" fmla="*/ 118717 w 498084"/>
                <a:gd name="connsiteY14" fmla="*/ 72406 h 487392"/>
                <a:gd name="connsiteX15" fmla="*/ 116439 w 498084"/>
                <a:gd name="connsiteY15" fmla="*/ 68055 h 487392"/>
                <a:gd name="connsiteX16" fmla="*/ 121291 w 498084"/>
                <a:gd name="connsiteY16" fmla="*/ 64989 h 487392"/>
                <a:gd name="connsiteX17" fmla="*/ 120400 w 498084"/>
                <a:gd name="connsiteY17" fmla="*/ 63208 h 487392"/>
                <a:gd name="connsiteX18" fmla="*/ 116736 w 498084"/>
                <a:gd name="connsiteY18" fmla="*/ 60044 h 487392"/>
                <a:gd name="connsiteX19" fmla="*/ 110103 w 498084"/>
                <a:gd name="connsiteY19" fmla="*/ 64099 h 487392"/>
                <a:gd name="connsiteX20" fmla="*/ 105747 w 498084"/>
                <a:gd name="connsiteY20" fmla="*/ 66967 h 487392"/>
                <a:gd name="connsiteX21" fmla="*/ 104657 w 498084"/>
                <a:gd name="connsiteY21" fmla="*/ 72110 h 487392"/>
                <a:gd name="connsiteX22" fmla="*/ 107727 w 498084"/>
                <a:gd name="connsiteY22" fmla="*/ 73593 h 487392"/>
                <a:gd name="connsiteX23" fmla="*/ 108321 w 498084"/>
                <a:gd name="connsiteY23" fmla="*/ 76461 h 487392"/>
                <a:gd name="connsiteX24" fmla="*/ 106935 w 498084"/>
                <a:gd name="connsiteY24" fmla="*/ 80813 h 487392"/>
                <a:gd name="connsiteX25" fmla="*/ 103172 w 498084"/>
                <a:gd name="connsiteY25" fmla="*/ 81604 h 487392"/>
                <a:gd name="connsiteX26" fmla="*/ 95945 w 498084"/>
                <a:gd name="connsiteY26" fmla="*/ 79923 h 487392"/>
                <a:gd name="connsiteX27" fmla="*/ 90797 w 498084"/>
                <a:gd name="connsiteY27" fmla="*/ 79033 h 487392"/>
                <a:gd name="connsiteX28" fmla="*/ 88222 w 498084"/>
                <a:gd name="connsiteY28" fmla="*/ 81011 h 487392"/>
                <a:gd name="connsiteX29" fmla="*/ 81886 w 498084"/>
                <a:gd name="connsiteY29" fmla="*/ 85362 h 487392"/>
                <a:gd name="connsiteX30" fmla="*/ 79906 w 498084"/>
                <a:gd name="connsiteY30" fmla="*/ 87340 h 487392"/>
                <a:gd name="connsiteX31" fmla="*/ 78123 w 498084"/>
                <a:gd name="connsiteY31" fmla="*/ 92879 h 487392"/>
                <a:gd name="connsiteX32" fmla="*/ 72381 w 498084"/>
                <a:gd name="connsiteY32" fmla="*/ 95747 h 487392"/>
                <a:gd name="connsiteX33" fmla="*/ 67827 w 498084"/>
                <a:gd name="connsiteY33" fmla="*/ 97725 h 487392"/>
                <a:gd name="connsiteX34" fmla="*/ 65748 w 498084"/>
                <a:gd name="connsiteY34" fmla="*/ 102077 h 487392"/>
                <a:gd name="connsiteX35" fmla="*/ 60896 w 498084"/>
                <a:gd name="connsiteY35" fmla="*/ 106626 h 487392"/>
                <a:gd name="connsiteX36" fmla="*/ 51986 w 498084"/>
                <a:gd name="connsiteY36" fmla="*/ 113846 h 487392"/>
                <a:gd name="connsiteX37" fmla="*/ 47926 w 498084"/>
                <a:gd name="connsiteY37" fmla="*/ 118988 h 487392"/>
                <a:gd name="connsiteX38" fmla="*/ 46441 w 498084"/>
                <a:gd name="connsiteY38" fmla="*/ 125912 h 487392"/>
                <a:gd name="connsiteX39" fmla="*/ 44164 w 498084"/>
                <a:gd name="connsiteY39" fmla="*/ 132538 h 487392"/>
                <a:gd name="connsiteX40" fmla="*/ 41293 w 498084"/>
                <a:gd name="connsiteY40" fmla="*/ 138571 h 487392"/>
                <a:gd name="connsiteX41" fmla="*/ 37629 w 498084"/>
                <a:gd name="connsiteY41" fmla="*/ 141439 h 487392"/>
                <a:gd name="connsiteX42" fmla="*/ 29808 w 498084"/>
                <a:gd name="connsiteY42" fmla="*/ 144604 h 487392"/>
                <a:gd name="connsiteX43" fmla="*/ 27234 w 498084"/>
                <a:gd name="connsiteY43" fmla="*/ 149450 h 487392"/>
                <a:gd name="connsiteX44" fmla="*/ 30699 w 498084"/>
                <a:gd name="connsiteY44" fmla="*/ 152417 h 487392"/>
                <a:gd name="connsiteX45" fmla="*/ 34164 w 498084"/>
                <a:gd name="connsiteY45" fmla="*/ 153208 h 487392"/>
                <a:gd name="connsiteX46" fmla="*/ 34164 w 498084"/>
                <a:gd name="connsiteY46" fmla="*/ 158648 h 487392"/>
                <a:gd name="connsiteX47" fmla="*/ 34164 w 498084"/>
                <a:gd name="connsiteY47" fmla="*/ 163889 h 487392"/>
                <a:gd name="connsiteX48" fmla="*/ 38422 w 498084"/>
                <a:gd name="connsiteY48" fmla="*/ 163889 h 487392"/>
                <a:gd name="connsiteX49" fmla="*/ 43075 w 498084"/>
                <a:gd name="connsiteY49" fmla="*/ 165076 h 487392"/>
                <a:gd name="connsiteX50" fmla="*/ 47035 w 498084"/>
                <a:gd name="connsiteY50" fmla="*/ 167647 h 487392"/>
                <a:gd name="connsiteX51" fmla="*/ 49312 w 498084"/>
                <a:gd name="connsiteY51" fmla="*/ 169329 h 487392"/>
                <a:gd name="connsiteX52" fmla="*/ 48223 w 498084"/>
                <a:gd name="connsiteY52" fmla="*/ 172790 h 487392"/>
                <a:gd name="connsiteX53" fmla="*/ 45649 w 498084"/>
                <a:gd name="connsiteY53" fmla="*/ 175461 h 487392"/>
                <a:gd name="connsiteX54" fmla="*/ 44164 w 498084"/>
                <a:gd name="connsiteY54" fmla="*/ 173087 h 487392"/>
                <a:gd name="connsiteX55" fmla="*/ 41590 w 498084"/>
                <a:gd name="connsiteY55" fmla="*/ 169625 h 487392"/>
                <a:gd name="connsiteX56" fmla="*/ 36640 w 498084"/>
                <a:gd name="connsiteY56" fmla="*/ 170515 h 487392"/>
                <a:gd name="connsiteX57" fmla="*/ 32976 w 498084"/>
                <a:gd name="connsiteY57" fmla="*/ 168538 h 487392"/>
                <a:gd name="connsiteX58" fmla="*/ 31491 w 498084"/>
                <a:gd name="connsiteY58" fmla="*/ 167054 h 487392"/>
                <a:gd name="connsiteX59" fmla="*/ 32382 w 498084"/>
                <a:gd name="connsiteY59" fmla="*/ 162208 h 487392"/>
                <a:gd name="connsiteX60" fmla="*/ 28917 w 498084"/>
                <a:gd name="connsiteY60" fmla="*/ 158450 h 487392"/>
                <a:gd name="connsiteX61" fmla="*/ 27729 w 498084"/>
                <a:gd name="connsiteY61" fmla="*/ 158450 h 487392"/>
                <a:gd name="connsiteX62" fmla="*/ 24066 w 498084"/>
                <a:gd name="connsiteY62" fmla="*/ 155582 h 487392"/>
                <a:gd name="connsiteX63" fmla="*/ 21986 w 498084"/>
                <a:gd name="connsiteY63" fmla="*/ 154691 h 487392"/>
                <a:gd name="connsiteX64" fmla="*/ 22877 w 498084"/>
                <a:gd name="connsiteY64" fmla="*/ 148955 h 487392"/>
                <a:gd name="connsiteX65" fmla="*/ 23769 w 498084"/>
                <a:gd name="connsiteY65" fmla="*/ 144109 h 487392"/>
                <a:gd name="connsiteX66" fmla="*/ 24957 w 498084"/>
                <a:gd name="connsiteY66" fmla="*/ 135999 h 487392"/>
                <a:gd name="connsiteX67" fmla="*/ 14561 w 498084"/>
                <a:gd name="connsiteY67" fmla="*/ 162604 h 487392"/>
                <a:gd name="connsiteX68" fmla="*/ 17630 w 498084"/>
                <a:gd name="connsiteY68" fmla="*/ 164087 h 487392"/>
                <a:gd name="connsiteX69" fmla="*/ 17630 w 498084"/>
                <a:gd name="connsiteY69" fmla="*/ 169823 h 487392"/>
                <a:gd name="connsiteX70" fmla="*/ 17630 w 498084"/>
                <a:gd name="connsiteY70" fmla="*/ 177537 h 487392"/>
                <a:gd name="connsiteX71" fmla="*/ 18323 w 498084"/>
                <a:gd name="connsiteY71" fmla="*/ 187427 h 487392"/>
                <a:gd name="connsiteX72" fmla="*/ 16145 w 498084"/>
                <a:gd name="connsiteY72" fmla="*/ 194351 h 487392"/>
                <a:gd name="connsiteX73" fmla="*/ 18323 w 498084"/>
                <a:gd name="connsiteY73" fmla="*/ 203548 h 487392"/>
                <a:gd name="connsiteX74" fmla="*/ 20303 w 498084"/>
                <a:gd name="connsiteY74" fmla="*/ 206219 h 487392"/>
                <a:gd name="connsiteX75" fmla="*/ 21491 w 498084"/>
                <a:gd name="connsiteY75" fmla="*/ 207307 h 487392"/>
                <a:gd name="connsiteX76" fmla="*/ 25650 w 498084"/>
                <a:gd name="connsiteY76" fmla="*/ 200779 h 487392"/>
                <a:gd name="connsiteX77" fmla="*/ 27630 w 498084"/>
                <a:gd name="connsiteY77" fmla="*/ 198603 h 487392"/>
                <a:gd name="connsiteX78" fmla="*/ 31392 w 498084"/>
                <a:gd name="connsiteY78" fmla="*/ 196230 h 487392"/>
                <a:gd name="connsiteX79" fmla="*/ 36738 w 498084"/>
                <a:gd name="connsiteY79" fmla="*/ 197812 h 487392"/>
                <a:gd name="connsiteX80" fmla="*/ 36738 w 498084"/>
                <a:gd name="connsiteY80" fmla="*/ 203548 h 487392"/>
                <a:gd name="connsiteX81" fmla="*/ 45946 w 498084"/>
                <a:gd name="connsiteY81" fmla="*/ 201570 h 487392"/>
                <a:gd name="connsiteX82" fmla="*/ 50203 w 498084"/>
                <a:gd name="connsiteY82" fmla="*/ 205032 h 487392"/>
                <a:gd name="connsiteX83" fmla="*/ 53669 w 498084"/>
                <a:gd name="connsiteY83" fmla="*/ 212351 h 487392"/>
                <a:gd name="connsiteX84" fmla="*/ 55550 w 498084"/>
                <a:gd name="connsiteY84" fmla="*/ 218878 h 487392"/>
                <a:gd name="connsiteX85" fmla="*/ 62876 w 498084"/>
                <a:gd name="connsiteY85" fmla="*/ 222636 h 487392"/>
                <a:gd name="connsiteX86" fmla="*/ 70896 w 498084"/>
                <a:gd name="connsiteY86" fmla="*/ 224218 h 487392"/>
                <a:gd name="connsiteX87" fmla="*/ 73965 w 498084"/>
                <a:gd name="connsiteY87" fmla="*/ 228471 h 487392"/>
                <a:gd name="connsiteX88" fmla="*/ 77826 w 498084"/>
                <a:gd name="connsiteY88" fmla="*/ 235296 h 487392"/>
                <a:gd name="connsiteX89" fmla="*/ 77826 w 498084"/>
                <a:gd name="connsiteY89" fmla="*/ 242218 h 487392"/>
                <a:gd name="connsiteX90" fmla="*/ 79411 w 498084"/>
                <a:gd name="connsiteY90" fmla="*/ 246867 h 487392"/>
                <a:gd name="connsiteX91" fmla="*/ 86242 w 498084"/>
                <a:gd name="connsiteY91" fmla="*/ 247955 h 487392"/>
                <a:gd name="connsiteX92" fmla="*/ 86559 w 498084"/>
                <a:gd name="connsiteY92" fmla="*/ 252702 h 487392"/>
                <a:gd name="connsiteX93" fmla="*/ 87826 w 498084"/>
                <a:gd name="connsiteY93" fmla="*/ 253394 h 487392"/>
                <a:gd name="connsiteX94" fmla="*/ 97727 w 498084"/>
                <a:gd name="connsiteY94" fmla="*/ 257152 h 487392"/>
                <a:gd name="connsiteX95" fmla="*/ 100004 w 498084"/>
                <a:gd name="connsiteY95" fmla="*/ 261009 h 487392"/>
                <a:gd name="connsiteX96" fmla="*/ 111885 w 498084"/>
                <a:gd name="connsiteY96" fmla="*/ 261801 h 487392"/>
                <a:gd name="connsiteX97" fmla="*/ 118420 w 498084"/>
                <a:gd name="connsiteY97" fmla="*/ 269812 h 487392"/>
                <a:gd name="connsiteX98" fmla="*/ 128320 w 498084"/>
                <a:gd name="connsiteY98" fmla="*/ 275152 h 487392"/>
                <a:gd name="connsiteX99" fmla="*/ 132082 w 498084"/>
                <a:gd name="connsiteY99" fmla="*/ 280097 h 487392"/>
                <a:gd name="connsiteX100" fmla="*/ 128320 w 498084"/>
                <a:gd name="connsiteY100" fmla="*/ 289988 h 487392"/>
                <a:gd name="connsiteX101" fmla="*/ 121390 w 498084"/>
                <a:gd name="connsiteY101" fmla="*/ 299878 h 487392"/>
                <a:gd name="connsiteX102" fmla="*/ 119905 w 498084"/>
                <a:gd name="connsiteY102" fmla="*/ 308383 h 487392"/>
                <a:gd name="connsiteX103" fmla="*/ 123271 w 498084"/>
                <a:gd name="connsiteY103" fmla="*/ 316789 h 487392"/>
                <a:gd name="connsiteX104" fmla="*/ 123271 w 498084"/>
                <a:gd name="connsiteY104" fmla="*/ 326680 h 487392"/>
                <a:gd name="connsiteX105" fmla="*/ 119806 w 498084"/>
                <a:gd name="connsiteY105" fmla="*/ 333306 h 487392"/>
                <a:gd name="connsiteX106" fmla="*/ 120895 w 498084"/>
                <a:gd name="connsiteY106" fmla="*/ 339734 h 487392"/>
                <a:gd name="connsiteX107" fmla="*/ 110994 w 498084"/>
                <a:gd name="connsiteY107" fmla="*/ 347053 h 487392"/>
                <a:gd name="connsiteX108" fmla="*/ 104162 w 498084"/>
                <a:gd name="connsiteY108" fmla="*/ 351998 h 487392"/>
                <a:gd name="connsiteX109" fmla="*/ 104162 w 498084"/>
                <a:gd name="connsiteY109" fmla="*/ 363570 h 487392"/>
                <a:gd name="connsiteX110" fmla="*/ 98024 w 498084"/>
                <a:gd name="connsiteY110" fmla="*/ 384240 h 487392"/>
                <a:gd name="connsiteX111" fmla="*/ 100697 w 498084"/>
                <a:gd name="connsiteY111" fmla="*/ 394130 h 487392"/>
                <a:gd name="connsiteX112" fmla="*/ 98024 w 498084"/>
                <a:gd name="connsiteY112" fmla="*/ 397888 h 487392"/>
                <a:gd name="connsiteX113" fmla="*/ 94955 w 498084"/>
                <a:gd name="connsiteY113" fmla="*/ 403723 h 487392"/>
                <a:gd name="connsiteX114" fmla="*/ 101885 w 498084"/>
                <a:gd name="connsiteY114" fmla="*/ 413613 h 487392"/>
                <a:gd name="connsiteX115" fmla="*/ 105252 w 498084"/>
                <a:gd name="connsiteY115" fmla="*/ 420932 h 487392"/>
                <a:gd name="connsiteX116" fmla="*/ 111489 w 498084"/>
                <a:gd name="connsiteY116" fmla="*/ 429437 h 487392"/>
                <a:gd name="connsiteX117" fmla="*/ 117132 w 498084"/>
                <a:gd name="connsiteY117" fmla="*/ 435866 h 487392"/>
                <a:gd name="connsiteX118" fmla="*/ 116043 w 498084"/>
                <a:gd name="connsiteY118" fmla="*/ 440019 h 487392"/>
                <a:gd name="connsiteX119" fmla="*/ 106143 w 498084"/>
                <a:gd name="connsiteY119" fmla="*/ 432404 h 487392"/>
                <a:gd name="connsiteX120" fmla="*/ 91192 w 498084"/>
                <a:gd name="connsiteY120" fmla="*/ 423602 h 487392"/>
                <a:gd name="connsiteX121" fmla="*/ 85846 w 498084"/>
                <a:gd name="connsiteY121" fmla="*/ 415987 h 487392"/>
                <a:gd name="connsiteX122" fmla="*/ 74658 w 498084"/>
                <a:gd name="connsiteY122" fmla="*/ 394822 h 487392"/>
                <a:gd name="connsiteX123" fmla="*/ 68916 w 498084"/>
                <a:gd name="connsiteY123" fmla="*/ 385624 h 487392"/>
                <a:gd name="connsiteX124" fmla="*/ 63570 w 498084"/>
                <a:gd name="connsiteY124" fmla="*/ 375734 h 487392"/>
                <a:gd name="connsiteX125" fmla="*/ 56243 w 498084"/>
                <a:gd name="connsiteY125" fmla="*/ 366932 h 487392"/>
                <a:gd name="connsiteX126" fmla="*/ 50500 w 498084"/>
                <a:gd name="connsiteY126" fmla="*/ 350515 h 487392"/>
                <a:gd name="connsiteX127" fmla="*/ 45946 w 498084"/>
                <a:gd name="connsiteY127" fmla="*/ 331328 h 487392"/>
                <a:gd name="connsiteX128" fmla="*/ 37035 w 498084"/>
                <a:gd name="connsiteY128" fmla="*/ 324009 h 487392"/>
                <a:gd name="connsiteX129" fmla="*/ 31689 w 498084"/>
                <a:gd name="connsiteY129" fmla="*/ 312932 h 487392"/>
                <a:gd name="connsiteX130" fmla="*/ 17531 w 498084"/>
                <a:gd name="connsiteY130" fmla="*/ 279603 h 487392"/>
                <a:gd name="connsiteX131" fmla="*/ 17531 w 498084"/>
                <a:gd name="connsiteY131" fmla="*/ 258142 h 487392"/>
                <a:gd name="connsiteX132" fmla="*/ 11492 w 498084"/>
                <a:gd name="connsiteY132" fmla="*/ 240142 h 487392"/>
                <a:gd name="connsiteX133" fmla="*/ 14561 w 498084"/>
                <a:gd name="connsiteY133" fmla="*/ 229361 h 487392"/>
                <a:gd name="connsiteX134" fmla="*/ 9214 w 498084"/>
                <a:gd name="connsiteY134" fmla="*/ 222438 h 487392"/>
                <a:gd name="connsiteX135" fmla="*/ 4957 w 498084"/>
                <a:gd name="connsiteY135" fmla="*/ 216010 h 487392"/>
                <a:gd name="connsiteX136" fmla="*/ 2977 w 498084"/>
                <a:gd name="connsiteY136" fmla="*/ 207603 h 487392"/>
                <a:gd name="connsiteX137" fmla="*/ 700 w 498084"/>
                <a:gd name="connsiteY137" fmla="*/ 209482 h 487392"/>
                <a:gd name="connsiteX138" fmla="*/ 217922 w 498084"/>
                <a:gd name="connsiteY138" fmla="*/ 487393 h 487392"/>
                <a:gd name="connsiteX139" fmla="*/ 157428 w 498084"/>
                <a:gd name="connsiteY139" fmla="*/ 464349 h 487392"/>
                <a:gd name="connsiteX140" fmla="*/ 158617 w 498084"/>
                <a:gd name="connsiteY140" fmla="*/ 453964 h 487392"/>
                <a:gd name="connsiteX141" fmla="*/ 167824 w 498084"/>
                <a:gd name="connsiteY141" fmla="*/ 452877 h 487392"/>
                <a:gd name="connsiteX142" fmla="*/ 175349 w 498084"/>
                <a:gd name="connsiteY142" fmla="*/ 446547 h 487392"/>
                <a:gd name="connsiteX143" fmla="*/ 175349 w 498084"/>
                <a:gd name="connsiteY143" fmla="*/ 451096 h 487392"/>
                <a:gd name="connsiteX144" fmla="*/ 182873 w 498084"/>
                <a:gd name="connsiteY144" fmla="*/ 449909 h 487392"/>
                <a:gd name="connsiteX145" fmla="*/ 197823 w 498084"/>
                <a:gd name="connsiteY145" fmla="*/ 447635 h 487392"/>
                <a:gd name="connsiteX146" fmla="*/ 208714 w 498084"/>
                <a:gd name="connsiteY146" fmla="*/ 442492 h 487392"/>
                <a:gd name="connsiteX147" fmla="*/ 210991 w 498084"/>
                <a:gd name="connsiteY147" fmla="*/ 447635 h 487392"/>
                <a:gd name="connsiteX148" fmla="*/ 226041 w 498084"/>
                <a:gd name="connsiteY148" fmla="*/ 446547 h 487392"/>
                <a:gd name="connsiteX149" fmla="*/ 244456 w 498084"/>
                <a:gd name="connsiteY149" fmla="*/ 445954 h 487392"/>
                <a:gd name="connsiteX150" fmla="*/ 249010 w 498084"/>
                <a:gd name="connsiteY150" fmla="*/ 441899 h 487392"/>
                <a:gd name="connsiteX151" fmla="*/ 253663 w 498084"/>
                <a:gd name="connsiteY151" fmla="*/ 447041 h 487392"/>
                <a:gd name="connsiteX152" fmla="*/ 244456 w 498084"/>
                <a:gd name="connsiteY152" fmla="*/ 452283 h 487392"/>
                <a:gd name="connsiteX153" fmla="*/ 235842 w 498084"/>
                <a:gd name="connsiteY153" fmla="*/ 458613 h 487392"/>
                <a:gd name="connsiteX154" fmla="*/ 235248 w 498084"/>
                <a:gd name="connsiteY154" fmla="*/ 461481 h 487392"/>
                <a:gd name="connsiteX155" fmla="*/ 244456 w 498084"/>
                <a:gd name="connsiteY155" fmla="*/ 463162 h 487392"/>
                <a:gd name="connsiteX156" fmla="*/ 260594 w 498084"/>
                <a:gd name="connsiteY156" fmla="*/ 466624 h 487392"/>
                <a:gd name="connsiteX157" fmla="*/ 265148 w 498084"/>
                <a:gd name="connsiteY157" fmla="*/ 458613 h 487392"/>
                <a:gd name="connsiteX158" fmla="*/ 270396 w 498084"/>
                <a:gd name="connsiteY158" fmla="*/ 452283 h 487392"/>
                <a:gd name="connsiteX159" fmla="*/ 278415 w 498084"/>
                <a:gd name="connsiteY159" fmla="*/ 453470 h 487392"/>
                <a:gd name="connsiteX160" fmla="*/ 274950 w 498084"/>
                <a:gd name="connsiteY160" fmla="*/ 460888 h 487392"/>
                <a:gd name="connsiteX161" fmla="*/ 284851 w 498084"/>
                <a:gd name="connsiteY161" fmla="*/ 460294 h 487392"/>
                <a:gd name="connsiteX162" fmla="*/ 292276 w 498084"/>
                <a:gd name="connsiteY162" fmla="*/ 460888 h 487392"/>
                <a:gd name="connsiteX163" fmla="*/ 300890 w 498084"/>
                <a:gd name="connsiteY163" fmla="*/ 456239 h 487392"/>
                <a:gd name="connsiteX164" fmla="*/ 312474 w 498084"/>
                <a:gd name="connsiteY164" fmla="*/ 454558 h 487392"/>
                <a:gd name="connsiteX165" fmla="*/ 319404 w 498084"/>
                <a:gd name="connsiteY165" fmla="*/ 455745 h 487392"/>
                <a:gd name="connsiteX166" fmla="*/ 331483 w 498084"/>
                <a:gd name="connsiteY166" fmla="*/ 460888 h 487392"/>
                <a:gd name="connsiteX167" fmla="*/ 343463 w 498084"/>
                <a:gd name="connsiteY167" fmla="*/ 460294 h 487392"/>
                <a:gd name="connsiteX168" fmla="*/ 255545 w 498084"/>
                <a:gd name="connsiteY168" fmla="*/ 487393 h 487392"/>
                <a:gd name="connsiteX169" fmla="*/ 464549 w 498084"/>
                <a:gd name="connsiteY169" fmla="*/ 363174 h 487392"/>
                <a:gd name="connsiteX170" fmla="*/ 316038 w 498084"/>
                <a:gd name="connsiteY170" fmla="*/ 7132 h 487392"/>
                <a:gd name="connsiteX171" fmla="*/ 478509 w 498084"/>
                <a:gd name="connsiteY171" fmla="*/ 177636 h 487392"/>
                <a:gd name="connsiteX172" fmla="*/ 477321 w 498084"/>
                <a:gd name="connsiteY172" fmla="*/ 179911 h 487392"/>
                <a:gd name="connsiteX173" fmla="*/ 470985 w 498084"/>
                <a:gd name="connsiteY173" fmla="*/ 172494 h 487392"/>
                <a:gd name="connsiteX174" fmla="*/ 468113 w 498084"/>
                <a:gd name="connsiteY174" fmla="*/ 163889 h 487392"/>
                <a:gd name="connsiteX175" fmla="*/ 463559 w 498084"/>
                <a:gd name="connsiteY175" fmla="*/ 158648 h 487392"/>
                <a:gd name="connsiteX176" fmla="*/ 457817 w 498084"/>
                <a:gd name="connsiteY176" fmla="*/ 152911 h 487392"/>
                <a:gd name="connsiteX177" fmla="*/ 451381 w 498084"/>
                <a:gd name="connsiteY177" fmla="*/ 140845 h 487392"/>
                <a:gd name="connsiteX178" fmla="*/ 442173 w 498084"/>
                <a:gd name="connsiteY178" fmla="*/ 137384 h 487392"/>
                <a:gd name="connsiteX179" fmla="*/ 439896 w 498084"/>
                <a:gd name="connsiteY179" fmla="*/ 136790 h 487392"/>
                <a:gd name="connsiteX180" fmla="*/ 443361 w 498084"/>
                <a:gd name="connsiteY180" fmla="*/ 144307 h 487392"/>
                <a:gd name="connsiteX181" fmla="*/ 443361 w 498084"/>
                <a:gd name="connsiteY181" fmla="*/ 153505 h 487392"/>
                <a:gd name="connsiteX182" fmla="*/ 446827 w 498084"/>
                <a:gd name="connsiteY182" fmla="*/ 164384 h 487392"/>
                <a:gd name="connsiteX183" fmla="*/ 443955 w 498084"/>
                <a:gd name="connsiteY183" fmla="*/ 173087 h 487392"/>
                <a:gd name="connsiteX184" fmla="*/ 440490 w 498084"/>
                <a:gd name="connsiteY184" fmla="*/ 181098 h 487392"/>
                <a:gd name="connsiteX185" fmla="*/ 424946 w 498084"/>
                <a:gd name="connsiteY185" fmla="*/ 184560 h 487392"/>
                <a:gd name="connsiteX186" fmla="*/ 418610 w 498084"/>
                <a:gd name="connsiteY186" fmla="*/ 175955 h 487392"/>
                <a:gd name="connsiteX187" fmla="*/ 407719 w 498084"/>
                <a:gd name="connsiteY187" fmla="*/ 169032 h 487392"/>
                <a:gd name="connsiteX188" fmla="*/ 405937 w 498084"/>
                <a:gd name="connsiteY188" fmla="*/ 159142 h 487392"/>
                <a:gd name="connsiteX189" fmla="*/ 401382 w 498084"/>
                <a:gd name="connsiteY189" fmla="*/ 151625 h 487392"/>
                <a:gd name="connsiteX190" fmla="*/ 396729 w 498084"/>
                <a:gd name="connsiteY190" fmla="*/ 147670 h 487392"/>
                <a:gd name="connsiteX191" fmla="*/ 389898 w 498084"/>
                <a:gd name="connsiteY191" fmla="*/ 149944 h 487392"/>
                <a:gd name="connsiteX192" fmla="*/ 392175 w 498084"/>
                <a:gd name="connsiteY192" fmla="*/ 162604 h 487392"/>
                <a:gd name="connsiteX193" fmla="*/ 399105 w 498084"/>
                <a:gd name="connsiteY193" fmla="*/ 166065 h 487392"/>
                <a:gd name="connsiteX194" fmla="*/ 403660 w 498084"/>
                <a:gd name="connsiteY194" fmla="*/ 175263 h 487392"/>
                <a:gd name="connsiteX195" fmla="*/ 408214 w 498084"/>
                <a:gd name="connsiteY195" fmla="*/ 185153 h 487392"/>
                <a:gd name="connsiteX196" fmla="*/ 416333 w 498084"/>
                <a:gd name="connsiteY196" fmla="*/ 188021 h 487392"/>
                <a:gd name="connsiteX197" fmla="*/ 416333 w 498084"/>
                <a:gd name="connsiteY197" fmla="*/ 196032 h 487392"/>
                <a:gd name="connsiteX198" fmla="*/ 423263 w 498084"/>
                <a:gd name="connsiteY198" fmla="*/ 198307 h 487392"/>
                <a:gd name="connsiteX199" fmla="*/ 428412 w 498084"/>
                <a:gd name="connsiteY199" fmla="*/ 197219 h 487392"/>
                <a:gd name="connsiteX200" fmla="*/ 437124 w 498084"/>
                <a:gd name="connsiteY200" fmla="*/ 195439 h 487392"/>
                <a:gd name="connsiteX201" fmla="*/ 442173 w 498084"/>
                <a:gd name="connsiteY201" fmla="*/ 201175 h 487392"/>
                <a:gd name="connsiteX202" fmla="*/ 440490 w 498084"/>
                <a:gd name="connsiteY202" fmla="*/ 212647 h 487392"/>
                <a:gd name="connsiteX203" fmla="*/ 435342 w 498084"/>
                <a:gd name="connsiteY203" fmla="*/ 222537 h 487392"/>
                <a:gd name="connsiteX204" fmla="*/ 432966 w 498084"/>
                <a:gd name="connsiteY204" fmla="*/ 239845 h 487392"/>
                <a:gd name="connsiteX205" fmla="*/ 424946 w 498084"/>
                <a:gd name="connsiteY205" fmla="*/ 248449 h 487392"/>
                <a:gd name="connsiteX206" fmla="*/ 422669 w 498084"/>
                <a:gd name="connsiteY206" fmla="*/ 261108 h 487392"/>
                <a:gd name="connsiteX207" fmla="*/ 417422 w 498084"/>
                <a:gd name="connsiteY207" fmla="*/ 267438 h 487392"/>
                <a:gd name="connsiteX208" fmla="*/ 417422 w 498084"/>
                <a:gd name="connsiteY208" fmla="*/ 278317 h 487392"/>
                <a:gd name="connsiteX209" fmla="*/ 418016 w 498084"/>
                <a:gd name="connsiteY209" fmla="*/ 294438 h 487392"/>
                <a:gd name="connsiteX210" fmla="*/ 410590 w 498084"/>
                <a:gd name="connsiteY210" fmla="*/ 303636 h 487392"/>
                <a:gd name="connsiteX211" fmla="*/ 414550 w 498084"/>
                <a:gd name="connsiteY211" fmla="*/ 312833 h 487392"/>
                <a:gd name="connsiteX212" fmla="*/ 404650 w 498084"/>
                <a:gd name="connsiteY212" fmla="*/ 322724 h 487392"/>
                <a:gd name="connsiteX213" fmla="*/ 401185 w 498084"/>
                <a:gd name="connsiteY213" fmla="*/ 328460 h 487392"/>
                <a:gd name="connsiteX214" fmla="*/ 393165 w 498084"/>
                <a:gd name="connsiteY214" fmla="*/ 331328 h 487392"/>
                <a:gd name="connsiteX215" fmla="*/ 393165 w 498084"/>
                <a:gd name="connsiteY215" fmla="*/ 339932 h 487392"/>
                <a:gd name="connsiteX216" fmla="*/ 383957 w 498084"/>
                <a:gd name="connsiteY216" fmla="*/ 353185 h 487392"/>
                <a:gd name="connsiteX217" fmla="*/ 372967 w 498084"/>
                <a:gd name="connsiteY217" fmla="*/ 362382 h 487392"/>
                <a:gd name="connsiteX218" fmla="*/ 370690 w 498084"/>
                <a:gd name="connsiteY218" fmla="*/ 369306 h 487392"/>
                <a:gd name="connsiteX219" fmla="*/ 353958 w 498084"/>
                <a:gd name="connsiteY219" fmla="*/ 376229 h 487392"/>
                <a:gd name="connsiteX220" fmla="*/ 340790 w 498084"/>
                <a:gd name="connsiteY220" fmla="*/ 381866 h 487392"/>
                <a:gd name="connsiteX221" fmla="*/ 337919 w 498084"/>
                <a:gd name="connsiteY221" fmla="*/ 381866 h 487392"/>
                <a:gd name="connsiteX222" fmla="*/ 332671 w 498084"/>
                <a:gd name="connsiteY222" fmla="*/ 369899 h 487392"/>
                <a:gd name="connsiteX223" fmla="*/ 328612 w 498084"/>
                <a:gd name="connsiteY223" fmla="*/ 360701 h 487392"/>
                <a:gd name="connsiteX224" fmla="*/ 328612 w 498084"/>
                <a:gd name="connsiteY224" fmla="*/ 353778 h 487392"/>
                <a:gd name="connsiteX225" fmla="*/ 326929 w 498084"/>
                <a:gd name="connsiteY225" fmla="*/ 344580 h 487392"/>
                <a:gd name="connsiteX226" fmla="*/ 319504 w 498084"/>
                <a:gd name="connsiteY226" fmla="*/ 334690 h 487392"/>
                <a:gd name="connsiteX227" fmla="*/ 314256 w 498084"/>
                <a:gd name="connsiteY227" fmla="*/ 327174 h 487392"/>
                <a:gd name="connsiteX228" fmla="*/ 317226 w 498084"/>
                <a:gd name="connsiteY228" fmla="*/ 319756 h 487392"/>
                <a:gd name="connsiteX229" fmla="*/ 321186 w 498084"/>
                <a:gd name="connsiteY229" fmla="*/ 307690 h 487392"/>
                <a:gd name="connsiteX230" fmla="*/ 329206 w 498084"/>
                <a:gd name="connsiteY230" fmla="*/ 299086 h 487392"/>
                <a:gd name="connsiteX231" fmla="*/ 327523 w 498084"/>
                <a:gd name="connsiteY231" fmla="*/ 289889 h 487392"/>
                <a:gd name="connsiteX232" fmla="*/ 321186 w 498084"/>
                <a:gd name="connsiteY232" fmla="*/ 280592 h 487392"/>
                <a:gd name="connsiteX233" fmla="*/ 317226 w 498084"/>
                <a:gd name="connsiteY233" fmla="*/ 274856 h 487392"/>
                <a:gd name="connsiteX234" fmla="*/ 311385 w 498084"/>
                <a:gd name="connsiteY234" fmla="*/ 266845 h 487392"/>
                <a:gd name="connsiteX235" fmla="*/ 310197 w 498084"/>
                <a:gd name="connsiteY235" fmla="*/ 250229 h 487392"/>
                <a:gd name="connsiteX236" fmla="*/ 310197 w 498084"/>
                <a:gd name="connsiteY236" fmla="*/ 245581 h 487392"/>
                <a:gd name="connsiteX237" fmla="*/ 312573 w 498084"/>
                <a:gd name="connsiteY237" fmla="*/ 233515 h 487392"/>
                <a:gd name="connsiteX238" fmla="*/ 300494 w 498084"/>
                <a:gd name="connsiteY238" fmla="*/ 228273 h 487392"/>
                <a:gd name="connsiteX239" fmla="*/ 292375 w 498084"/>
                <a:gd name="connsiteY239" fmla="*/ 230054 h 487392"/>
                <a:gd name="connsiteX240" fmla="*/ 286633 w 498084"/>
                <a:gd name="connsiteY240" fmla="*/ 222043 h 487392"/>
                <a:gd name="connsiteX241" fmla="*/ 278613 w 498084"/>
                <a:gd name="connsiteY241" fmla="*/ 222043 h 487392"/>
                <a:gd name="connsiteX242" fmla="*/ 264257 w 498084"/>
                <a:gd name="connsiteY242" fmla="*/ 226691 h 487392"/>
                <a:gd name="connsiteX243" fmla="*/ 250396 w 498084"/>
                <a:gd name="connsiteY243" fmla="*/ 228372 h 487392"/>
                <a:gd name="connsiteX244" fmla="*/ 230595 w 498084"/>
                <a:gd name="connsiteY244" fmla="*/ 227779 h 487392"/>
                <a:gd name="connsiteX245" fmla="*/ 222476 w 498084"/>
                <a:gd name="connsiteY245" fmla="*/ 223230 h 487392"/>
                <a:gd name="connsiteX246" fmla="*/ 217328 w 498084"/>
                <a:gd name="connsiteY246" fmla="*/ 215219 h 487392"/>
                <a:gd name="connsiteX247" fmla="*/ 210397 w 498084"/>
                <a:gd name="connsiteY247" fmla="*/ 209482 h 487392"/>
                <a:gd name="connsiteX248" fmla="*/ 208714 w 498084"/>
                <a:gd name="connsiteY248" fmla="*/ 200779 h 487392"/>
                <a:gd name="connsiteX249" fmla="*/ 204655 w 498084"/>
                <a:gd name="connsiteY249" fmla="*/ 196230 h 487392"/>
                <a:gd name="connsiteX250" fmla="*/ 198318 w 498084"/>
                <a:gd name="connsiteY250" fmla="*/ 189307 h 487392"/>
                <a:gd name="connsiteX251" fmla="*/ 202378 w 498084"/>
                <a:gd name="connsiteY251" fmla="*/ 180109 h 487392"/>
                <a:gd name="connsiteX252" fmla="*/ 206338 w 498084"/>
                <a:gd name="connsiteY252" fmla="*/ 169230 h 487392"/>
                <a:gd name="connsiteX253" fmla="*/ 204655 w 498084"/>
                <a:gd name="connsiteY253" fmla="*/ 147966 h 487392"/>
                <a:gd name="connsiteX254" fmla="*/ 219110 w 498084"/>
                <a:gd name="connsiteY254" fmla="*/ 131845 h 487392"/>
                <a:gd name="connsiteX255" fmla="*/ 224852 w 498084"/>
                <a:gd name="connsiteY255" fmla="*/ 121955 h 487392"/>
                <a:gd name="connsiteX256" fmla="*/ 230595 w 498084"/>
                <a:gd name="connsiteY256" fmla="*/ 119087 h 487392"/>
                <a:gd name="connsiteX257" fmla="*/ 244951 w 498084"/>
                <a:gd name="connsiteY257" fmla="*/ 113944 h 487392"/>
                <a:gd name="connsiteX258" fmla="*/ 255347 w 498084"/>
                <a:gd name="connsiteY258" fmla="*/ 104747 h 487392"/>
                <a:gd name="connsiteX259" fmla="*/ 261683 w 498084"/>
                <a:gd name="connsiteY259" fmla="*/ 104153 h 487392"/>
                <a:gd name="connsiteX260" fmla="*/ 271584 w 498084"/>
                <a:gd name="connsiteY260" fmla="*/ 102472 h 487392"/>
                <a:gd name="connsiteX261" fmla="*/ 277821 w 498084"/>
                <a:gd name="connsiteY261" fmla="*/ 101780 h 487392"/>
                <a:gd name="connsiteX262" fmla="*/ 287722 w 498084"/>
                <a:gd name="connsiteY262" fmla="*/ 100098 h 487392"/>
                <a:gd name="connsiteX263" fmla="*/ 292871 w 498084"/>
                <a:gd name="connsiteY263" fmla="*/ 101285 h 487392"/>
                <a:gd name="connsiteX264" fmla="*/ 296930 w 498084"/>
                <a:gd name="connsiteY264" fmla="*/ 101780 h 487392"/>
                <a:gd name="connsiteX265" fmla="*/ 300395 w 498084"/>
                <a:gd name="connsiteY265" fmla="*/ 115032 h 487392"/>
                <a:gd name="connsiteX266" fmla="*/ 307325 w 498084"/>
                <a:gd name="connsiteY266" fmla="*/ 115626 h 487392"/>
                <a:gd name="connsiteX267" fmla="*/ 315939 w 498084"/>
                <a:gd name="connsiteY267" fmla="*/ 118494 h 487392"/>
                <a:gd name="connsiteX268" fmla="*/ 325840 w 498084"/>
                <a:gd name="connsiteY268" fmla="*/ 122549 h 487392"/>
                <a:gd name="connsiteX269" fmla="*/ 330988 w 498084"/>
                <a:gd name="connsiteY269" fmla="*/ 122549 h 487392"/>
                <a:gd name="connsiteX270" fmla="*/ 338414 w 498084"/>
                <a:gd name="connsiteY270" fmla="*/ 115032 h 487392"/>
                <a:gd name="connsiteX271" fmla="*/ 355740 w 498084"/>
                <a:gd name="connsiteY271" fmla="*/ 117900 h 487392"/>
                <a:gd name="connsiteX272" fmla="*/ 364354 w 498084"/>
                <a:gd name="connsiteY272" fmla="*/ 116219 h 487392"/>
                <a:gd name="connsiteX273" fmla="*/ 372967 w 498084"/>
                <a:gd name="connsiteY273" fmla="*/ 114538 h 487392"/>
                <a:gd name="connsiteX274" fmla="*/ 377621 w 498084"/>
                <a:gd name="connsiteY274" fmla="*/ 115626 h 487392"/>
                <a:gd name="connsiteX275" fmla="*/ 377621 w 498084"/>
                <a:gd name="connsiteY275" fmla="*/ 108802 h 487392"/>
                <a:gd name="connsiteX276" fmla="*/ 367225 w 498084"/>
                <a:gd name="connsiteY276" fmla="*/ 104747 h 487392"/>
                <a:gd name="connsiteX277" fmla="*/ 366136 w 498084"/>
                <a:gd name="connsiteY277" fmla="*/ 100098 h 487392"/>
                <a:gd name="connsiteX278" fmla="*/ 355146 w 498084"/>
                <a:gd name="connsiteY278" fmla="*/ 97230 h 487392"/>
                <a:gd name="connsiteX279" fmla="*/ 343067 w 498084"/>
                <a:gd name="connsiteY279" fmla="*/ 97230 h 487392"/>
                <a:gd name="connsiteX280" fmla="*/ 341384 w 498084"/>
                <a:gd name="connsiteY280" fmla="*/ 92087 h 487392"/>
                <a:gd name="connsiteX281" fmla="*/ 353463 w 498084"/>
                <a:gd name="connsiteY281" fmla="*/ 82197 h 487392"/>
                <a:gd name="connsiteX282" fmla="*/ 362077 w 498084"/>
                <a:gd name="connsiteY282" fmla="*/ 86252 h 487392"/>
                <a:gd name="connsiteX283" fmla="*/ 366136 w 498084"/>
                <a:gd name="connsiteY283" fmla="*/ 75274 h 487392"/>
                <a:gd name="connsiteX284" fmla="*/ 356235 w 498084"/>
                <a:gd name="connsiteY284" fmla="*/ 69044 h 487392"/>
                <a:gd name="connsiteX285" fmla="*/ 338414 w 498084"/>
                <a:gd name="connsiteY285" fmla="*/ 79923 h 487392"/>
                <a:gd name="connsiteX286" fmla="*/ 330988 w 498084"/>
                <a:gd name="connsiteY286" fmla="*/ 77055 h 487392"/>
                <a:gd name="connsiteX287" fmla="*/ 328117 w 498084"/>
                <a:gd name="connsiteY287" fmla="*/ 89121 h 487392"/>
                <a:gd name="connsiteX288" fmla="*/ 324652 w 498084"/>
                <a:gd name="connsiteY288" fmla="*/ 91395 h 487392"/>
                <a:gd name="connsiteX289" fmla="*/ 316038 w 498084"/>
                <a:gd name="connsiteY289" fmla="*/ 83384 h 487392"/>
                <a:gd name="connsiteX290" fmla="*/ 291286 w 498084"/>
                <a:gd name="connsiteY290" fmla="*/ 81011 h 487392"/>
                <a:gd name="connsiteX291" fmla="*/ 283762 w 498084"/>
                <a:gd name="connsiteY291" fmla="*/ 84472 h 487392"/>
                <a:gd name="connsiteX292" fmla="*/ 282079 w 498084"/>
                <a:gd name="connsiteY292" fmla="*/ 86252 h 487392"/>
                <a:gd name="connsiteX293" fmla="*/ 268217 w 498084"/>
                <a:gd name="connsiteY293" fmla="*/ 88527 h 487392"/>
                <a:gd name="connsiteX294" fmla="*/ 263069 w 498084"/>
                <a:gd name="connsiteY294" fmla="*/ 89714 h 487392"/>
                <a:gd name="connsiteX295" fmla="*/ 250990 w 498084"/>
                <a:gd name="connsiteY295" fmla="*/ 92582 h 487392"/>
                <a:gd name="connsiteX296" fmla="*/ 246337 w 498084"/>
                <a:gd name="connsiteY296" fmla="*/ 85659 h 487392"/>
                <a:gd name="connsiteX297" fmla="*/ 257921 w 498084"/>
                <a:gd name="connsiteY297" fmla="*/ 78241 h 487392"/>
                <a:gd name="connsiteX298" fmla="*/ 269406 w 498084"/>
                <a:gd name="connsiteY298" fmla="*/ 70725 h 487392"/>
                <a:gd name="connsiteX299" fmla="*/ 259505 w 498084"/>
                <a:gd name="connsiteY299" fmla="*/ 59846 h 487392"/>
                <a:gd name="connsiteX300" fmla="*/ 242872 w 498084"/>
                <a:gd name="connsiteY300" fmla="*/ 51736 h 487392"/>
                <a:gd name="connsiteX301" fmla="*/ 238218 w 498084"/>
                <a:gd name="connsiteY301" fmla="*/ 40758 h 487392"/>
                <a:gd name="connsiteX302" fmla="*/ 220397 w 498084"/>
                <a:gd name="connsiteY302" fmla="*/ 44319 h 487392"/>
                <a:gd name="connsiteX303" fmla="*/ 213466 w 498084"/>
                <a:gd name="connsiteY303" fmla="*/ 43725 h 487392"/>
                <a:gd name="connsiteX304" fmla="*/ 205942 w 498084"/>
                <a:gd name="connsiteY304" fmla="*/ 39077 h 487392"/>
                <a:gd name="connsiteX305" fmla="*/ 214060 w 498084"/>
                <a:gd name="connsiteY305" fmla="*/ 27011 h 487392"/>
                <a:gd name="connsiteX306" fmla="*/ 229011 w 498084"/>
                <a:gd name="connsiteY306" fmla="*/ 13758 h 487392"/>
                <a:gd name="connsiteX307" fmla="*/ 245149 w 498084"/>
                <a:gd name="connsiteY307" fmla="*/ 18406 h 487392"/>
                <a:gd name="connsiteX308" fmla="*/ 258416 w 498084"/>
                <a:gd name="connsiteY308" fmla="*/ 15539 h 487392"/>
                <a:gd name="connsiteX309" fmla="*/ 248020 w 498084"/>
                <a:gd name="connsiteY309" fmla="*/ 8615 h 487392"/>
                <a:gd name="connsiteX310" fmla="*/ 245743 w 498084"/>
                <a:gd name="connsiteY310" fmla="*/ 8022 h 487392"/>
                <a:gd name="connsiteX311" fmla="*/ 249208 w 498084"/>
                <a:gd name="connsiteY311" fmla="*/ 2879 h 487392"/>
                <a:gd name="connsiteX312" fmla="*/ 245743 w 498084"/>
                <a:gd name="connsiteY312" fmla="*/ 11 h 487392"/>
                <a:gd name="connsiteX313" fmla="*/ 206437 w 498084"/>
                <a:gd name="connsiteY313" fmla="*/ 1692 h 48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498084" h="487392">
                  <a:moveTo>
                    <a:pt x="206437" y="1692"/>
                  </a:moveTo>
                  <a:cubicBezTo>
                    <a:pt x="151825" y="10959"/>
                    <a:pt x="101826" y="38058"/>
                    <a:pt x="64262" y="78736"/>
                  </a:cubicBezTo>
                  <a:cubicBezTo>
                    <a:pt x="64262" y="78736"/>
                    <a:pt x="108618" y="32747"/>
                    <a:pt x="135647" y="32747"/>
                  </a:cubicBezTo>
                  <a:lnTo>
                    <a:pt x="141686" y="35319"/>
                  </a:lnTo>
                  <a:cubicBezTo>
                    <a:pt x="141280" y="36466"/>
                    <a:pt x="140676" y="37534"/>
                    <a:pt x="139904" y="38483"/>
                  </a:cubicBezTo>
                  <a:cubicBezTo>
                    <a:pt x="138172" y="40471"/>
                    <a:pt x="136736" y="42706"/>
                    <a:pt x="135647" y="45110"/>
                  </a:cubicBezTo>
                  <a:cubicBezTo>
                    <a:pt x="135647" y="46296"/>
                    <a:pt x="135647" y="50055"/>
                    <a:pt x="135647" y="50055"/>
                  </a:cubicBezTo>
                  <a:lnTo>
                    <a:pt x="133568" y="52824"/>
                  </a:lnTo>
                  <a:cubicBezTo>
                    <a:pt x="132617" y="53279"/>
                    <a:pt x="131756" y="53882"/>
                    <a:pt x="130993" y="54604"/>
                  </a:cubicBezTo>
                  <a:cubicBezTo>
                    <a:pt x="130399" y="55494"/>
                    <a:pt x="129310" y="55791"/>
                    <a:pt x="129310" y="57769"/>
                  </a:cubicBezTo>
                  <a:cubicBezTo>
                    <a:pt x="129360" y="59331"/>
                    <a:pt x="129558" y="60894"/>
                    <a:pt x="129904" y="62417"/>
                  </a:cubicBezTo>
                  <a:lnTo>
                    <a:pt x="129904" y="67263"/>
                  </a:lnTo>
                  <a:lnTo>
                    <a:pt x="128518" y="70132"/>
                  </a:lnTo>
                  <a:lnTo>
                    <a:pt x="124756" y="72406"/>
                  </a:lnTo>
                  <a:cubicBezTo>
                    <a:pt x="122766" y="72871"/>
                    <a:pt x="120707" y="72871"/>
                    <a:pt x="118717" y="72406"/>
                  </a:cubicBezTo>
                  <a:cubicBezTo>
                    <a:pt x="116934" y="71615"/>
                    <a:pt x="116439" y="68055"/>
                    <a:pt x="116439" y="68055"/>
                  </a:cubicBezTo>
                  <a:lnTo>
                    <a:pt x="121291" y="64989"/>
                  </a:lnTo>
                  <a:cubicBezTo>
                    <a:pt x="121291" y="64989"/>
                    <a:pt x="121885" y="64099"/>
                    <a:pt x="120400" y="63208"/>
                  </a:cubicBezTo>
                  <a:cubicBezTo>
                    <a:pt x="118915" y="62318"/>
                    <a:pt x="119311" y="59450"/>
                    <a:pt x="116736" y="60044"/>
                  </a:cubicBezTo>
                  <a:cubicBezTo>
                    <a:pt x="114301" y="60983"/>
                    <a:pt x="112053" y="62358"/>
                    <a:pt x="110103" y="64099"/>
                  </a:cubicBezTo>
                  <a:lnTo>
                    <a:pt x="105747" y="66967"/>
                  </a:lnTo>
                  <a:cubicBezTo>
                    <a:pt x="105747" y="66967"/>
                    <a:pt x="103766" y="72110"/>
                    <a:pt x="104657" y="72110"/>
                  </a:cubicBezTo>
                  <a:cubicBezTo>
                    <a:pt x="105756" y="72446"/>
                    <a:pt x="106786" y="72940"/>
                    <a:pt x="107727" y="73593"/>
                  </a:cubicBezTo>
                  <a:cubicBezTo>
                    <a:pt x="108093" y="74503"/>
                    <a:pt x="108291" y="75482"/>
                    <a:pt x="108321" y="76461"/>
                  </a:cubicBezTo>
                  <a:cubicBezTo>
                    <a:pt x="108073" y="77974"/>
                    <a:pt x="107608" y="79438"/>
                    <a:pt x="106935" y="80813"/>
                  </a:cubicBezTo>
                  <a:cubicBezTo>
                    <a:pt x="106935" y="80813"/>
                    <a:pt x="106044" y="82197"/>
                    <a:pt x="103172" y="81604"/>
                  </a:cubicBezTo>
                  <a:cubicBezTo>
                    <a:pt x="100737" y="81169"/>
                    <a:pt x="98321" y="80605"/>
                    <a:pt x="95945" y="79923"/>
                  </a:cubicBezTo>
                  <a:cubicBezTo>
                    <a:pt x="94381" y="79062"/>
                    <a:pt x="92569" y="78746"/>
                    <a:pt x="90797" y="79033"/>
                  </a:cubicBezTo>
                  <a:cubicBezTo>
                    <a:pt x="89113" y="79626"/>
                    <a:pt x="88519" y="80219"/>
                    <a:pt x="88222" y="81011"/>
                  </a:cubicBezTo>
                  <a:cubicBezTo>
                    <a:pt x="86282" y="82692"/>
                    <a:pt x="84153" y="84146"/>
                    <a:pt x="81886" y="85362"/>
                  </a:cubicBezTo>
                  <a:cubicBezTo>
                    <a:pt x="81886" y="85362"/>
                    <a:pt x="79906" y="86252"/>
                    <a:pt x="79906" y="87340"/>
                  </a:cubicBezTo>
                  <a:cubicBezTo>
                    <a:pt x="79490" y="89239"/>
                    <a:pt x="78896" y="91098"/>
                    <a:pt x="78123" y="92879"/>
                  </a:cubicBezTo>
                  <a:cubicBezTo>
                    <a:pt x="76490" y="94303"/>
                    <a:pt x="74510" y="95292"/>
                    <a:pt x="72381" y="95747"/>
                  </a:cubicBezTo>
                  <a:cubicBezTo>
                    <a:pt x="68619" y="96538"/>
                    <a:pt x="67827" y="97725"/>
                    <a:pt x="67827" y="97725"/>
                  </a:cubicBezTo>
                  <a:lnTo>
                    <a:pt x="65748" y="102077"/>
                  </a:lnTo>
                  <a:cubicBezTo>
                    <a:pt x="63936" y="103372"/>
                    <a:pt x="62302" y="104895"/>
                    <a:pt x="60896" y="106626"/>
                  </a:cubicBezTo>
                  <a:cubicBezTo>
                    <a:pt x="58273" y="109435"/>
                    <a:pt x="55273" y="111868"/>
                    <a:pt x="51986" y="113846"/>
                  </a:cubicBezTo>
                  <a:cubicBezTo>
                    <a:pt x="50164" y="115131"/>
                    <a:pt x="48758" y="116921"/>
                    <a:pt x="47926" y="118988"/>
                  </a:cubicBezTo>
                  <a:cubicBezTo>
                    <a:pt x="47035" y="121263"/>
                    <a:pt x="47332" y="124725"/>
                    <a:pt x="46441" y="125912"/>
                  </a:cubicBezTo>
                  <a:cubicBezTo>
                    <a:pt x="45293" y="127968"/>
                    <a:pt x="44520" y="130214"/>
                    <a:pt x="44164" y="132538"/>
                  </a:cubicBezTo>
                  <a:cubicBezTo>
                    <a:pt x="43936" y="134822"/>
                    <a:pt x="42916" y="136949"/>
                    <a:pt x="41293" y="138571"/>
                  </a:cubicBezTo>
                  <a:cubicBezTo>
                    <a:pt x="40164" y="139639"/>
                    <a:pt x="38936" y="140598"/>
                    <a:pt x="37629" y="141439"/>
                  </a:cubicBezTo>
                  <a:cubicBezTo>
                    <a:pt x="34927" y="142250"/>
                    <a:pt x="32313" y="143308"/>
                    <a:pt x="29808" y="144604"/>
                  </a:cubicBezTo>
                  <a:cubicBezTo>
                    <a:pt x="28333" y="145810"/>
                    <a:pt x="27412" y="147561"/>
                    <a:pt x="27234" y="149450"/>
                  </a:cubicBezTo>
                  <a:cubicBezTo>
                    <a:pt x="27234" y="150340"/>
                    <a:pt x="29808" y="152417"/>
                    <a:pt x="30699" y="152417"/>
                  </a:cubicBezTo>
                  <a:cubicBezTo>
                    <a:pt x="31877" y="152595"/>
                    <a:pt x="33036" y="152852"/>
                    <a:pt x="34164" y="153208"/>
                  </a:cubicBezTo>
                  <a:cubicBezTo>
                    <a:pt x="34164" y="153208"/>
                    <a:pt x="34164" y="157757"/>
                    <a:pt x="34164" y="158648"/>
                  </a:cubicBezTo>
                  <a:cubicBezTo>
                    <a:pt x="34164" y="159538"/>
                    <a:pt x="32382" y="163889"/>
                    <a:pt x="34164" y="163889"/>
                  </a:cubicBezTo>
                  <a:cubicBezTo>
                    <a:pt x="35580" y="163780"/>
                    <a:pt x="37006" y="163780"/>
                    <a:pt x="38422" y="163889"/>
                  </a:cubicBezTo>
                  <a:lnTo>
                    <a:pt x="43075" y="165076"/>
                  </a:lnTo>
                  <a:lnTo>
                    <a:pt x="47035" y="167647"/>
                  </a:lnTo>
                  <a:lnTo>
                    <a:pt x="49312" y="169329"/>
                  </a:lnTo>
                  <a:cubicBezTo>
                    <a:pt x="49114" y="170525"/>
                    <a:pt x="48748" y="171693"/>
                    <a:pt x="48223" y="172790"/>
                  </a:cubicBezTo>
                  <a:cubicBezTo>
                    <a:pt x="47629" y="173779"/>
                    <a:pt x="46441" y="175659"/>
                    <a:pt x="45649" y="175461"/>
                  </a:cubicBezTo>
                  <a:cubicBezTo>
                    <a:pt x="44857" y="175263"/>
                    <a:pt x="45055" y="175461"/>
                    <a:pt x="44164" y="173087"/>
                  </a:cubicBezTo>
                  <a:cubicBezTo>
                    <a:pt x="43273" y="170713"/>
                    <a:pt x="43669" y="170219"/>
                    <a:pt x="41590" y="169625"/>
                  </a:cubicBezTo>
                  <a:cubicBezTo>
                    <a:pt x="39511" y="169032"/>
                    <a:pt x="37531" y="171109"/>
                    <a:pt x="36640" y="170515"/>
                  </a:cubicBezTo>
                  <a:cubicBezTo>
                    <a:pt x="35748" y="169922"/>
                    <a:pt x="34362" y="170021"/>
                    <a:pt x="32976" y="168538"/>
                  </a:cubicBezTo>
                  <a:cubicBezTo>
                    <a:pt x="31590" y="167054"/>
                    <a:pt x="31194" y="169625"/>
                    <a:pt x="31491" y="167054"/>
                  </a:cubicBezTo>
                  <a:cubicBezTo>
                    <a:pt x="31788" y="164483"/>
                    <a:pt x="32976" y="163395"/>
                    <a:pt x="32382" y="162208"/>
                  </a:cubicBezTo>
                  <a:cubicBezTo>
                    <a:pt x="31788" y="161021"/>
                    <a:pt x="30105" y="158450"/>
                    <a:pt x="28917" y="158450"/>
                  </a:cubicBezTo>
                  <a:cubicBezTo>
                    <a:pt x="27729" y="158450"/>
                    <a:pt x="29511" y="160724"/>
                    <a:pt x="27729" y="158450"/>
                  </a:cubicBezTo>
                  <a:cubicBezTo>
                    <a:pt x="25947" y="156175"/>
                    <a:pt x="24957" y="155285"/>
                    <a:pt x="24066" y="155582"/>
                  </a:cubicBezTo>
                  <a:cubicBezTo>
                    <a:pt x="23175" y="155878"/>
                    <a:pt x="21986" y="156175"/>
                    <a:pt x="21986" y="154691"/>
                  </a:cubicBezTo>
                  <a:cubicBezTo>
                    <a:pt x="21986" y="153208"/>
                    <a:pt x="22877" y="150439"/>
                    <a:pt x="22877" y="148955"/>
                  </a:cubicBezTo>
                  <a:cubicBezTo>
                    <a:pt x="22877" y="147472"/>
                    <a:pt x="23769" y="145296"/>
                    <a:pt x="23769" y="144109"/>
                  </a:cubicBezTo>
                  <a:cubicBezTo>
                    <a:pt x="23769" y="142922"/>
                    <a:pt x="24957" y="135999"/>
                    <a:pt x="24957" y="135999"/>
                  </a:cubicBezTo>
                  <a:cubicBezTo>
                    <a:pt x="20610" y="144505"/>
                    <a:pt x="17135" y="153416"/>
                    <a:pt x="14561" y="162604"/>
                  </a:cubicBezTo>
                  <a:cubicBezTo>
                    <a:pt x="14561" y="162604"/>
                    <a:pt x="17630" y="162604"/>
                    <a:pt x="17630" y="164087"/>
                  </a:cubicBezTo>
                  <a:cubicBezTo>
                    <a:pt x="17828" y="165996"/>
                    <a:pt x="17828" y="167914"/>
                    <a:pt x="17630" y="169823"/>
                  </a:cubicBezTo>
                  <a:cubicBezTo>
                    <a:pt x="17363" y="172385"/>
                    <a:pt x="17363" y="174976"/>
                    <a:pt x="17630" y="177537"/>
                  </a:cubicBezTo>
                  <a:cubicBezTo>
                    <a:pt x="17630" y="183669"/>
                    <a:pt x="19214" y="185153"/>
                    <a:pt x="18323" y="187427"/>
                  </a:cubicBezTo>
                  <a:cubicBezTo>
                    <a:pt x="17343" y="189653"/>
                    <a:pt x="16620" y="191967"/>
                    <a:pt x="16145" y="194351"/>
                  </a:cubicBezTo>
                  <a:cubicBezTo>
                    <a:pt x="16175" y="197545"/>
                    <a:pt x="16917" y="200680"/>
                    <a:pt x="18323" y="203548"/>
                  </a:cubicBezTo>
                  <a:cubicBezTo>
                    <a:pt x="19214" y="204636"/>
                    <a:pt x="19214" y="205032"/>
                    <a:pt x="20303" y="206219"/>
                  </a:cubicBezTo>
                  <a:cubicBezTo>
                    <a:pt x="21392" y="207405"/>
                    <a:pt x="18323" y="211955"/>
                    <a:pt x="21491" y="207307"/>
                  </a:cubicBezTo>
                  <a:cubicBezTo>
                    <a:pt x="24660" y="202658"/>
                    <a:pt x="25650" y="200779"/>
                    <a:pt x="25650" y="200779"/>
                  </a:cubicBezTo>
                  <a:lnTo>
                    <a:pt x="27630" y="198603"/>
                  </a:lnTo>
                  <a:cubicBezTo>
                    <a:pt x="27630" y="198603"/>
                    <a:pt x="27630" y="195439"/>
                    <a:pt x="31392" y="196230"/>
                  </a:cubicBezTo>
                  <a:cubicBezTo>
                    <a:pt x="35154" y="197021"/>
                    <a:pt x="35649" y="196230"/>
                    <a:pt x="36738" y="197812"/>
                  </a:cubicBezTo>
                  <a:cubicBezTo>
                    <a:pt x="37828" y="199395"/>
                    <a:pt x="35253" y="203153"/>
                    <a:pt x="36738" y="203548"/>
                  </a:cubicBezTo>
                  <a:cubicBezTo>
                    <a:pt x="38224" y="203944"/>
                    <a:pt x="44461" y="201175"/>
                    <a:pt x="45946" y="201570"/>
                  </a:cubicBezTo>
                  <a:cubicBezTo>
                    <a:pt x="47946" y="201739"/>
                    <a:pt x="49639" y="203113"/>
                    <a:pt x="50203" y="205032"/>
                  </a:cubicBezTo>
                  <a:cubicBezTo>
                    <a:pt x="50996" y="207702"/>
                    <a:pt x="52085" y="211559"/>
                    <a:pt x="53669" y="212351"/>
                  </a:cubicBezTo>
                  <a:cubicBezTo>
                    <a:pt x="55253" y="213142"/>
                    <a:pt x="54857" y="216504"/>
                    <a:pt x="55550" y="218878"/>
                  </a:cubicBezTo>
                  <a:cubicBezTo>
                    <a:pt x="56243" y="221252"/>
                    <a:pt x="61688" y="222636"/>
                    <a:pt x="62876" y="222636"/>
                  </a:cubicBezTo>
                  <a:cubicBezTo>
                    <a:pt x="65609" y="222804"/>
                    <a:pt x="68302" y="223338"/>
                    <a:pt x="70896" y="224218"/>
                  </a:cubicBezTo>
                  <a:cubicBezTo>
                    <a:pt x="72480" y="225010"/>
                    <a:pt x="70896" y="227680"/>
                    <a:pt x="73965" y="228471"/>
                  </a:cubicBezTo>
                  <a:cubicBezTo>
                    <a:pt x="77034" y="229262"/>
                    <a:pt x="77826" y="235296"/>
                    <a:pt x="77826" y="235296"/>
                  </a:cubicBezTo>
                  <a:cubicBezTo>
                    <a:pt x="78282" y="237580"/>
                    <a:pt x="78282" y="239934"/>
                    <a:pt x="77826" y="242218"/>
                  </a:cubicBezTo>
                  <a:cubicBezTo>
                    <a:pt x="77034" y="243702"/>
                    <a:pt x="77826" y="246471"/>
                    <a:pt x="79411" y="246867"/>
                  </a:cubicBezTo>
                  <a:lnTo>
                    <a:pt x="86242" y="247955"/>
                  </a:lnTo>
                  <a:cubicBezTo>
                    <a:pt x="85014" y="249349"/>
                    <a:pt x="85163" y="251476"/>
                    <a:pt x="86559" y="252702"/>
                  </a:cubicBezTo>
                  <a:cubicBezTo>
                    <a:pt x="86925" y="253018"/>
                    <a:pt x="87361" y="253256"/>
                    <a:pt x="87826" y="253394"/>
                  </a:cubicBezTo>
                  <a:cubicBezTo>
                    <a:pt x="91212" y="254423"/>
                    <a:pt x="94519" y="255679"/>
                    <a:pt x="97727" y="257152"/>
                  </a:cubicBezTo>
                  <a:cubicBezTo>
                    <a:pt x="98816" y="257944"/>
                    <a:pt x="95054" y="261405"/>
                    <a:pt x="100004" y="261009"/>
                  </a:cubicBezTo>
                  <a:cubicBezTo>
                    <a:pt x="104955" y="260614"/>
                    <a:pt x="109905" y="259823"/>
                    <a:pt x="111885" y="261801"/>
                  </a:cubicBezTo>
                  <a:cubicBezTo>
                    <a:pt x="113865" y="263779"/>
                    <a:pt x="111885" y="266350"/>
                    <a:pt x="118420" y="269812"/>
                  </a:cubicBezTo>
                  <a:lnTo>
                    <a:pt x="128320" y="275152"/>
                  </a:lnTo>
                  <a:cubicBezTo>
                    <a:pt x="129805" y="275943"/>
                    <a:pt x="132875" y="275152"/>
                    <a:pt x="132082" y="280097"/>
                  </a:cubicBezTo>
                  <a:cubicBezTo>
                    <a:pt x="132122" y="283747"/>
                    <a:pt x="130786" y="287287"/>
                    <a:pt x="128320" y="289988"/>
                  </a:cubicBezTo>
                  <a:cubicBezTo>
                    <a:pt x="125776" y="293113"/>
                    <a:pt x="123459" y="296416"/>
                    <a:pt x="121390" y="299878"/>
                  </a:cubicBezTo>
                  <a:cubicBezTo>
                    <a:pt x="119340" y="302212"/>
                    <a:pt x="118766" y="305495"/>
                    <a:pt x="119905" y="308383"/>
                  </a:cubicBezTo>
                  <a:cubicBezTo>
                    <a:pt x="121479" y="310984"/>
                    <a:pt x="122617" y="313823"/>
                    <a:pt x="123271" y="316789"/>
                  </a:cubicBezTo>
                  <a:cubicBezTo>
                    <a:pt x="123805" y="320063"/>
                    <a:pt x="123805" y="323406"/>
                    <a:pt x="123271" y="326680"/>
                  </a:cubicBezTo>
                  <a:cubicBezTo>
                    <a:pt x="122083" y="329053"/>
                    <a:pt x="119806" y="333306"/>
                    <a:pt x="119806" y="333306"/>
                  </a:cubicBezTo>
                  <a:cubicBezTo>
                    <a:pt x="119806" y="333306"/>
                    <a:pt x="123964" y="336669"/>
                    <a:pt x="120895" y="339734"/>
                  </a:cubicBezTo>
                  <a:cubicBezTo>
                    <a:pt x="118043" y="342731"/>
                    <a:pt x="114697" y="345203"/>
                    <a:pt x="110994" y="347053"/>
                  </a:cubicBezTo>
                  <a:cubicBezTo>
                    <a:pt x="108509" y="348398"/>
                    <a:pt x="106222" y="350059"/>
                    <a:pt x="104162" y="351998"/>
                  </a:cubicBezTo>
                  <a:cubicBezTo>
                    <a:pt x="104360" y="355855"/>
                    <a:pt x="104360" y="359712"/>
                    <a:pt x="104162" y="363570"/>
                  </a:cubicBezTo>
                  <a:cubicBezTo>
                    <a:pt x="104162" y="365448"/>
                    <a:pt x="94955" y="380778"/>
                    <a:pt x="98024" y="384240"/>
                  </a:cubicBezTo>
                  <a:cubicBezTo>
                    <a:pt x="100687" y="386781"/>
                    <a:pt x="101717" y="390589"/>
                    <a:pt x="100697" y="394130"/>
                  </a:cubicBezTo>
                  <a:cubicBezTo>
                    <a:pt x="99905" y="396404"/>
                    <a:pt x="98816" y="396009"/>
                    <a:pt x="98024" y="397888"/>
                  </a:cubicBezTo>
                  <a:cubicBezTo>
                    <a:pt x="97232" y="399767"/>
                    <a:pt x="91490" y="397888"/>
                    <a:pt x="94955" y="403723"/>
                  </a:cubicBezTo>
                  <a:cubicBezTo>
                    <a:pt x="98420" y="409558"/>
                    <a:pt x="100301" y="410152"/>
                    <a:pt x="101885" y="413613"/>
                  </a:cubicBezTo>
                  <a:cubicBezTo>
                    <a:pt x="102677" y="416194"/>
                    <a:pt x="103806" y="418657"/>
                    <a:pt x="105252" y="420932"/>
                  </a:cubicBezTo>
                  <a:cubicBezTo>
                    <a:pt x="107034" y="423978"/>
                    <a:pt x="109123" y="426826"/>
                    <a:pt x="111489" y="429437"/>
                  </a:cubicBezTo>
                  <a:cubicBezTo>
                    <a:pt x="114162" y="431613"/>
                    <a:pt x="117132" y="433195"/>
                    <a:pt x="117132" y="435866"/>
                  </a:cubicBezTo>
                  <a:cubicBezTo>
                    <a:pt x="117132" y="438536"/>
                    <a:pt x="122974" y="444668"/>
                    <a:pt x="116043" y="440019"/>
                  </a:cubicBezTo>
                  <a:cubicBezTo>
                    <a:pt x="109113" y="435371"/>
                    <a:pt x="115251" y="440019"/>
                    <a:pt x="106143" y="432404"/>
                  </a:cubicBezTo>
                  <a:cubicBezTo>
                    <a:pt x="97034" y="424789"/>
                    <a:pt x="95054" y="428250"/>
                    <a:pt x="91192" y="423602"/>
                  </a:cubicBezTo>
                  <a:cubicBezTo>
                    <a:pt x="87331" y="418954"/>
                    <a:pt x="93074" y="435074"/>
                    <a:pt x="85846" y="415987"/>
                  </a:cubicBezTo>
                  <a:cubicBezTo>
                    <a:pt x="83460" y="408302"/>
                    <a:pt x="79668" y="401122"/>
                    <a:pt x="74658" y="394822"/>
                  </a:cubicBezTo>
                  <a:cubicBezTo>
                    <a:pt x="72777" y="390668"/>
                    <a:pt x="74658" y="394822"/>
                    <a:pt x="68916" y="385624"/>
                  </a:cubicBezTo>
                  <a:cubicBezTo>
                    <a:pt x="63173" y="376426"/>
                    <a:pt x="68124" y="382262"/>
                    <a:pt x="63570" y="375734"/>
                  </a:cubicBezTo>
                  <a:cubicBezTo>
                    <a:pt x="59015" y="369207"/>
                    <a:pt x="58520" y="378108"/>
                    <a:pt x="56243" y="366932"/>
                  </a:cubicBezTo>
                  <a:cubicBezTo>
                    <a:pt x="53966" y="355756"/>
                    <a:pt x="53570" y="363174"/>
                    <a:pt x="50500" y="350515"/>
                  </a:cubicBezTo>
                  <a:cubicBezTo>
                    <a:pt x="47431" y="337855"/>
                    <a:pt x="52877" y="337460"/>
                    <a:pt x="45946" y="331328"/>
                  </a:cubicBezTo>
                  <a:cubicBezTo>
                    <a:pt x="39016" y="325196"/>
                    <a:pt x="39412" y="328262"/>
                    <a:pt x="37035" y="324009"/>
                  </a:cubicBezTo>
                  <a:cubicBezTo>
                    <a:pt x="35600" y="320162"/>
                    <a:pt x="33808" y="316453"/>
                    <a:pt x="31689" y="312932"/>
                  </a:cubicBezTo>
                  <a:cubicBezTo>
                    <a:pt x="25551" y="302251"/>
                    <a:pt x="17135" y="297998"/>
                    <a:pt x="17531" y="279603"/>
                  </a:cubicBezTo>
                  <a:cubicBezTo>
                    <a:pt x="17927" y="261207"/>
                    <a:pt x="17531" y="258142"/>
                    <a:pt x="17531" y="258142"/>
                  </a:cubicBezTo>
                  <a:cubicBezTo>
                    <a:pt x="12274" y="253760"/>
                    <a:pt x="9937" y="246798"/>
                    <a:pt x="11492" y="240142"/>
                  </a:cubicBezTo>
                  <a:cubicBezTo>
                    <a:pt x="14561" y="229361"/>
                    <a:pt x="15749" y="232823"/>
                    <a:pt x="14561" y="229361"/>
                  </a:cubicBezTo>
                  <a:cubicBezTo>
                    <a:pt x="13373" y="225900"/>
                    <a:pt x="12185" y="226691"/>
                    <a:pt x="9214" y="222438"/>
                  </a:cubicBezTo>
                  <a:cubicBezTo>
                    <a:pt x="6244" y="218186"/>
                    <a:pt x="5749" y="218680"/>
                    <a:pt x="4957" y="216010"/>
                  </a:cubicBezTo>
                  <a:cubicBezTo>
                    <a:pt x="4165" y="213340"/>
                    <a:pt x="2977" y="207603"/>
                    <a:pt x="2977" y="207603"/>
                  </a:cubicBezTo>
                  <a:lnTo>
                    <a:pt x="700" y="209482"/>
                  </a:lnTo>
                  <a:cubicBezTo>
                    <a:pt x="700" y="209482"/>
                    <a:pt x="-23854" y="451690"/>
                    <a:pt x="217922" y="487393"/>
                  </a:cubicBezTo>
                  <a:cubicBezTo>
                    <a:pt x="217922" y="487393"/>
                    <a:pt x="162082" y="475228"/>
                    <a:pt x="157428" y="464349"/>
                  </a:cubicBezTo>
                  <a:cubicBezTo>
                    <a:pt x="157428" y="464349"/>
                    <a:pt x="156339" y="453964"/>
                    <a:pt x="158617" y="453964"/>
                  </a:cubicBezTo>
                  <a:cubicBezTo>
                    <a:pt x="160894" y="453964"/>
                    <a:pt x="164359" y="455745"/>
                    <a:pt x="167824" y="452877"/>
                  </a:cubicBezTo>
                  <a:lnTo>
                    <a:pt x="175349" y="446547"/>
                  </a:lnTo>
                  <a:lnTo>
                    <a:pt x="175349" y="451096"/>
                  </a:lnTo>
                  <a:lnTo>
                    <a:pt x="182873" y="449909"/>
                  </a:lnTo>
                  <a:cubicBezTo>
                    <a:pt x="193764" y="448228"/>
                    <a:pt x="193764" y="449415"/>
                    <a:pt x="197823" y="447635"/>
                  </a:cubicBezTo>
                  <a:cubicBezTo>
                    <a:pt x="201883" y="445855"/>
                    <a:pt x="206437" y="437745"/>
                    <a:pt x="208714" y="442492"/>
                  </a:cubicBezTo>
                  <a:cubicBezTo>
                    <a:pt x="210991" y="447239"/>
                    <a:pt x="205843" y="445360"/>
                    <a:pt x="210991" y="447635"/>
                  </a:cubicBezTo>
                  <a:cubicBezTo>
                    <a:pt x="216011" y="448683"/>
                    <a:pt x="221229" y="448307"/>
                    <a:pt x="226041" y="446547"/>
                  </a:cubicBezTo>
                  <a:cubicBezTo>
                    <a:pt x="232179" y="447170"/>
                    <a:pt x="238367" y="446972"/>
                    <a:pt x="244456" y="445954"/>
                  </a:cubicBezTo>
                  <a:cubicBezTo>
                    <a:pt x="246139" y="444173"/>
                    <a:pt x="246139" y="441305"/>
                    <a:pt x="249010" y="441899"/>
                  </a:cubicBezTo>
                  <a:cubicBezTo>
                    <a:pt x="251881" y="442492"/>
                    <a:pt x="253663" y="447041"/>
                    <a:pt x="253663" y="447041"/>
                  </a:cubicBezTo>
                  <a:lnTo>
                    <a:pt x="244456" y="452283"/>
                  </a:lnTo>
                  <a:lnTo>
                    <a:pt x="235842" y="458613"/>
                  </a:lnTo>
                  <a:cubicBezTo>
                    <a:pt x="235842" y="458613"/>
                    <a:pt x="231783" y="459701"/>
                    <a:pt x="235248" y="461481"/>
                  </a:cubicBezTo>
                  <a:cubicBezTo>
                    <a:pt x="238169" y="462668"/>
                    <a:pt x="241307" y="463232"/>
                    <a:pt x="244456" y="463162"/>
                  </a:cubicBezTo>
                  <a:cubicBezTo>
                    <a:pt x="248515" y="463755"/>
                    <a:pt x="258218" y="471173"/>
                    <a:pt x="260594" y="466624"/>
                  </a:cubicBezTo>
                  <a:cubicBezTo>
                    <a:pt x="261950" y="463864"/>
                    <a:pt x="263465" y="461184"/>
                    <a:pt x="265148" y="458613"/>
                  </a:cubicBezTo>
                  <a:cubicBezTo>
                    <a:pt x="266832" y="455745"/>
                    <a:pt x="266336" y="452283"/>
                    <a:pt x="270396" y="452283"/>
                  </a:cubicBezTo>
                  <a:cubicBezTo>
                    <a:pt x="273109" y="452352"/>
                    <a:pt x="275802" y="452748"/>
                    <a:pt x="278415" y="453470"/>
                  </a:cubicBezTo>
                  <a:lnTo>
                    <a:pt x="274950" y="460888"/>
                  </a:lnTo>
                  <a:cubicBezTo>
                    <a:pt x="274950" y="460888"/>
                    <a:pt x="281781" y="460294"/>
                    <a:pt x="284851" y="460294"/>
                  </a:cubicBezTo>
                  <a:cubicBezTo>
                    <a:pt x="287920" y="460294"/>
                    <a:pt x="288316" y="464943"/>
                    <a:pt x="292276" y="460888"/>
                  </a:cubicBezTo>
                  <a:cubicBezTo>
                    <a:pt x="296237" y="456833"/>
                    <a:pt x="296930" y="456833"/>
                    <a:pt x="300890" y="456239"/>
                  </a:cubicBezTo>
                  <a:cubicBezTo>
                    <a:pt x="304682" y="455300"/>
                    <a:pt x="308563" y="454736"/>
                    <a:pt x="312474" y="454558"/>
                  </a:cubicBezTo>
                  <a:cubicBezTo>
                    <a:pt x="314721" y="455250"/>
                    <a:pt x="317058" y="455646"/>
                    <a:pt x="319404" y="455745"/>
                  </a:cubicBezTo>
                  <a:cubicBezTo>
                    <a:pt x="321087" y="455745"/>
                    <a:pt x="329305" y="461975"/>
                    <a:pt x="331483" y="460888"/>
                  </a:cubicBezTo>
                  <a:cubicBezTo>
                    <a:pt x="335434" y="460136"/>
                    <a:pt x="339463" y="459938"/>
                    <a:pt x="343463" y="460294"/>
                  </a:cubicBezTo>
                  <a:cubicBezTo>
                    <a:pt x="343463" y="460294"/>
                    <a:pt x="315345" y="486206"/>
                    <a:pt x="255545" y="487393"/>
                  </a:cubicBezTo>
                  <a:cubicBezTo>
                    <a:pt x="342443" y="486325"/>
                    <a:pt x="422144" y="438951"/>
                    <a:pt x="464549" y="363174"/>
                  </a:cubicBezTo>
                  <a:cubicBezTo>
                    <a:pt x="539795" y="232823"/>
                    <a:pt x="487618" y="65780"/>
                    <a:pt x="316038" y="7132"/>
                  </a:cubicBezTo>
                  <a:cubicBezTo>
                    <a:pt x="316038" y="7132"/>
                    <a:pt x="444748" y="54604"/>
                    <a:pt x="478509" y="177636"/>
                  </a:cubicBezTo>
                  <a:lnTo>
                    <a:pt x="477321" y="179911"/>
                  </a:lnTo>
                  <a:cubicBezTo>
                    <a:pt x="473856" y="176450"/>
                    <a:pt x="473856" y="178230"/>
                    <a:pt x="470985" y="172494"/>
                  </a:cubicBezTo>
                  <a:cubicBezTo>
                    <a:pt x="468113" y="166757"/>
                    <a:pt x="470391" y="167845"/>
                    <a:pt x="468113" y="163889"/>
                  </a:cubicBezTo>
                  <a:cubicBezTo>
                    <a:pt x="465836" y="159933"/>
                    <a:pt x="466430" y="162702"/>
                    <a:pt x="463559" y="158648"/>
                  </a:cubicBezTo>
                  <a:cubicBezTo>
                    <a:pt x="461935" y="156472"/>
                    <a:pt x="459995" y="154533"/>
                    <a:pt x="457817" y="152911"/>
                  </a:cubicBezTo>
                  <a:cubicBezTo>
                    <a:pt x="455440" y="149015"/>
                    <a:pt x="453292" y="144989"/>
                    <a:pt x="451381" y="140845"/>
                  </a:cubicBezTo>
                  <a:cubicBezTo>
                    <a:pt x="449698" y="138571"/>
                    <a:pt x="444549" y="137977"/>
                    <a:pt x="442173" y="137384"/>
                  </a:cubicBezTo>
                  <a:cubicBezTo>
                    <a:pt x="439797" y="136790"/>
                    <a:pt x="441084" y="133922"/>
                    <a:pt x="439896" y="136790"/>
                  </a:cubicBezTo>
                  <a:cubicBezTo>
                    <a:pt x="438708" y="139659"/>
                    <a:pt x="443361" y="144307"/>
                    <a:pt x="443361" y="144307"/>
                  </a:cubicBezTo>
                  <a:lnTo>
                    <a:pt x="443361" y="153505"/>
                  </a:lnTo>
                  <a:cubicBezTo>
                    <a:pt x="444847" y="157016"/>
                    <a:pt x="446015" y="160655"/>
                    <a:pt x="446827" y="164384"/>
                  </a:cubicBezTo>
                  <a:cubicBezTo>
                    <a:pt x="446243" y="167390"/>
                    <a:pt x="445272" y="170318"/>
                    <a:pt x="443955" y="173087"/>
                  </a:cubicBezTo>
                  <a:cubicBezTo>
                    <a:pt x="443955" y="173087"/>
                    <a:pt x="442767" y="179911"/>
                    <a:pt x="440490" y="181098"/>
                  </a:cubicBezTo>
                  <a:cubicBezTo>
                    <a:pt x="435391" y="182581"/>
                    <a:pt x="430194" y="183739"/>
                    <a:pt x="424946" y="184560"/>
                  </a:cubicBezTo>
                  <a:cubicBezTo>
                    <a:pt x="422610" y="181869"/>
                    <a:pt x="420491" y="178991"/>
                    <a:pt x="418610" y="175955"/>
                  </a:cubicBezTo>
                  <a:cubicBezTo>
                    <a:pt x="416333" y="171900"/>
                    <a:pt x="408709" y="170713"/>
                    <a:pt x="407719" y="169032"/>
                  </a:cubicBezTo>
                  <a:cubicBezTo>
                    <a:pt x="406729" y="167351"/>
                    <a:pt x="409402" y="163889"/>
                    <a:pt x="405937" y="159142"/>
                  </a:cubicBezTo>
                  <a:cubicBezTo>
                    <a:pt x="402471" y="154395"/>
                    <a:pt x="405937" y="155680"/>
                    <a:pt x="401382" y="151625"/>
                  </a:cubicBezTo>
                  <a:lnTo>
                    <a:pt x="396729" y="147670"/>
                  </a:lnTo>
                  <a:cubicBezTo>
                    <a:pt x="396729" y="147670"/>
                    <a:pt x="386828" y="144208"/>
                    <a:pt x="389898" y="149944"/>
                  </a:cubicBezTo>
                  <a:cubicBezTo>
                    <a:pt x="392967" y="155680"/>
                    <a:pt x="389304" y="162010"/>
                    <a:pt x="392175" y="162604"/>
                  </a:cubicBezTo>
                  <a:cubicBezTo>
                    <a:pt x="395046" y="163197"/>
                    <a:pt x="396729" y="160823"/>
                    <a:pt x="399105" y="166065"/>
                  </a:cubicBezTo>
                  <a:cubicBezTo>
                    <a:pt x="400155" y="169339"/>
                    <a:pt x="401689" y="172444"/>
                    <a:pt x="403660" y="175263"/>
                  </a:cubicBezTo>
                  <a:cubicBezTo>
                    <a:pt x="405442" y="176944"/>
                    <a:pt x="405937" y="184461"/>
                    <a:pt x="408214" y="185153"/>
                  </a:cubicBezTo>
                  <a:cubicBezTo>
                    <a:pt x="410491" y="185845"/>
                    <a:pt x="416927" y="185153"/>
                    <a:pt x="416333" y="188021"/>
                  </a:cubicBezTo>
                  <a:cubicBezTo>
                    <a:pt x="415739" y="190889"/>
                    <a:pt x="412273" y="194845"/>
                    <a:pt x="416333" y="196032"/>
                  </a:cubicBezTo>
                  <a:cubicBezTo>
                    <a:pt x="420392" y="197219"/>
                    <a:pt x="420887" y="198900"/>
                    <a:pt x="423263" y="198307"/>
                  </a:cubicBezTo>
                  <a:cubicBezTo>
                    <a:pt x="425639" y="197713"/>
                    <a:pt x="424352" y="198900"/>
                    <a:pt x="428412" y="197219"/>
                  </a:cubicBezTo>
                  <a:cubicBezTo>
                    <a:pt x="431184" y="196101"/>
                    <a:pt x="434134" y="195498"/>
                    <a:pt x="437124" y="195439"/>
                  </a:cubicBezTo>
                  <a:cubicBezTo>
                    <a:pt x="437124" y="195439"/>
                    <a:pt x="442173" y="199493"/>
                    <a:pt x="442173" y="201175"/>
                  </a:cubicBezTo>
                  <a:cubicBezTo>
                    <a:pt x="442173" y="202856"/>
                    <a:pt x="440490" y="212647"/>
                    <a:pt x="440490" y="212647"/>
                  </a:cubicBezTo>
                  <a:lnTo>
                    <a:pt x="435342" y="222537"/>
                  </a:lnTo>
                  <a:cubicBezTo>
                    <a:pt x="435342" y="222537"/>
                    <a:pt x="435936" y="239845"/>
                    <a:pt x="432966" y="239845"/>
                  </a:cubicBezTo>
                  <a:cubicBezTo>
                    <a:pt x="429995" y="239845"/>
                    <a:pt x="426728" y="247262"/>
                    <a:pt x="424946" y="248449"/>
                  </a:cubicBezTo>
                  <a:cubicBezTo>
                    <a:pt x="423164" y="249636"/>
                    <a:pt x="422669" y="261108"/>
                    <a:pt x="422669" y="261108"/>
                  </a:cubicBezTo>
                  <a:lnTo>
                    <a:pt x="417422" y="267438"/>
                  </a:lnTo>
                  <a:cubicBezTo>
                    <a:pt x="417164" y="271058"/>
                    <a:pt x="417164" y="274697"/>
                    <a:pt x="417422" y="278317"/>
                  </a:cubicBezTo>
                  <a:cubicBezTo>
                    <a:pt x="418560" y="283618"/>
                    <a:pt x="418758" y="289068"/>
                    <a:pt x="418016" y="294438"/>
                  </a:cubicBezTo>
                  <a:cubicBezTo>
                    <a:pt x="416461" y="298147"/>
                    <a:pt x="413887" y="301331"/>
                    <a:pt x="410590" y="303636"/>
                  </a:cubicBezTo>
                  <a:cubicBezTo>
                    <a:pt x="410590" y="303636"/>
                    <a:pt x="419204" y="311647"/>
                    <a:pt x="414550" y="312833"/>
                  </a:cubicBezTo>
                  <a:cubicBezTo>
                    <a:pt x="409897" y="314020"/>
                    <a:pt x="405442" y="320844"/>
                    <a:pt x="404650" y="322724"/>
                  </a:cubicBezTo>
                  <a:cubicBezTo>
                    <a:pt x="403858" y="324603"/>
                    <a:pt x="404056" y="327866"/>
                    <a:pt x="401185" y="328460"/>
                  </a:cubicBezTo>
                  <a:cubicBezTo>
                    <a:pt x="398313" y="329053"/>
                    <a:pt x="393165" y="329548"/>
                    <a:pt x="393165" y="331328"/>
                  </a:cubicBezTo>
                  <a:lnTo>
                    <a:pt x="393165" y="339932"/>
                  </a:lnTo>
                  <a:lnTo>
                    <a:pt x="383957" y="353185"/>
                  </a:lnTo>
                  <a:lnTo>
                    <a:pt x="372967" y="362382"/>
                  </a:lnTo>
                  <a:cubicBezTo>
                    <a:pt x="372967" y="362382"/>
                    <a:pt x="374155" y="368712"/>
                    <a:pt x="370690" y="369306"/>
                  </a:cubicBezTo>
                  <a:cubicBezTo>
                    <a:pt x="364809" y="370799"/>
                    <a:pt x="359176" y="373123"/>
                    <a:pt x="353958" y="376229"/>
                  </a:cubicBezTo>
                  <a:cubicBezTo>
                    <a:pt x="350018" y="379008"/>
                    <a:pt x="345523" y="380936"/>
                    <a:pt x="340790" y="381866"/>
                  </a:cubicBezTo>
                  <a:cubicBezTo>
                    <a:pt x="337919" y="381866"/>
                    <a:pt x="342473" y="389976"/>
                    <a:pt x="337919" y="381866"/>
                  </a:cubicBezTo>
                  <a:cubicBezTo>
                    <a:pt x="333364" y="373756"/>
                    <a:pt x="336731" y="379097"/>
                    <a:pt x="332671" y="369899"/>
                  </a:cubicBezTo>
                  <a:cubicBezTo>
                    <a:pt x="328612" y="360701"/>
                    <a:pt x="328612" y="367525"/>
                    <a:pt x="328612" y="360701"/>
                  </a:cubicBezTo>
                  <a:cubicBezTo>
                    <a:pt x="328612" y="353877"/>
                    <a:pt x="329206" y="360108"/>
                    <a:pt x="328612" y="353778"/>
                  </a:cubicBezTo>
                  <a:cubicBezTo>
                    <a:pt x="328018" y="347449"/>
                    <a:pt x="330394" y="351998"/>
                    <a:pt x="326929" y="344580"/>
                  </a:cubicBezTo>
                  <a:cubicBezTo>
                    <a:pt x="323464" y="337163"/>
                    <a:pt x="324058" y="339339"/>
                    <a:pt x="319504" y="334690"/>
                  </a:cubicBezTo>
                  <a:cubicBezTo>
                    <a:pt x="314949" y="330042"/>
                    <a:pt x="311385" y="334690"/>
                    <a:pt x="314256" y="327174"/>
                  </a:cubicBezTo>
                  <a:cubicBezTo>
                    <a:pt x="317127" y="319658"/>
                    <a:pt x="315444" y="327174"/>
                    <a:pt x="317226" y="319756"/>
                  </a:cubicBezTo>
                  <a:cubicBezTo>
                    <a:pt x="319008" y="312339"/>
                    <a:pt x="316632" y="311152"/>
                    <a:pt x="321186" y="307690"/>
                  </a:cubicBezTo>
                  <a:cubicBezTo>
                    <a:pt x="325741" y="304229"/>
                    <a:pt x="329800" y="303636"/>
                    <a:pt x="329206" y="299086"/>
                  </a:cubicBezTo>
                  <a:cubicBezTo>
                    <a:pt x="329048" y="295961"/>
                    <a:pt x="328483" y="292865"/>
                    <a:pt x="327523" y="289889"/>
                  </a:cubicBezTo>
                  <a:cubicBezTo>
                    <a:pt x="326335" y="287020"/>
                    <a:pt x="321780" y="282372"/>
                    <a:pt x="321186" y="280592"/>
                  </a:cubicBezTo>
                  <a:cubicBezTo>
                    <a:pt x="320592" y="278812"/>
                    <a:pt x="320592" y="280592"/>
                    <a:pt x="317226" y="274856"/>
                  </a:cubicBezTo>
                  <a:cubicBezTo>
                    <a:pt x="313860" y="269119"/>
                    <a:pt x="311385" y="266845"/>
                    <a:pt x="311385" y="266845"/>
                  </a:cubicBezTo>
                  <a:cubicBezTo>
                    <a:pt x="311385" y="266845"/>
                    <a:pt x="310197" y="254779"/>
                    <a:pt x="310197" y="250229"/>
                  </a:cubicBezTo>
                  <a:cubicBezTo>
                    <a:pt x="310197" y="245680"/>
                    <a:pt x="308514" y="253097"/>
                    <a:pt x="310197" y="245581"/>
                  </a:cubicBezTo>
                  <a:cubicBezTo>
                    <a:pt x="311880" y="238065"/>
                    <a:pt x="312573" y="233515"/>
                    <a:pt x="312573" y="233515"/>
                  </a:cubicBezTo>
                  <a:cubicBezTo>
                    <a:pt x="312573" y="233515"/>
                    <a:pt x="303959" y="227779"/>
                    <a:pt x="300494" y="228273"/>
                  </a:cubicBezTo>
                  <a:cubicBezTo>
                    <a:pt x="297029" y="228768"/>
                    <a:pt x="297623" y="234108"/>
                    <a:pt x="292375" y="230054"/>
                  </a:cubicBezTo>
                  <a:cubicBezTo>
                    <a:pt x="287128" y="225999"/>
                    <a:pt x="288415" y="223131"/>
                    <a:pt x="286633" y="222043"/>
                  </a:cubicBezTo>
                  <a:cubicBezTo>
                    <a:pt x="284227" y="220342"/>
                    <a:pt x="281019" y="220342"/>
                    <a:pt x="278613" y="222043"/>
                  </a:cubicBezTo>
                  <a:cubicBezTo>
                    <a:pt x="275742" y="224317"/>
                    <a:pt x="269406" y="224317"/>
                    <a:pt x="264257" y="226691"/>
                  </a:cubicBezTo>
                  <a:cubicBezTo>
                    <a:pt x="259871" y="228471"/>
                    <a:pt x="255079" y="229045"/>
                    <a:pt x="250396" y="228372"/>
                  </a:cubicBezTo>
                  <a:cubicBezTo>
                    <a:pt x="243466" y="228372"/>
                    <a:pt x="235446" y="230746"/>
                    <a:pt x="230595" y="227779"/>
                  </a:cubicBezTo>
                  <a:cubicBezTo>
                    <a:pt x="225744" y="224812"/>
                    <a:pt x="224852" y="228966"/>
                    <a:pt x="222476" y="223230"/>
                  </a:cubicBezTo>
                  <a:cubicBezTo>
                    <a:pt x="220100" y="217493"/>
                    <a:pt x="222476" y="218087"/>
                    <a:pt x="217328" y="215219"/>
                  </a:cubicBezTo>
                  <a:cubicBezTo>
                    <a:pt x="212179" y="212351"/>
                    <a:pt x="210991" y="214625"/>
                    <a:pt x="210397" y="209482"/>
                  </a:cubicBezTo>
                  <a:cubicBezTo>
                    <a:pt x="209803" y="204340"/>
                    <a:pt x="212675" y="205427"/>
                    <a:pt x="208714" y="200779"/>
                  </a:cubicBezTo>
                  <a:cubicBezTo>
                    <a:pt x="204754" y="196131"/>
                    <a:pt x="210991" y="203153"/>
                    <a:pt x="204655" y="196230"/>
                  </a:cubicBezTo>
                  <a:cubicBezTo>
                    <a:pt x="198318" y="189307"/>
                    <a:pt x="196041" y="195043"/>
                    <a:pt x="198318" y="189307"/>
                  </a:cubicBezTo>
                  <a:cubicBezTo>
                    <a:pt x="200596" y="183570"/>
                    <a:pt x="202378" y="187032"/>
                    <a:pt x="202378" y="180109"/>
                  </a:cubicBezTo>
                  <a:cubicBezTo>
                    <a:pt x="202378" y="173186"/>
                    <a:pt x="212278" y="182977"/>
                    <a:pt x="206338" y="169230"/>
                  </a:cubicBezTo>
                  <a:cubicBezTo>
                    <a:pt x="200398" y="155483"/>
                    <a:pt x="198912" y="158252"/>
                    <a:pt x="204655" y="147966"/>
                  </a:cubicBezTo>
                  <a:cubicBezTo>
                    <a:pt x="208605" y="141874"/>
                    <a:pt x="213486" y="136435"/>
                    <a:pt x="219110" y="131845"/>
                  </a:cubicBezTo>
                  <a:cubicBezTo>
                    <a:pt x="220407" y="128226"/>
                    <a:pt x="222357" y="124883"/>
                    <a:pt x="224852" y="121955"/>
                  </a:cubicBezTo>
                  <a:cubicBezTo>
                    <a:pt x="227129" y="120274"/>
                    <a:pt x="225347" y="118494"/>
                    <a:pt x="230595" y="119087"/>
                  </a:cubicBezTo>
                  <a:cubicBezTo>
                    <a:pt x="235902" y="119513"/>
                    <a:pt x="241129" y="117643"/>
                    <a:pt x="244951" y="113944"/>
                  </a:cubicBezTo>
                  <a:cubicBezTo>
                    <a:pt x="248416" y="110483"/>
                    <a:pt x="252971" y="105241"/>
                    <a:pt x="255347" y="104747"/>
                  </a:cubicBezTo>
                  <a:cubicBezTo>
                    <a:pt x="257723" y="104252"/>
                    <a:pt x="256535" y="105241"/>
                    <a:pt x="261683" y="104153"/>
                  </a:cubicBezTo>
                  <a:cubicBezTo>
                    <a:pt x="264891" y="103135"/>
                    <a:pt x="268217" y="102571"/>
                    <a:pt x="271584" y="102472"/>
                  </a:cubicBezTo>
                  <a:cubicBezTo>
                    <a:pt x="274950" y="102472"/>
                    <a:pt x="268020" y="103560"/>
                    <a:pt x="277821" y="101780"/>
                  </a:cubicBezTo>
                  <a:cubicBezTo>
                    <a:pt x="281069" y="100929"/>
                    <a:pt x="284376" y="100365"/>
                    <a:pt x="287722" y="100098"/>
                  </a:cubicBezTo>
                  <a:cubicBezTo>
                    <a:pt x="289999" y="100098"/>
                    <a:pt x="288910" y="100692"/>
                    <a:pt x="292871" y="101285"/>
                  </a:cubicBezTo>
                  <a:cubicBezTo>
                    <a:pt x="296831" y="101879"/>
                    <a:pt x="296336" y="93274"/>
                    <a:pt x="296930" y="101780"/>
                  </a:cubicBezTo>
                  <a:cubicBezTo>
                    <a:pt x="297524" y="110285"/>
                    <a:pt x="293465" y="114538"/>
                    <a:pt x="300395" y="115032"/>
                  </a:cubicBezTo>
                  <a:cubicBezTo>
                    <a:pt x="307325" y="115527"/>
                    <a:pt x="300395" y="115626"/>
                    <a:pt x="307325" y="115626"/>
                  </a:cubicBezTo>
                  <a:cubicBezTo>
                    <a:pt x="314256" y="115626"/>
                    <a:pt x="312474" y="116813"/>
                    <a:pt x="315939" y="118494"/>
                  </a:cubicBezTo>
                  <a:cubicBezTo>
                    <a:pt x="319404" y="120175"/>
                    <a:pt x="321087" y="122549"/>
                    <a:pt x="325840" y="122549"/>
                  </a:cubicBezTo>
                  <a:cubicBezTo>
                    <a:pt x="330592" y="122549"/>
                    <a:pt x="323464" y="129966"/>
                    <a:pt x="330988" y="122549"/>
                  </a:cubicBezTo>
                  <a:cubicBezTo>
                    <a:pt x="338513" y="115131"/>
                    <a:pt x="325246" y="113944"/>
                    <a:pt x="338414" y="115032"/>
                  </a:cubicBezTo>
                  <a:cubicBezTo>
                    <a:pt x="351582" y="116120"/>
                    <a:pt x="353463" y="119087"/>
                    <a:pt x="355740" y="117900"/>
                  </a:cubicBezTo>
                  <a:cubicBezTo>
                    <a:pt x="358017" y="116714"/>
                    <a:pt x="358611" y="119087"/>
                    <a:pt x="364354" y="116219"/>
                  </a:cubicBezTo>
                  <a:cubicBezTo>
                    <a:pt x="370096" y="113351"/>
                    <a:pt x="370690" y="113351"/>
                    <a:pt x="372967" y="114538"/>
                  </a:cubicBezTo>
                  <a:cubicBezTo>
                    <a:pt x="375244" y="115725"/>
                    <a:pt x="375343" y="120769"/>
                    <a:pt x="377621" y="115626"/>
                  </a:cubicBezTo>
                  <a:cubicBezTo>
                    <a:pt x="379898" y="110483"/>
                    <a:pt x="384452" y="112164"/>
                    <a:pt x="377621" y="108802"/>
                  </a:cubicBezTo>
                  <a:cubicBezTo>
                    <a:pt x="370789" y="105439"/>
                    <a:pt x="368413" y="109296"/>
                    <a:pt x="367225" y="104747"/>
                  </a:cubicBezTo>
                  <a:cubicBezTo>
                    <a:pt x="366037" y="100197"/>
                    <a:pt x="372967" y="101285"/>
                    <a:pt x="366136" y="100098"/>
                  </a:cubicBezTo>
                  <a:cubicBezTo>
                    <a:pt x="362364" y="99604"/>
                    <a:pt x="358681" y="98635"/>
                    <a:pt x="355146" y="97230"/>
                  </a:cubicBezTo>
                  <a:cubicBezTo>
                    <a:pt x="349998" y="95450"/>
                    <a:pt x="344750" y="102472"/>
                    <a:pt x="343067" y="97230"/>
                  </a:cubicBezTo>
                  <a:cubicBezTo>
                    <a:pt x="341384" y="91988"/>
                    <a:pt x="331582" y="100692"/>
                    <a:pt x="341384" y="92087"/>
                  </a:cubicBezTo>
                  <a:cubicBezTo>
                    <a:pt x="351186" y="83483"/>
                    <a:pt x="347126" y="80022"/>
                    <a:pt x="353463" y="82197"/>
                  </a:cubicBezTo>
                  <a:cubicBezTo>
                    <a:pt x="359799" y="84373"/>
                    <a:pt x="358017" y="89714"/>
                    <a:pt x="362077" y="86252"/>
                  </a:cubicBezTo>
                  <a:cubicBezTo>
                    <a:pt x="366136" y="82791"/>
                    <a:pt x="373561" y="80516"/>
                    <a:pt x="366136" y="75274"/>
                  </a:cubicBezTo>
                  <a:cubicBezTo>
                    <a:pt x="358710" y="70033"/>
                    <a:pt x="363760" y="72406"/>
                    <a:pt x="356235" y="69044"/>
                  </a:cubicBezTo>
                  <a:cubicBezTo>
                    <a:pt x="348710" y="65681"/>
                    <a:pt x="341879" y="82197"/>
                    <a:pt x="338414" y="79923"/>
                  </a:cubicBezTo>
                  <a:cubicBezTo>
                    <a:pt x="334949" y="77648"/>
                    <a:pt x="333265" y="75868"/>
                    <a:pt x="330988" y="77055"/>
                  </a:cubicBezTo>
                  <a:cubicBezTo>
                    <a:pt x="328711" y="78241"/>
                    <a:pt x="328612" y="84472"/>
                    <a:pt x="328117" y="89121"/>
                  </a:cubicBezTo>
                  <a:cubicBezTo>
                    <a:pt x="327622" y="93769"/>
                    <a:pt x="332176" y="94857"/>
                    <a:pt x="324652" y="91395"/>
                  </a:cubicBezTo>
                  <a:cubicBezTo>
                    <a:pt x="317127" y="87934"/>
                    <a:pt x="332671" y="89714"/>
                    <a:pt x="316038" y="83384"/>
                  </a:cubicBezTo>
                  <a:cubicBezTo>
                    <a:pt x="299405" y="77055"/>
                    <a:pt x="293563" y="78736"/>
                    <a:pt x="291286" y="81011"/>
                  </a:cubicBezTo>
                  <a:cubicBezTo>
                    <a:pt x="289009" y="83285"/>
                    <a:pt x="285544" y="82791"/>
                    <a:pt x="283762" y="84472"/>
                  </a:cubicBezTo>
                  <a:cubicBezTo>
                    <a:pt x="281980" y="86153"/>
                    <a:pt x="289009" y="90208"/>
                    <a:pt x="282079" y="86252"/>
                  </a:cubicBezTo>
                  <a:cubicBezTo>
                    <a:pt x="277425" y="84126"/>
                    <a:pt x="271940" y="85026"/>
                    <a:pt x="268217" y="88527"/>
                  </a:cubicBezTo>
                  <a:cubicBezTo>
                    <a:pt x="266416" y="87874"/>
                    <a:pt x="264396" y="88339"/>
                    <a:pt x="263069" y="89714"/>
                  </a:cubicBezTo>
                  <a:cubicBezTo>
                    <a:pt x="259624" y="92325"/>
                    <a:pt x="255238" y="93373"/>
                    <a:pt x="250990" y="92582"/>
                  </a:cubicBezTo>
                  <a:cubicBezTo>
                    <a:pt x="247525" y="91395"/>
                    <a:pt x="240001" y="93769"/>
                    <a:pt x="246337" y="85659"/>
                  </a:cubicBezTo>
                  <a:cubicBezTo>
                    <a:pt x="252674" y="77549"/>
                    <a:pt x="248119" y="82197"/>
                    <a:pt x="257921" y="78241"/>
                  </a:cubicBezTo>
                  <a:cubicBezTo>
                    <a:pt x="267723" y="74285"/>
                    <a:pt x="282079" y="73593"/>
                    <a:pt x="269406" y="70725"/>
                  </a:cubicBezTo>
                  <a:cubicBezTo>
                    <a:pt x="256733" y="67857"/>
                    <a:pt x="276237" y="67857"/>
                    <a:pt x="259505" y="59846"/>
                  </a:cubicBezTo>
                  <a:cubicBezTo>
                    <a:pt x="242773" y="51835"/>
                    <a:pt x="242278" y="62615"/>
                    <a:pt x="242872" y="51736"/>
                  </a:cubicBezTo>
                  <a:cubicBezTo>
                    <a:pt x="243466" y="40857"/>
                    <a:pt x="241684" y="40264"/>
                    <a:pt x="238218" y="40758"/>
                  </a:cubicBezTo>
                  <a:cubicBezTo>
                    <a:pt x="234753" y="41252"/>
                    <a:pt x="224456" y="43725"/>
                    <a:pt x="220397" y="44319"/>
                  </a:cubicBezTo>
                  <a:cubicBezTo>
                    <a:pt x="216338" y="44912"/>
                    <a:pt x="220991" y="48275"/>
                    <a:pt x="213466" y="43725"/>
                  </a:cubicBezTo>
                  <a:cubicBezTo>
                    <a:pt x="205942" y="39176"/>
                    <a:pt x="203071" y="46000"/>
                    <a:pt x="205942" y="39077"/>
                  </a:cubicBezTo>
                  <a:cubicBezTo>
                    <a:pt x="207288" y="34290"/>
                    <a:pt x="210140" y="30067"/>
                    <a:pt x="214060" y="27011"/>
                  </a:cubicBezTo>
                  <a:cubicBezTo>
                    <a:pt x="218714" y="22956"/>
                    <a:pt x="217526" y="8022"/>
                    <a:pt x="229011" y="13758"/>
                  </a:cubicBezTo>
                  <a:cubicBezTo>
                    <a:pt x="240496" y="19495"/>
                    <a:pt x="235941" y="17813"/>
                    <a:pt x="245149" y="18406"/>
                  </a:cubicBezTo>
                  <a:cubicBezTo>
                    <a:pt x="254357" y="19000"/>
                    <a:pt x="258416" y="17220"/>
                    <a:pt x="258416" y="15539"/>
                  </a:cubicBezTo>
                  <a:cubicBezTo>
                    <a:pt x="258416" y="13857"/>
                    <a:pt x="248020" y="8615"/>
                    <a:pt x="248020" y="8615"/>
                  </a:cubicBezTo>
                  <a:cubicBezTo>
                    <a:pt x="248020" y="8615"/>
                    <a:pt x="244555" y="9802"/>
                    <a:pt x="245743" y="8022"/>
                  </a:cubicBezTo>
                  <a:lnTo>
                    <a:pt x="249208" y="2879"/>
                  </a:lnTo>
                  <a:lnTo>
                    <a:pt x="245743" y="11"/>
                  </a:lnTo>
                  <a:cubicBezTo>
                    <a:pt x="232624" y="-88"/>
                    <a:pt x="219506" y="476"/>
                    <a:pt x="206437" y="1692"/>
                  </a:cubicBezTo>
                  <a:close/>
                </a:path>
              </a:pathLst>
            </a:custGeom>
            <a:grpFill/>
            <a:ln w="989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xmlns="" id="{7179D493-F1BD-2446-B8FE-0C3E9F00A283}"/>
                </a:ext>
              </a:extLst>
            </p:cNvPr>
            <p:cNvSpPr/>
            <p:nvPr/>
          </p:nvSpPr>
          <p:spPr>
            <a:xfrm>
              <a:off x="10256606" y="4505498"/>
              <a:ext cx="159391" cy="189790"/>
            </a:xfrm>
            <a:custGeom>
              <a:avLst/>
              <a:gdLst>
                <a:gd name="connsiteX0" fmla="*/ 109294 w 159391"/>
                <a:gd name="connsiteY0" fmla="*/ 11868 h 189790"/>
                <a:gd name="connsiteX1" fmla="*/ 109294 w 159391"/>
                <a:gd name="connsiteY1" fmla="*/ 69725 h 189790"/>
                <a:gd name="connsiteX2" fmla="*/ 61077 w 159391"/>
                <a:gd name="connsiteY2" fmla="*/ 110274 h 189790"/>
                <a:gd name="connsiteX3" fmla="*/ 188 w 159391"/>
                <a:gd name="connsiteY3" fmla="*/ 157054 h 189790"/>
                <a:gd name="connsiteX4" fmla="*/ 159392 w 159391"/>
                <a:gd name="connsiteY4" fmla="*/ 189790 h 189790"/>
                <a:gd name="connsiteX5" fmla="*/ 159392 w 159391"/>
                <a:gd name="connsiteY5" fmla="*/ 0 h 18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91" h="189790">
                  <a:moveTo>
                    <a:pt x="109294" y="11868"/>
                  </a:moveTo>
                  <a:lnTo>
                    <a:pt x="109294" y="69725"/>
                  </a:lnTo>
                  <a:cubicBezTo>
                    <a:pt x="98482" y="88467"/>
                    <a:pt x="81414" y="102827"/>
                    <a:pt x="61077" y="110274"/>
                  </a:cubicBezTo>
                  <a:cubicBezTo>
                    <a:pt x="27811" y="121747"/>
                    <a:pt x="-2683" y="139944"/>
                    <a:pt x="188" y="157054"/>
                  </a:cubicBezTo>
                  <a:cubicBezTo>
                    <a:pt x="3059" y="174164"/>
                    <a:pt x="42563" y="189790"/>
                    <a:pt x="159392" y="189790"/>
                  </a:cubicBezTo>
                  <a:lnTo>
                    <a:pt x="159392" y="0"/>
                  </a:lnTo>
                  <a:close/>
                </a:path>
              </a:pathLst>
            </a:custGeom>
            <a:grpFill/>
            <a:ln w="989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xmlns="" id="{CA3F426E-C613-0B41-9899-98304D7D4418}"/>
                </a:ext>
              </a:extLst>
            </p:cNvPr>
            <p:cNvSpPr/>
            <p:nvPr/>
          </p:nvSpPr>
          <p:spPr>
            <a:xfrm>
              <a:off x="10399365" y="4505498"/>
              <a:ext cx="149547" cy="189790"/>
            </a:xfrm>
            <a:custGeom>
              <a:avLst/>
              <a:gdLst>
                <a:gd name="connsiteX0" fmla="*/ 33366 w 149547"/>
                <a:gd name="connsiteY0" fmla="*/ 11868 h 189790"/>
                <a:gd name="connsiteX1" fmla="*/ 33366 w 149547"/>
                <a:gd name="connsiteY1" fmla="*/ 69725 h 189790"/>
                <a:gd name="connsiteX2" fmla="*/ 78612 w 149547"/>
                <a:gd name="connsiteY2" fmla="*/ 110274 h 189790"/>
                <a:gd name="connsiteX3" fmla="*/ 149402 w 149547"/>
                <a:gd name="connsiteY3" fmla="*/ 157054 h 189790"/>
                <a:gd name="connsiteX4" fmla="*/ 0 w 149547"/>
                <a:gd name="connsiteY4" fmla="*/ 189790 h 189790"/>
                <a:gd name="connsiteX5" fmla="*/ 0 w 149547"/>
                <a:gd name="connsiteY5" fmla="*/ 0 h 18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547" h="189790">
                  <a:moveTo>
                    <a:pt x="33366" y="11868"/>
                  </a:moveTo>
                  <a:lnTo>
                    <a:pt x="33366" y="69725"/>
                  </a:lnTo>
                  <a:cubicBezTo>
                    <a:pt x="42514" y="88664"/>
                    <a:pt x="58771" y="103242"/>
                    <a:pt x="78612" y="110274"/>
                  </a:cubicBezTo>
                  <a:cubicBezTo>
                    <a:pt x="111977" y="121747"/>
                    <a:pt x="152273" y="139944"/>
                    <a:pt x="149402" y="157054"/>
                  </a:cubicBezTo>
                  <a:cubicBezTo>
                    <a:pt x="146531" y="174164"/>
                    <a:pt x="83364" y="189790"/>
                    <a:pt x="0" y="189790"/>
                  </a:cubicBezTo>
                  <a:lnTo>
                    <a:pt x="0" y="0"/>
                  </a:lnTo>
                  <a:close/>
                </a:path>
              </a:pathLst>
            </a:custGeom>
            <a:grpFill/>
            <a:ln w="989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xmlns="" id="{AB18B4B1-2950-8B4B-8DD9-78ABAA2CA5D2}"/>
                </a:ext>
              </a:extLst>
            </p:cNvPr>
            <p:cNvSpPr/>
            <p:nvPr/>
          </p:nvSpPr>
          <p:spPr>
            <a:xfrm>
              <a:off x="10129570" y="3953535"/>
              <a:ext cx="568919" cy="571814"/>
            </a:xfrm>
            <a:custGeom>
              <a:avLst/>
              <a:gdLst>
                <a:gd name="connsiteX0" fmla="*/ 417613 w 568919"/>
                <a:gd name="connsiteY0" fmla="*/ 29571 h 571814"/>
                <a:gd name="connsiteX1" fmla="*/ 478007 w 568919"/>
                <a:gd name="connsiteY1" fmla="*/ 420624 h 571814"/>
                <a:gd name="connsiteX2" fmla="*/ 86532 w 568919"/>
                <a:gd name="connsiteY2" fmla="*/ 480953 h 571814"/>
                <a:gd name="connsiteX3" fmla="*/ 28712 w 568919"/>
                <a:gd name="connsiteY3" fmla="*/ 424085 h 571814"/>
                <a:gd name="connsiteX4" fmla="*/ 0 w 568919"/>
                <a:gd name="connsiteY4" fmla="*/ 447030 h 571814"/>
                <a:gd name="connsiteX5" fmla="*/ 443998 w 568919"/>
                <a:gd name="connsiteY5" fmla="*/ 507122 h 571814"/>
                <a:gd name="connsiteX6" fmla="*/ 504155 w 568919"/>
                <a:gd name="connsiteY6" fmla="*/ 63593 h 571814"/>
                <a:gd name="connsiteX7" fmla="*/ 439296 w 568919"/>
                <a:gd name="connsiteY7" fmla="*/ 0 h 57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919" h="571814">
                  <a:moveTo>
                    <a:pt x="417613" y="29571"/>
                  </a:moveTo>
                  <a:cubicBezTo>
                    <a:pt x="542392" y="120896"/>
                    <a:pt x="569431" y="295980"/>
                    <a:pt x="478007" y="420624"/>
                  </a:cubicBezTo>
                  <a:cubicBezTo>
                    <a:pt x="386584" y="545278"/>
                    <a:pt x="211311" y="572288"/>
                    <a:pt x="86532" y="480953"/>
                  </a:cubicBezTo>
                  <a:cubicBezTo>
                    <a:pt x="64592" y="464902"/>
                    <a:pt x="45118" y="445745"/>
                    <a:pt x="28712" y="424085"/>
                  </a:cubicBezTo>
                  <a:lnTo>
                    <a:pt x="0" y="447030"/>
                  </a:lnTo>
                  <a:cubicBezTo>
                    <a:pt x="105997" y="586094"/>
                    <a:pt x="304784" y="613005"/>
                    <a:pt x="443998" y="507122"/>
                  </a:cubicBezTo>
                  <a:cubicBezTo>
                    <a:pt x="583222" y="401239"/>
                    <a:pt x="610152" y="202667"/>
                    <a:pt x="504155" y="63593"/>
                  </a:cubicBezTo>
                  <a:cubicBezTo>
                    <a:pt x="485710" y="39392"/>
                    <a:pt x="463859" y="17980"/>
                    <a:pt x="439296" y="0"/>
                  </a:cubicBezTo>
                  <a:close/>
                </a:path>
              </a:pathLst>
            </a:custGeom>
            <a:grpFill/>
            <a:ln w="989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xmlns="" id="{33632B99-60BF-FB46-BE86-AA846F5E5080}"/>
                </a:ext>
              </a:extLst>
            </p:cNvPr>
            <p:cNvSpPr/>
            <p:nvPr/>
          </p:nvSpPr>
          <p:spPr>
            <a:xfrm>
              <a:off x="10134223" y="3963622"/>
              <a:ext cx="502164" cy="501623"/>
            </a:xfrm>
            <a:custGeom>
              <a:avLst/>
              <a:gdLst>
                <a:gd name="connsiteX0" fmla="*/ 251083 w 502164"/>
                <a:gd name="connsiteY0" fmla="*/ 501623 h 501623"/>
                <a:gd name="connsiteX1" fmla="*/ 502165 w 502164"/>
                <a:gd name="connsiteY1" fmla="*/ 250812 h 501623"/>
                <a:gd name="connsiteX2" fmla="*/ 251083 w 502164"/>
                <a:gd name="connsiteY2" fmla="*/ 0 h 501623"/>
                <a:gd name="connsiteX3" fmla="*/ 251083 w 502164"/>
                <a:gd name="connsiteY3" fmla="*/ 11571 h 501623"/>
                <a:gd name="connsiteX4" fmla="*/ 490581 w 502164"/>
                <a:gd name="connsiteY4" fmla="*/ 250812 h 501623"/>
                <a:gd name="connsiteX5" fmla="*/ 251083 w 502164"/>
                <a:gd name="connsiteY5" fmla="*/ 490052 h 501623"/>
                <a:gd name="connsiteX6" fmla="*/ 251083 w 502164"/>
                <a:gd name="connsiteY6" fmla="*/ 0 h 501623"/>
                <a:gd name="connsiteX7" fmla="*/ 0 w 502164"/>
                <a:gd name="connsiteY7" fmla="*/ 250812 h 501623"/>
                <a:gd name="connsiteX8" fmla="*/ 251083 w 502164"/>
                <a:gd name="connsiteY8" fmla="*/ 501623 h 501623"/>
                <a:gd name="connsiteX9" fmla="*/ 251083 w 502164"/>
                <a:gd name="connsiteY9" fmla="*/ 501623 h 501623"/>
                <a:gd name="connsiteX10" fmla="*/ 251083 w 502164"/>
                <a:gd name="connsiteY10" fmla="*/ 490052 h 501623"/>
                <a:gd name="connsiteX11" fmla="*/ 251083 w 502164"/>
                <a:gd name="connsiteY11" fmla="*/ 490052 h 501623"/>
                <a:gd name="connsiteX12" fmla="*/ 11584 w 502164"/>
                <a:gd name="connsiteY12" fmla="*/ 250812 h 501623"/>
                <a:gd name="connsiteX13" fmla="*/ 251083 w 502164"/>
                <a:gd name="connsiteY13" fmla="*/ 11571 h 501623"/>
                <a:gd name="connsiteX14" fmla="*/ 251083 w 502164"/>
                <a:gd name="connsiteY14" fmla="*/ 11571 h 501623"/>
                <a:gd name="connsiteX15" fmla="*/ 251083 w 502164"/>
                <a:gd name="connsiteY15" fmla="*/ 0 h 50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164" h="501623">
                  <a:moveTo>
                    <a:pt x="251083" y="501623"/>
                  </a:moveTo>
                  <a:cubicBezTo>
                    <a:pt x="389752" y="501623"/>
                    <a:pt x="502165" y="389332"/>
                    <a:pt x="502165" y="250812"/>
                  </a:cubicBezTo>
                  <a:cubicBezTo>
                    <a:pt x="502165" y="112292"/>
                    <a:pt x="389752" y="0"/>
                    <a:pt x="251083" y="0"/>
                  </a:cubicBezTo>
                  <a:lnTo>
                    <a:pt x="251083" y="11571"/>
                  </a:lnTo>
                  <a:cubicBezTo>
                    <a:pt x="383356" y="11571"/>
                    <a:pt x="490581" y="118681"/>
                    <a:pt x="490581" y="250812"/>
                  </a:cubicBezTo>
                  <a:cubicBezTo>
                    <a:pt x="490581" y="382943"/>
                    <a:pt x="383356" y="490052"/>
                    <a:pt x="251083" y="490052"/>
                  </a:cubicBezTo>
                  <a:close/>
                  <a:moveTo>
                    <a:pt x="251083" y="0"/>
                  </a:moveTo>
                  <a:cubicBezTo>
                    <a:pt x="112413" y="0"/>
                    <a:pt x="0" y="112292"/>
                    <a:pt x="0" y="250812"/>
                  </a:cubicBezTo>
                  <a:cubicBezTo>
                    <a:pt x="0" y="389332"/>
                    <a:pt x="112413" y="501623"/>
                    <a:pt x="251083" y="501623"/>
                  </a:cubicBezTo>
                  <a:lnTo>
                    <a:pt x="251083" y="501623"/>
                  </a:lnTo>
                  <a:lnTo>
                    <a:pt x="251083" y="490052"/>
                  </a:lnTo>
                  <a:lnTo>
                    <a:pt x="251083" y="490052"/>
                  </a:lnTo>
                  <a:cubicBezTo>
                    <a:pt x="118809" y="490052"/>
                    <a:pt x="11584" y="382943"/>
                    <a:pt x="11584" y="250812"/>
                  </a:cubicBezTo>
                  <a:cubicBezTo>
                    <a:pt x="11584" y="118681"/>
                    <a:pt x="118809" y="11571"/>
                    <a:pt x="251083" y="11571"/>
                  </a:cubicBezTo>
                  <a:lnTo>
                    <a:pt x="251083" y="11571"/>
                  </a:lnTo>
                  <a:lnTo>
                    <a:pt x="251083" y="0"/>
                  </a:lnTo>
                  <a:close/>
                </a:path>
              </a:pathLst>
            </a:custGeom>
            <a:grpFill/>
            <a:ln w="989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xmlns="" id="{0954C49B-9672-0F41-9310-A32FD4FB0DA3}"/>
                </a:ext>
              </a:extLst>
            </p:cNvPr>
            <p:cNvSpPr/>
            <p:nvPr/>
          </p:nvSpPr>
          <p:spPr>
            <a:xfrm>
              <a:off x="10143226" y="3973007"/>
              <a:ext cx="498084" cy="487392"/>
            </a:xfrm>
            <a:custGeom>
              <a:avLst/>
              <a:gdLst>
                <a:gd name="connsiteX0" fmla="*/ 206437 w 498084"/>
                <a:gd name="connsiteY0" fmla="*/ 1692 h 487392"/>
                <a:gd name="connsiteX1" fmla="*/ 64262 w 498084"/>
                <a:gd name="connsiteY1" fmla="*/ 78736 h 487392"/>
                <a:gd name="connsiteX2" fmla="*/ 135647 w 498084"/>
                <a:gd name="connsiteY2" fmla="*/ 32747 h 487392"/>
                <a:gd name="connsiteX3" fmla="*/ 141686 w 498084"/>
                <a:gd name="connsiteY3" fmla="*/ 35319 h 487392"/>
                <a:gd name="connsiteX4" fmla="*/ 139904 w 498084"/>
                <a:gd name="connsiteY4" fmla="*/ 38483 h 487392"/>
                <a:gd name="connsiteX5" fmla="*/ 135647 w 498084"/>
                <a:gd name="connsiteY5" fmla="*/ 45110 h 487392"/>
                <a:gd name="connsiteX6" fmla="*/ 135647 w 498084"/>
                <a:gd name="connsiteY6" fmla="*/ 50055 h 487392"/>
                <a:gd name="connsiteX7" fmla="*/ 133568 w 498084"/>
                <a:gd name="connsiteY7" fmla="*/ 52824 h 487392"/>
                <a:gd name="connsiteX8" fmla="*/ 130993 w 498084"/>
                <a:gd name="connsiteY8" fmla="*/ 54604 h 487392"/>
                <a:gd name="connsiteX9" fmla="*/ 129310 w 498084"/>
                <a:gd name="connsiteY9" fmla="*/ 57769 h 487392"/>
                <a:gd name="connsiteX10" fmla="*/ 129904 w 498084"/>
                <a:gd name="connsiteY10" fmla="*/ 62417 h 487392"/>
                <a:gd name="connsiteX11" fmla="*/ 129904 w 498084"/>
                <a:gd name="connsiteY11" fmla="*/ 67263 h 487392"/>
                <a:gd name="connsiteX12" fmla="*/ 128518 w 498084"/>
                <a:gd name="connsiteY12" fmla="*/ 70132 h 487392"/>
                <a:gd name="connsiteX13" fmla="*/ 124756 w 498084"/>
                <a:gd name="connsiteY13" fmla="*/ 72406 h 487392"/>
                <a:gd name="connsiteX14" fmla="*/ 118717 w 498084"/>
                <a:gd name="connsiteY14" fmla="*/ 72406 h 487392"/>
                <a:gd name="connsiteX15" fmla="*/ 116439 w 498084"/>
                <a:gd name="connsiteY15" fmla="*/ 68055 h 487392"/>
                <a:gd name="connsiteX16" fmla="*/ 121291 w 498084"/>
                <a:gd name="connsiteY16" fmla="*/ 64989 h 487392"/>
                <a:gd name="connsiteX17" fmla="*/ 120400 w 498084"/>
                <a:gd name="connsiteY17" fmla="*/ 63208 h 487392"/>
                <a:gd name="connsiteX18" fmla="*/ 116736 w 498084"/>
                <a:gd name="connsiteY18" fmla="*/ 60044 h 487392"/>
                <a:gd name="connsiteX19" fmla="*/ 110103 w 498084"/>
                <a:gd name="connsiteY19" fmla="*/ 64099 h 487392"/>
                <a:gd name="connsiteX20" fmla="*/ 105747 w 498084"/>
                <a:gd name="connsiteY20" fmla="*/ 66967 h 487392"/>
                <a:gd name="connsiteX21" fmla="*/ 104657 w 498084"/>
                <a:gd name="connsiteY21" fmla="*/ 72110 h 487392"/>
                <a:gd name="connsiteX22" fmla="*/ 107727 w 498084"/>
                <a:gd name="connsiteY22" fmla="*/ 73593 h 487392"/>
                <a:gd name="connsiteX23" fmla="*/ 108321 w 498084"/>
                <a:gd name="connsiteY23" fmla="*/ 76461 h 487392"/>
                <a:gd name="connsiteX24" fmla="*/ 106935 w 498084"/>
                <a:gd name="connsiteY24" fmla="*/ 80813 h 487392"/>
                <a:gd name="connsiteX25" fmla="*/ 103172 w 498084"/>
                <a:gd name="connsiteY25" fmla="*/ 81604 h 487392"/>
                <a:gd name="connsiteX26" fmla="*/ 95945 w 498084"/>
                <a:gd name="connsiteY26" fmla="*/ 79923 h 487392"/>
                <a:gd name="connsiteX27" fmla="*/ 90797 w 498084"/>
                <a:gd name="connsiteY27" fmla="*/ 79033 h 487392"/>
                <a:gd name="connsiteX28" fmla="*/ 88222 w 498084"/>
                <a:gd name="connsiteY28" fmla="*/ 81011 h 487392"/>
                <a:gd name="connsiteX29" fmla="*/ 81886 w 498084"/>
                <a:gd name="connsiteY29" fmla="*/ 85362 h 487392"/>
                <a:gd name="connsiteX30" fmla="*/ 79906 w 498084"/>
                <a:gd name="connsiteY30" fmla="*/ 87340 h 487392"/>
                <a:gd name="connsiteX31" fmla="*/ 78123 w 498084"/>
                <a:gd name="connsiteY31" fmla="*/ 92879 h 487392"/>
                <a:gd name="connsiteX32" fmla="*/ 72381 w 498084"/>
                <a:gd name="connsiteY32" fmla="*/ 95747 h 487392"/>
                <a:gd name="connsiteX33" fmla="*/ 67827 w 498084"/>
                <a:gd name="connsiteY33" fmla="*/ 97725 h 487392"/>
                <a:gd name="connsiteX34" fmla="*/ 65748 w 498084"/>
                <a:gd name="connsiteY34" fmla="*/ 102077 h 487392"/>
                <a:gd name="connsiteX35" fmla="*/ 60896 w 498084"/>
                <a:gd name="connsiteY35" fmla="*/ 106626 h 487392"/>
                <a:gd name="connsiteX36" fmla="*/ 51986 w 498084"/>
                <a:gd name="connsiteY36" fmla="*/ 113846 h 487392"/>
                <a:gd name="connsiteX37" fmla="*/ 47926 w 498084"/>
                <a:gd name="connsiteY37" fmla="*/ 118988 h 487392"/>
                <a:gd name="connsiteX38" fmla="*/ 46441 w 498084"/>
                <a:gd name="connsiteY38" fmla="*/ 125912 h 487392"/>
                <a:gd name="connsiteX39" fmla="*/ 44164 w 498084"/>
                <a:gd name="connsiteY39" fmla="*/ 132538 h 487392"/>
                <a:gd name="connsiteX40" fmla="*/ 41293 w 498084"/>
                <a:gd name="connsiteY40" fmla="*/ 138571 h 487392"/>
                <a:gd name="connsiteX41" fmla="*/ 37629 w 498084"/>
                <a:gd name="connsiteY41" fmla="*/ 141439 h 487392"/>
                <a:gd name="connsiteX42" fmla="*/ 29808 w 498084"/>
                <a:gd name="connsiteY42" fmla="*/ 144604 h 487392"/>
                <a:gd name="connsiteX43" fmla="*/ 27234 w 498084"/>
                <a:gd name="connsiteY43" fmla="*/ 149450 h 487392"/>
                <a:gd name="connsiteX44" fmla="*/ 30699 w 498084"/>
                <a:gd name="connsiteY44" fmla="*/ 152417 h 487392"/>
                <a:gd name="connsiteX45" fmla="*/ 34164 w 498084"/>
                <a:gd name="connsiteY45" fmla="*/ 153208 h 487392"/>
                <a:gd name="connsiteX46" fmla="*/ 34164 w 498084"/>
                <a:gd name="connsiteY46" fmla="*/ 158648 h 487392"/>
                <a:gd name="connsiteX47" fmla="*/ 34164 w 498084"/>
                <a:gd name="connsiteY47" fmla="*/ 163889 h 487392"/>
                <a:gd name="connsiteX48" fmla="*/ 38422 w 498084"/>
                <a:gd name="connsiteY48" fmla="*/ 163889 h 487392"/>
                <a:gd name="connsiteX49" fmla="*/ 43075 w 498084"/>
                <a:gd name="connsiteY49" fmla="*/ 165076 h 487392"/>
                <a:gd name="connsiteX50" fmla="*/ 47035 w 498084"/>
                <a:gd name="connsiteY50" fmla="*/ 167647 h 487392"/>
                <a:gd name="connsiteX51" fmla="*/ 49312 w 498084"/>
                <a:gd name="connsiteY51" fmla="*/ 169329 h 487392"/>
                <a:gd name="connsiteX52" fmla="*/ 48223 w 498084"/>
                <a:gd name="connsiteY52" fmla="*/ 172790 h 487392"/>
                <a:gd name="connsiteX53" fmla="*/ 45649 w 498084"/>
                <a:gd name="connsiteY53" fmla="*/ 175461 h 487392"/>
                <a:gd name="connsiteX54" fmla="*/ 44164 w 498084"/>
                <a:gd name="connsiteY54" fmla="*/ 173087 h 487392"/>
                <a:gd name="connsiteX55" fmla="*/ 41590 w 498084"/>
                <a:gd name="connsiteY55" fmla="*/ 169625 h 487392"/>
                <a:gd name="connsiteX56" fmla="*/ 36640 w 498084"/>
                <a:gd name="connsiteY56" fmla="*/ 170515 h 487392"/>
                <a:gd name="connsiteX57" fmla="*/ 32976 w 498084"/>
                <a:gd name="connsiteY57" fmla="*/ 168538 h 487392"/>
                <a:gd name="connsiteX58" fmla="*/ 31491 w 498084"/>
                <a:gd name="connsiteY58" fmla="*/ 167054 h 487392"/>
                <a:gd name="connsiteX59" fmla="*/ 32382 w 498084"/>
                <a:gd name="connsiteY59" fmla="*/ 162208 h 487392"/>
                <a:gd name="connsiteX60" fmla="*/ 28917 w 498084"/>
                <a:gd name="connsiteY60" fmla="*/ 158450 h 487392"/>
                <a:gd name="connsiteX61" fmla="*/ 27729 w 498084"/>
                <a:gd name="connsiteY61" fmla="*/ 158450 h 487392"/>
                <a:gd name="connsiteX62" fmla="*/ 24066 w 498084"/>
                <a:gd name="connsiteY62" fmla="*/ 155582 h 487392"/>
                <a:gd name="connsiteX63" fmla="*/ 21986 w 498084"/>
                <a:gd name="connsiteY63" fmla="*/ 154691 h 487392"/>
                <a:gd name="connsiteX64" fmla="*/ 22877 w 498084"/>
                <a:gd name="connsiteY64" fmla="*/ 148955 h 487392"/>
                <a:gd name="connsiteX65" fmla="*/ 23769 w 498084"/>
                <a:gd name="connsiteY65" fmla="*/ 144109 h 487392"/>
                <a:gd name="connsiteX66" fmla="*/ 24957 w 498084"/>
                <a:gd name="connsiteY66" fmla="*/ 135999 h 487392"/>
                <a:gd name="connsiteX67" fmla="*/ 14561 w 498084"/>
                <a:gd name="connsiteY67" fmla="*/ 162604 h 487392"/>
                <a:gd name="connsiteX68" fmla="*/ 17630 w 498084"/>
                <a:gd name="connsiteY68" fmla="*/ 164087 h 487392"/>
                <a:gd name="connsiteX69" fmla="*/ 17630 w 498084"/>
                <a:gd name="connsiteY69" fmla="*/ 169823 h 487392"/>
                <a:gd name="connsiteX70" fmla="*/ 17630 w 498084"/>
                <a:gd name="connsiteY70" fmla="*/ 177537 h 487392"/>
                <a:gd name="connsiteX71" fmla="*/ 18323 w 498084"/>
                <a:gd name="connsiteY71" fmla="*/ 187427 h 487392"/>
                <a:gd name="connsiteX72" fmla="*/ 16145 w 498084"/>
                <a:gd name="connsiteY72" fmla="*/ 194351 h 487392"/>
                <a:gd name="connsiteX73" fmla="*/ 18323 w 498084"/>
                <a:gd name="connsiteY73" fmla="*/ 203548 h 487392"/>
                <a:gd name="connsiteX74" fmla="*/ 20303 w 498084"/>
                <a:gd name="connsiteY74" fmla="*/ 206219 h 487392"/>
                <a:gd name="connsiteX75" fmla="*/ 21491 w 498084"/>
                <a:gd name="connsiteY75" fmla="*/ 207307 h 487392"/>
                <a:gd name="connsiteX76" fmla="*/ 25650 w 498084"/>
                <a:gd name="connsiteY76" fmla="*/ 200779 h 487392"/>
                <a:gd name="connsiteX77" fmla="*/ 27630 w 498084"/>
                <a:gd name="connsiteY77" fmla="*/ 198603 h 487392"/>
                <a:gd name="connsiteX78" fmla="*/ 31392 w 498084"/>
                <a:gd name="connsiteY78" fmla="*/ 196230 h 487392"/>
                <a:gd name="connsiteX79" fmla="*/ 36738 w 498084"/>
                <a:gd name="connsiteY79" fmla="*/ 197812 h 487392"/>
                <a:gd name="connsiteX80" fmla="*/ 36738 w 498084"/>
                <a:gd name="connsiteY80" fmla="*/ 203548 h 487392"/>
                <a:gd name="connsiteX81" fmla="*/ 45946 w 498084"/>
                <a:gd name="connsiteY81" fmla="*/ 201570 h 487392"/>
                <a:gd name="connsiteX82" fmla="*/ 50203 w 498084"/>
                <a:gd name="connsiteY82" fmla="*/ 205032 h 487392"/>
                <a:gd name="connsiteX83" fmla="*/ 53669 w 498084"/>
                <a:gd name="connsiteY83" fmla="*/ 212351 h 487392"/>
                <a:gd name="connsiteX84" fmla="*/ 55550 w 498084"/>
                <a:gd name="connsiteY84" fmla="*/ 218878 h 487392"/>
                <a:gd name="connsiteX85" fmla="*/ 62876 w 498084"/>
                <a:gd name="connsiteY85" fmla="*/ 222636 h 487392"/>
                <a:gd name="connsiteX86" fmla="*/ 70896 w 498084"/>
                <a:gd name="connsiteY86" fmla="*/ 224218 h 487392"/>
                <a:gd name="connsiteX87" fmla="*/ 73965 w 498084"/>
                <a:gd name="connsiteY87" fmla="*/ 228471 h 487392"/>
                <a:gd name="connsiteX88" fmla="*/ 77826 w 498084"/>
                <a:gd name="connsiteY88" fmla="*/ 235296 h 487392"/>
                <a:gd name="connsiteX89" fmla="*/ 77826 w 498084"/>
                <a:gd name="connsiteY89" fmla="*/ 242218 h 487392"/>
                <a:gd name="connsiteX90" fmla="*/ 79411 w 498084"/>
                <a:gd name="connsiteY90" fmla="*/ 246867 h 487392"/>
                <a:gd name="connsiteX91" fmla="*/ 86242 w 498084"/>
                <a:gd name="connsiteY91" fmla="*/ 247955 h 487392"/>
                <a:gd name="connsiteX92" fmla="*/ 86559 w 498084"/>
                <a:gd name="connsiteY92" fmla="*/ 252702 h 487392"/>
                <a:gd name="connsiteX93" fmla="*/ 87826 w 498084"/>
                <a:gd name="connsiteY93" fmla="*/ 253394 h 487392"/>
                <a:gd name="connsiteX94" fmla="*/ 97727 w 498084"/>
                <a:gd name="connsiteY94" fmla="*/ 257152 h 487392"/>
                <a:gd name="connsiteX95" fmla="*/ 100004 w 498084"/>
                <a:gd name="connsiteY95" fmla="*/ 261009 h 487392"/>
                <a:gd name="connsiteX96" fmla="*/ 111885 w 498084"/>
                <a:gd name="connsiteY96" fmla="*/ 261801 h 487392"/>
                <a:gd name="connsiteX97" fmla="*/ 118420 w 498084"/>
                <a:gd name="connsiteY97" fmla="*/ 269812 h 487392"/>
                <a:gd name="connsiteX98" fmla="*/ 128320 w 498084"/>
                <a:gd name="connsiteY98" fmla="*/ 275152 h 487392"/>
                <a:gd name="connsiteX99" fmla="*/ 132082 w 498084"/>
                <a:gd name="connsiteY99" fmla="*/ 280097 h 487392"/>
                <a:gd name="connsiteX100" fmla="*/ 128320 w 498084"/>
                <a:gd name="connsiteY100" fmla="*/ 289988 h 487392"/>
                <a:gd name="connsiteX101" fmla="*/ 121390 w 498084"/>
                <a:gd name="connsiteY101" fmla="*/ 299878 h 487392"/>
                <a:gd name="connsiteX102" fmla="*/ 119905 w 498084"/>
                <a:gd name="connsiteY102" fmla="*/ 308383 h 487392"/>
                <a:gd name="connsiteX103" fmla="*/ 123271 w 498084"/>
                <a:gd name="connsiteY103" fmla="*/ 316789 h 487392"/>
                <a:gd name="connsiteX104" fmla="*/ 123271 w 498084"/>
                <a:gd name="connsiteY104" fmla="*/ 326680 h 487392"/>
                <a:gd name="connsiteX105" fmla="*/ 119806 w 498084"/>
                <a:gd name="connsiteY105" fmla="*/ 333306 h 487392"/>
                <a:gd name="connsiteX106" fmla="*/ 120895 w 498084"/>
                <a:gd name="connsiteY106" fmla="*/ 339734 h 487392"/>
                <a:gd name="connsiteX107" fmla="*/ 110994 w 498084"/>
                <a:gd name="connsiteY107" fmla="*/ 347053 h 487392"/>
                <a:gd name="connsiteX108" fmla="*/ 104162 w 498084"/>
                <a:gd name="connsiteY108" fmla="*/ 351998 h 487392"/>
                <a:gd name="connsiteX109" fmla="*/ 104162 w 498084"/>
                <a:gd name="connsiteY109" fmla="*/ 363570 h 487392"/>
                <a:gd name="connsiteX110" fmla="*/ 98024 w 498084"/>
                <a:gd name="connsiteY110" fmla="*/ 384240 h 487392"/>
                <a:gd name="connsiteX111" fmla="*/ 100697 w 498084"/>
                <a:gd name="connsiteY111" fmla="*/ 394130 h 487392"/>
                <a:gd name="connsiteX112" fmla="*/ 98024 w 498084"/>
                <a:gd name="connsiteY112" fmla="*/ 397888 h 487392"/>
                <a:gd name="connsiteX113" fmla="*/ 94955 w 498084"/>
                <a:gd name="connsiteY113" fmla="*/ 403723 h 487392"/>
                <a:gd name="connsiteX114" fmla="*/ 101885 w 498084"/>
                <a:gd name="connsiteY114" fmla="*/ 413613 h 487392"/>
                <a:gd name="connsiteX115" fmla="*/ 105252 w 498084"/>
                <a:gd name="connsiteY115" fmla="*/ 420932 h 487392"/>
                <a:gd name="connsiteX116" fmla="*/ 111489 w 498084"/>
                <a:gd name="connsiteY116" fmla="*/ 429437 h 487392"/>
                <a:gd name="connsiteX117" fmla="*/ 117132 w 498084"/>
                <a:gd name="connsiteY117" fmla="*/ 435866 h 487392"/>
                <a:gd name="connsiteX118" fmla="*/ 116043 w 498084"/>
                <a:gd name="connsiteY118" fmla="*/ 440019 h 487392"/>
                <a:gd name="connsiteX119" fmla="*/ 106143 w 498084"/>
                <a:gd name="connsiteY119" fmla="*/ 432404 h 487392"/>
                <a:gd name="connsiteX120" fmla="*/ 91192 w 498084"/>
                <a:gd name="connsiteY120" fmla="*/ 423602 h 487392"/>
                <a:gd name="connsiteX121" fmla="*/ 85846 w 498084"/>
                <a:gd name="connsiteY121" fmla="*/ 415987 h 487392"/>
                <a:gd name="connsiteX122" fmla="*/ 74658 w 498084"/>
                <a:gd name="connsiteY122" fmla="*/ 394822 h 487392"/>
                <a:gd name="connsiteX123" fmla="*/ 68916 w 498084"/>
                <a:gd name="connsiteY123" fmla="*/ 385624 h 487392"/>
                <a:gd name="connsiteX124" fmla="*/ 63570 w 498084"/>
                <a:gd name="connsiteY124" fmla="*/ 375734 h 487392"/>
                <a:gd name="connsiteX125" fmla="*/ 56243 w 498084"/>
                <a:gd name="connsiteY125" fmla="*/ 366932 h 487392"/>
                <a:gd name="connsiteX126" fmla="*/ 50500 w 498084"/>
                <a:gd name="connsiteY126" fmla="*/ 350515 h 487392"/>
                <a:gd name="connsiteX127" fmla="*/ 45946 w 498084"/>
                <a:gd name="connsiteY127" fmla="*/ 331328 h 487392"/>
                <a:gd name="connsiteX128" fmla="*/ 37035 w 498084"/>
                <a:gd name="connsiteY128" fmla="*/ 324009 h 487392"/>
                <a:gd name="connsiteX129" fmla="*/ 31689 w 498084"/>
                <a:gd name="connsiteY129" fmla="*/ 312932 h 487392"/>
                <a:gd name="connsiteX130" fmla="*/ 17531 w 498084"/>
                <a:gd name="connsiteY130" fmla="*/ 279603 h 487392"/>
                <a:gd name="connsiteX131" fmla="*/ 17531 w 498084"/>
                <a:gd name="connsiteY131" fmla="*/ 258142 h 487392"/>
                <a:gd name="connsiteX132" fmla="*/ 11492 w 498084"/>
                <a:gd name="connsiteY132" fmla="*/ 240142 h 487392"/>
                <a:gd name="connsiteX133" fmla="*/ 14561 w 498084"/>
                <a:gd name="connsiteY133" fmla="*/ 229361 h 487392"/>
                <a:gd name="connsiteX134" fmla="*/ 9214 w 498084"/>
                <a:gd name="connsiteY134" fmla="*/ 222438 h 487392"/>
                <a:gd name="connsiteX135" fmla="*/ 4957 w 498084"/>
                <a:gd name="connsiteY135" fmla="*/ 216010 h 487392"/>
                <a:gd name="connsiteX136" fmla="*/ 2977 w 498084"/>
                <a:gd name="connsiteY136" fmla="*/ 207603 h 487392"/>
                <a:gd name="connsiteX137" fmla="*/ 700 w 498084"/>
                <a:gd name="connsiteY137" fmla="*/ 209482 h 487392"/>
                <a:gd name="connsiteX138" fmla="*/ 217922 w 498084"/>
                <a:gd name="connsiteY138" fmla="*/ 487393 h 487392"/>
                <a:gd name="connsiteX139" fmla="*/ 157428 w 498084"/>
                <a:gd name="connsiteY139" fmla="*/ 464349 h 487392"/>
                <a:gd name="connsiteX140" fmla="*/ 158617 w 498084"/>
                <a:gd name="connsiteY140" fmla="*/ 453964 h 487392"/>
                <a:gd name="connsiteX141" fmla="*/ 167824 w 498084"/>
                <a:gd name="connsiteY141" fmla="*/ 452877 h 487392"/>
                <a:gd name="connsiteX142" fmla="*/ 175349 w 498084"/>
                <a:gd name="connsiteY142" fmla="*/ 446547 h 487392"/>
                <a:gd name="connsiteX143" fmla="*/ 175349 w 498084"/>
                <a:gd name="connsiteY143" fmla="*/ 451096 h 487392"/>
                <a:gd name="connsiteX144" fmla="*/ 182873 w 498084"/>
                <a:gd name="connsiteY144" fmla="*/ 449909 h 487392"/>
                <a:gd name="connsiteX145" fmla="*/ 197823 w 498084"/>
                <a:gd name="connsiteY145" fmla="*/ 447635 h 487392"/>
                <a:gd name="connsiteX146" fmla="*/ 208714 w 498084"/>
                <a:gd name="connsiteY146" fmla="*/ 442492 h 487392"/>
                <a:gd name="connsiteX147" fmla="*/ 210991 w 498084"/>
                <a:gd name="connsiteY147" fmla="*/ 447635 h 487392"/>
                <a:gd name="connsiteX148" fmla="*/ 226041 w 498084"/>
                <a:gd name="connsiteY148" fmla="*/ 446547 h 487392"/>
                <a:gd name="connsiteX149" fmla="*/ 244456 w 498084"/>
                <a:gd name="connsiteY149" fmla="*/ 445954 h 487392"/>
                <a:gd name="connsiteX150" fmla="*/ 249010 w 498084"/>
                <a:gd name="connsiteY150" fmla="*/ 441899 h 487392"/>
                <a:gd name="connsiteX151" fmla="*/ 253663 w 498084"/>
                <a:gd name="connsiteY151" fmla="*/ 447041 h 487392"/>
                <a:gd name="connsiteX152" fmla="*/ 244456 w 498084"/>
                <a:gd name="connsiteY152" fmla="*/ 452283 h 487392"/>
                <a:gd name="connsiteX153" fmla="*/ 235842 w 498084"/>
                <a:gd name="connsiteY153" fmla="*/ 458613 h 487392"/>
                <a:gd name="connsiteX154" fmla="*/ 235248 w 498084"/>
                <a:gd name="connsiteY154" fmla="*/ 461481 h 487392"/>
                <a:gd name="connsiteX155" fmla="*/ 244456 w 498084"/>
                <a:gd name="connsiteY155" fmla="*/ 463162 h 487392"/>
                <a:gd name="connsiteX156" fmla="*/ 260594 w 498084"/>
                <a:gd name="connsiteY156" fmla="*/ 466624 h 487392"/>
                <a:gd name="connsiteX157" fmla="*/ 265148 w 498084"/>
                <a:gd name="connsiteY157" fmla="*/ 458613 h 487392"/>
                <a:gd name="connsiteX158" fmla="*/ 270396 w 498084"/>
                <a:gd name="connsiteY158" fmla="*/ 452283 h 487392"/>
                <a:gd name="connsiteX159" fmla="*/ 278415 w 498084"/>
                <a:gd name="connsiteY159" fmla="*/ 453470 h 487392"/>
                <a:gd name="connsiteX160" fmla="*/ 274950 w 498084"/>
                <a:gd name="connsiteY160" fmla="*/ 460888 h 487392"/>
                <a:gd name="connsiteX161" fmla="*/ 284851 w 498084"/>
                <a:gd name="connsiteY161" fmla="*/ 460294 h 487392"/>
                <a:gd name="connsiteX162" fmla="*/ 292276 w 498084"/>
                <a:gd name="connsiteY162" fmla="*/ 460888 h 487392"/>
                <a:gd name="connsiteX163" fmla="*/ 300890 w 498084"/>
                <a:gd name="connsiteY163" fmla="*/ 456239 h 487392"/>
                <a:gd name="connsiteX164" fmla="*/ 312474 w 498084"/>
                <a:gd name="connsiteY164" fmla="*/ 454558 h 487392"/>
                <a:gd name="connsiteX165" fmla="*/ 319404 w 498084"/>
                <a:gd name="connsiteY165" fmla="*/ 455745 h 487392"/>
                <a:gd name="connsiteX166" fmla="*/ 331483 w 498084"/>
                <a:gd name="connsiteY166" fmla="*/ 460888 h 487392"/>
                <a:gd name="connsiteX167" fmla="*/ 343463 w 498084"/>
                <a:gd name="connsiteY167" fmla="*/ 460294 h 487392"/>
                <a:gd name="connsiteX168" fmla="*/ 255545 w 498084"/>
                <a:gd name="connsiteY168" fmla="*/ 487393 h 487392"/>
                <a:gd name="connsiteX169" fmla="*/ 464549 w 498084"/>
                <a:gd name="connsiteY169" fmla="*/ 363174 h 487392"/>
                <a:gd name="connsiteX170" fmla="*/ 316038 w 498084"/>
                <a:gd name="connsiteY170" fmla="*/ 7132 h 487392"/>
                <a:gd name="connsiteX171" fmla="*/ 478509 w 498084"/>
                <a:gd name="connsiteY171" fmla="*/ 177636 h 487392"/>
                <a:gd name="connsiteX172" fmla="*/ 477321 w 498084"/>
                <a:gd name="connsiteY172" fmla="*/ 179911 h 487392"/>
                <a:gd name="connsiteX173" fmla="*/ 470985 w 498084"/>
                <a:gd name="connsiteY173" fmla="*/ 172494 h 487392"/>
                <a:gd name="connsiteX174" fmla="*/ 468113 w 498084"/>
                <a:gd name="connsiteY174" fmla="*/ 163889 h 487392"/>
                <a:gd name="connsiteX175" fmla="*/ 463559 w 498084"/>
                <a:gd name="connsiteY175" fmla="*/ 158648 h 487392"/>
                <a:gd name="connsiteX176" fmla="*/ 457817 w 498084"/>
                <a:gd name="connsiteY176" fmla="*/ 152911 h 487392"/>
                <a:gd name="connsiteX177" fmla="*/ 451381 w 498084"/>
                <a:gd name="connsiteY177" fmla="*/ 140845 h 487392"/>
                <a:gd name="connsiteX178" fmla="*/ 442173 w 498084"/>
                <a:gd name="connsiteY178" fmla="*/ 137384 h 487392"/>
                <a:gd name="connsiteX179" fmla="*/ 439896 w 498084"/>
                <a:gd name="connsiteY179" fmla="*/ 136790 h 487392"/>
                <a:gd name="connsiteX180" fmla="*/ 443361 w 498084"/>
                <a:gd name="connsiteY180" fmla="*/ 144307 h 487392"/>
                <a:gd name="connsiteX181" fmla="*/ 443361 w 498084"/>
                <a:gd name="connsiteY181" fmla="*/ 153505 h 487392"/>
                <a:gd name="connsiteX182" fmla="*/ 446827 w 498084"/>
                <a:gd name="connsiteY182" fmla="*/ 164384 h 487392"/>
                <a:gd name="connsiteX183" fmla="*/ 443955 w 498084"/>
                <a:gd name="connsiteY183" fmla="*/ 173087 h 487392"/>
                <a:gd name="connsiteX184" fmla="*/ 440490 w 498084"/>
                <a:gd name="connsiteY184" fmla="*/ 181098 h 487392"/>
                <a:gd name="connsiteX185" fmla="*/ 424946 w 498084"/>
                <a:gd name="connsiteY185" fmla="*/ 184560 h 487392"/>
                <a:gd name="connsiteX186" fmla="*/ 418610 w 498084"/>
                <a:gd name="connsiteY186" fmla="*/ 175955 h 487392"/>
                <a:gd name="connsiteX187" fmla="*/ 407719 w 498084"/>
                <a:gd name="connsiteY187" fmla="*/ 169032 h 487392"/>
                <a:gd name="connsiteX188" fmla="*/ 405937 w 498084"/>
                <a:gd name="connsiteY188" fmla="*/ 159142 h 487392"/>
                <a:gd name="connsiteX189" fmla="*/ 401382 w 498084"/>
                <a:gd name="connsiteY189" fmla="*/ 151625 h 487392"/>
                <a:gd name="connsiteX190" fmla="*/ 396729 w 498084"/>
                <a:gd name="connsiteY190" fmla="*/ 147670 h 487392"/>
                <a:gd name="connsiteX191" fmla="*/ 389898 w 498084"/>
                <a:gd name="connsiteY191" fmla="*/ 149944 h 487392"/>
                <a:gd name="connsiteX192" fmla="*/ 392175 w 498084"/>
                <a:gd name="connsiteY192" fmla="*/ 162604 h 487392"/>
                <a:gd name="connsiteX193" fmla="*/ 399105 w 498084"/>
                <a:gd name="connsiteY193" fmla="*/ 166065 h 487392"/>
                <a:gd name="connsiteX194" fmla="*/ 403660 w 498084"/>
                <a:gd name="connsiteY194" fmla="*/ 175263 h 487392"/>
                <a:gd name="connsiteX195" fmla="*/ 408214 w 498084"/>
                <a:gd name="connsiteY195" fmla="*/ 185153 h 487392"/>
                <a:gd name="connsiteX196" fmla="*/ 416333 w 498084"/>
                <a:gd name="connsiteY196" fmla="*/ 188021 h 487392"/>
                <a:gd name="connsiteX197" fmla="*/ 416333 w 498084"/>
                <a:gd name="connsiteY197" fmla="*/ 196032 h 487392"/>
                <a:gd name="connsiteX198" fmla="*/ 423263 w 498084"/>
                <a:gd name="connsiteY198" fmla="*/ 198307 h 487392"/>
                <a:gd name="connsiteX199" fmla="*/ 428412 w 498084"/>
                <a:gd name="connsiteY199" fmla="*/ 197219 h 487392"/>
                <a:gd name="connsiteX200" fmla="*/ 437124 w 498084"/>
                <a:gd name="connsiteY200" fmla="*/ 195439 h 487392"/>
                <a:gd name="connsiteX201" fmla="*/ 442173 w 498084"/>
                <a:gd name="connsiteY201" fmla="*/ 201175 h 487392"/>
                <a:gd name="connsiteX202" fmla="*/ 440490 w 498084"/>
                <a:gd name="connsiteY202" fmla="*/ 212647 h 487392"/>
                <a:gd name="connsiteX203" fmla="*/ 435342 w 498084"/>
                <a:gd name="connsiteY203" fmla="*/ 222537 h 487392"/>
                <a:gd name="connsiteX204" fmla="*/ 432966 w 498084"/>
                <a:gd name="connsiteY204" fmla="*/ 239845 h 487392"/>
                <a:gd name="connsiteX205" fmla="*/ 424946 w 498084"/>
                <a:gd name="connsiteY205" fmla="*/ 248449 h 487392"/>
                <a:gd name="connsiteX206" fmla="*/ 422669 w 498084"/>
                <a:gd name="connsiteY206" fmla="*/ 261108 h 487392"/>
                <a:gd name="connsiteX207" fmla="*/ 417422 w 498084"/>
                <a:gd name="connsiteY207" fmla="*/ 267438 h 487392"/>
                <a:gd name="connsiteX208" fmla="*/ 417422 w 498084"/>
                <a:gd name="connsiteY208" fmla="*/ 278317 h 487392"/>
                <a:gd name="connsiteX209" fmla="*/ 418016 w 498084"/>
                <a:gd name="connsiteY209" fmla="*/ 294438 h 487392"/>
                <a:gd name="connsiteX210" fmla="*/ 410590 w 498084"/>
                <a:gd name="connsiteY210" fmla="*/ 303636 h 487392"/>
                <a:gd name="connsiteX211" fmla="*/ 414550 w 498084"/>
                <a:gd name="connsiteY211" fmla="*/ 312833 h 487392"/>
                <a:gd name="connsiteX212" fmla="*/ 404650 w 498084"/>
                <a:gd name="connsiteY212" fmla="*/ 322724 h 487392"/>
                <a:gd name="connsiteX213" fmla="*/ 401185 w 498084"/>
                <a:gd name="connsiteY213" fmla="*/ 328460 h 487392"/>
                <a:gd name="connsiteX214" fmla="*/ 393165 w 498084"/>
                <a:gd name="connsiteY214" fmla="*/ 331328 h 487392"/>
                <a:gd name="connsiteX215" fmla="*/ 393165 w 498084"/>
                <a:gd name="connsiteY215" fmla="*/ 339932 h 487392"/>
                <a:gd name="connsiteX216" fmla="*/ 383957 w 498084"/>
                <a:gd name="connsiteY216" fmla="*/ 353185 h 487392"/>
                <a:gd name="connsiteX217" fmla="*/ 372967 w 498084"/>
                <a:gd name="connsiteY217" fmla="*/ 362382 h 487392"/>
                <a:gd name="connsiteX218" fmla="*/ 370690 w 498084"/>
                <a:gd name="connsiteY218" fmla="*/ 369306 h 487392"/>
                <a:gd name="connsiteX219" fmla="*/ 353958 w 498084"/>
                <a:gd name="connsiteY219" fmla="*/ 376229 h 487392"/>
                <a:gd name="connsiteX220" fmla="*/ 340790 w 498084"/>
                <a:gd name="connsiteY220" fmla="*/ 381866 h 487392"/>
                <a:gd name="connsiteX221" fmla="*/ 337919 w 498084"/>
                <a:gd name="connsiteY221" fmla="*/ 381866 h 487392"/>
                <a:gd name="connsiteX222" fmla="*/ 332671 w 498084"/>
                <a:gd name="connsiteY222" fmla="*/ 369899 h 487392"/>
                <a:gd name="connsiteX223" fmla="*/ 328612 w 498084"/>
                <a:gd name="connsiteY223" fmla="*/ 360701 h 487392"/>
                <a:gd name="connsiteX224" fmla="*/ 328612 w 498084"/>
                <a:gd name="connsiteY224" fmla="*/ 353778 h 487392"/>
                <a:gd name="connsiteX225" fmla="*/ 326929 w 498084"/>
                <a:gd name="connsiteY225" fmla="*/ 344580 h 487392"/>
                <a:gd name="connsiteX226" fmla="*/ 319504 w 498084"/>
                <a:gd name="connsiteY226" fmla="*/ 334690 h 487392"/>
                <a:gd name="connsiteX227" fmla="*/ 314256 w 498084"/>
                <a:gd name="connsiteY227" fmla="*/ 327174 h 487392"/>
                <a:gd name="connsiteX228" fmla="*/ 317226 w 498084"/>
                <a:gd name="connsiteY228" fmla="*/ 319756 h 487392"/>
                <a:gd name="connsiteX229" fmla="*/ 321186 w 498084"/>
                <a:gd name="connsiteY229" fmla="*/ 307690 h 487392"/>
                <a:gd name="connsiteX230" fmla="*/ 329206 w 498084"/>
                <a:gd name="connsiteY230" fmla="*/ 299086 h 487392"/>
                <a:gd name="connsiteX231" fmla="*/ 327523 w 498084"/>
                <a:gd name="connsiteY231" fmla="*/ 289889 h 487392"/>
                <a:gd name="connsiteX232" fmla="*/ 321186 w 498084"/>
                <a:gd name="connsiteY232" fmla="*/ 280592 h 487392"/>
                <a:gd name="connsiteX233" fmla="*/ 317226 w 498084"/>
                <a:gd name="connsiteY233" fmla="*/ 274856 h 487392"/>
                <a:gd name="connsiteX234" fmla="*/ 311385 w 498084"/>
                <a:gd name="connsiteY234" fmla="*/ 266845 h 487392"/>
                <a:gd name="connsiteX235" fmla="*/ 310197 w 498084"/>
                <a:gd name="connsiteY235" fmla="*/ 250229 h 487392"/>
                <a:gd name="connsiteX236" fmla="*/ 310197 w 498084"/>
                <a:gd name="connsiteY236" fmla="*/ 245581 h 487392"/>
                <a:gd name="connsiteX237" fmla="*/ 312573 w 498084"/>
                <a:gd name="connsiteY237" fmla="*/ 233515 h 487392"/>
                <a:gd name="connsiteX238" fmla="*/ 300494 w 498084"/>
                <a:gd name="connsiteY238" fmla="*/ 228273 h 487392"/>
                <a:gd name="connsiteX239" fmla="*/ 292375 w 498084"/>
                <a:gd name="connsiteY239" fmla="*/ 230054 h 487392"/>
                <a:gd name="connsiteX240" fmla="*/ 286633 w 498084"/>
                <a:gd name="connsiteY240" fmla="*/ 222043 h 487392"/>
                <a:gd name="connsiteX241" fmla="*/ 278613 w 498084"/>
                <a:gd name="connsiteY241" fmla="*/ 222043 h 487392"/>
                <a:gd name="connsiteX242" fmla="*/ 264257 w 498084"/>
                <a:gd name="connsiteY242" fmla="*/ 226691 h 487392"/>
                <a:gd name="connsiteX243" fmla="*/ 250396 w 498084"/>
                <a:gd name="connsiteY243" fmla="*/ 228372 h 487392"/>
                <a:gd name="connsiteX244" fmla="*/ 230595 w 498084"/>
                <a:gd name="connsiteY244" fmla="*/ 227779 h 487392"/>
                <a:gd name="connsiteX245" fmla="*/ 222476 w 498084"/>
                <a:gd name="connsiteY245" fmla="*/ 223230 h 487392"/>
                <a:gd name="connsiteX246" fmla="*/ 217328 w 498084"/>
                <a:gd name="connsiteY246" fmla="*/ 215219 h 487392"/>
                <a:gd name="connsiteX247" fmla="*/ 210397 w 498084"/>
                <a:gd name="connsiteY247" fmla="*/ 209482 h 487392"/>
                <a:gd name="connsiteX248" fmla="*/ 208714 w 498084"/>
                <a:gd name="connsiteY248" fmla="*/ 200779 h 487392"/>
                <a:gd name="connsiteX249" fmla="*/ 204655 w 498084"/>
                <a:gd name="connsiteY249" fmla="*/ 196230 h 487392"/>
                <a:gd name="connsiteX250" fmla="*/ 198318 w 498084"/>
                <a:gd name="connsiteY250" fmla="*/ 189307 h 487392"/>
                <a:gd name="connsiteX251" fmla="*/ 202378 w 498084"/>
                <a:gd name="connsiteY251" fmla="*/ 180109 h 487392"/>
                <a:gd name="connsiteX252" fmla="*/ 206338 w 498084"/>
                <a:gd name="connsiteY252" fmla="*/ 169230 h 487392"/>
                <a:gd name="connsiteX253" fmla="*/ 204655 w 498084"/>
                <a:gd name="connsiteY253" fmla="*/ 147966 h 487392"/>
                <a:gd name="connsiteX254" fmla="*/ 219110 w 498084"/>
                <a:gd name="connsiteY254" fmla="*/ 131845 h 487392"/>
                <a:gd name="connsiteX255" fmla="*/ 224852 w 498084"/>
                <a:gd name="connsiteY255" fmla="*/ 121955 h 487392"/>
                <a:gd name="connsiteX256" fmla="*/ 230595 w 498084"/>
                <a:gd name="connsiteY256" fmla="*/ 119087 h 487392"/>
                <a:gd name="connsiteX257" fmla="*/ 244951 w 498084"/>
                <a:gd name="connsiteY257" fmla="*/ 113944 h 487392"/>
                <a:gd name="connsiteX258" fmla="*/ 255347 w 498084"/>
                <a:gd name="connsiteY258" fmla="*/ 104747 h 487392"/>
                <a:gd name="connsiteX259" fmla="*/ 261683 w 498084"/>
                <a:gd name="connsiteY259" fmla="*/ 104153 h 487392"/>
                <a:gd name="connsiteX260" fmla="*/ 271584 w 498084"/>
                <a:gd name="connsiteY260" fmla="*/ 102472 h 487392"/>
                <a:gd name="connsiteX261" fmla="*/ 277821 w 498084"/>
                <a:gd name="connsiteY261" fmla="*/ 101780 h 487392"/>
                <a:gd name="connsiteX262" fmla="*/ 287722 w 498084"/>
                <a:gd name="connsiteY262" fmla="*/ 100098 h 487392"/>
                <a:gd name="connsiteX263" fmla="*/ 292871 w 498084"/>
                <a:gd name="connsiteY263" fmla="*/ 101285 h 487392"/>
                <a:gd name="connsiteX264" fmla="*/ 296930 w 498084"/>
                <a:gd name="connsiteY264" fmla="*/ 101780 h 487392"/>
                <a:gd name="connsiteX265" fmla="*/ 300395 w 498084"/>
                <a:gd name="connsiteY265" fmla="*/ 115032 h 487392"/>
                <a:gd name="connsiteX266" fmla="*/ 307325 w 498084"/>
                <a:gd name="connsiteY266" fmla="*/ 115626 h 487392"/>
                <a:gd name="connsiteX267" fmla="*/ 315939 w 498084"/>
                <a:gd name="connsiteY267" fmla="*/ 118494 h 487392"/>
                <a:gd name="connsiteX268" fmla="*/ 325840 w 498084"/>
                <a:gd name="connsiteY268" fmla="*/ 122549 h 487392"/>
                <a:gd name="connsiteX269" fmla="*/ 330988 w 498084"/>
                <a:gd name="connsiteY269" fmla="*/ 122549 h 487392"/>
                <a:gd name="connsiteX270" fmla="*/ 338414 w 498084"/>
                <a:gd name="connsiteY270" fmla="*/ 115032 h 487392"/>
                <a:gd name="connsiteX271" fmla="*/ 355740 w 498084"/>
                <a:gd name="connsiteY271" fmla="*/ 117900 h 487392"/>
                <a:gd name="connsiteX272" fmla="*/ 364354 w 498084"/>
                <a:gd name="connsiteY272" fmla="*/ 116219 h 487392"/>
                <a:gd name="connsiteX273" fmla="*/ 372967 w 498084"/>
                <a:gd name="connsiteY273" fmla="*/ 114538 h 487392"/>
                <a:gd name="connsiteX274" fmla="*/ 377621 w 498084"/>
                <a:gd name="connsiteY274" fmla="*/ 115626 h 487392"/>
                <a:gd name="connsiteX275" fmla="*/ 377621 w 498084"/>
                <a:gd name="connsiteY275" fmla="*/ 108802 h 487392"/>
                <a:gd name="connsiteX276" fmla="*/ 367225 w 498084"/>
                <a:gd name="connsiteY276" fmla="*/ 104747 h 487392"/>
                <a:gd name="connsiteX277" fmla="*/ 366136 w 498084"/>
                <a:gd name="connsiteY277" fmla="*/ 100098 h 487392"/>
                <a:gd name="connsiteX278" fmla="*/ 355146 w 498084"/>
                <a:gd name="connsiteY278" fmla="*/ 97230 h 487392"/>
                <a:gd name="connsiteX279" fmla="*/ 343067 w 498084"/>
                <a:gd name="connsiteY279" fmla="*/ 97230 h 487392"/>
                <a:gd name="connsiteX280" fmla="*/ 341384 w 498084"/>
                <a:gd name="connsiteY280" fmla="*/ 92087 h 487392"/>
                <a:gd name="connsiteX281" fmla="*/ 353463 w 498084"/>
                <a:gd name="connsiteY281" fmla="*/ 82197 h 487392"/>
                <a:gd name="connsiteX282" fmla="*/ 362077 w 498084"/>
                <a:gd name="connsiteY282" fmla="*/ 86252 h 487392"/>
                <a:gd name="connsiteX283" fmla="*/ 366136 w 498084"/>
                <a:gd name="connsiteY283" fmla="*/ 75274 h 487392"/>
                <a:gd name="connsiteX284" fmla="*/ 356235 w 498084"/>
                <a:gd name="connsiteY284" fmla="*/ 69044 h 487392"/>
                <a:gd name="connsiteX285" fmla="*/ 338414 w 498084"/>
                <a:gd name="connsiteY285" fmla="*/ 79923 h 487392"/>
                <a:gd name="connsiteX286" fmla="*/ 330988 w 498084"/>
                <a:gd name="connsiteY286" fmla="*/ 77055 h 487392"/>
                <a:gd name="connsiteX287" fmla="*/ 328117 w 498084"/>
                <a:gd name="connsiteY287" fmla="*/ 89121 h 487392"/>
                <a:gd name="connsiteX288" fmla="*/ 324652 w 498084"/>
                <a:gd name="connsiteY288" fmla="*/ 91395 h 487392"/>
                <a:gd name="connsiteX289" fmla="*/ 316038 w 498084"/>
                <a:gd name="connsiteY289" fmla="*/ 83384 h 487392"/>
                <a:gd name="connsiteX290" fmla="*/ 291286 w 498084"/>
                <a:gd name="connsiteY290" fmla="*/ 81011 h 487392"/>
                <a:gd name="connsiteX291" fmla="*/ 283762 w 498084"/>
                <a:gd name="connsiteY291" fmla="*/ 84472 h 487392"/>
                <a:gd name="connsiteX292" fmla="*/ 282079 w 498084"/>
                <a:gd name="connsiteY292" fmla="*/ 86252 h 487392"/>
                <a:gd name="connsiteX293" fmla="*/ 268217 w 498084"/>
                <a:gd name="connsiteY293" fmla="*/ 88527 h 487392"/>
                <a:gd name="connsiteX294" fmla="*/ 263069 w 498084"/>
                <a:gd name="connsiteY294" fmla="*/ 89714 h 487392"/>
                <a:gd name="connsiteX295" fmla="*/ 250990 w 498084"/>
                <a:gd name="connsiteY295" fmla="*/ 92582 h 487392"/>
                <a:gd name="connsiteX296" fmla="*/ 246337 w 498084"/>
                <a:gd name="connsiteY296" fmla="*/ 85659 h 487392"/>
                <a:gd name="connsiteX297" fmla="*/ 257921 w 498084"/>
                <a:gd name="connsiteY297" fmla="*/ 78241 h 487392"/>
                <a:gd name="connsiteX298" fmla="*/ 269406 w 498084"/>
                <a:gd name="connsiteY298" fmla="*/ 70725 h 487392"/>
                <a:gd name="connsiteX299" fmla="*/ 259505 w 498084"/>
                <a:gd name="connsiteY299" fmla="*/ 59846 h 487392"/>
                <a:gd name="connsiteX300" fmla="*/ 242872 w 498084"/>
                <a:gd name="connsiteY300" fmla="*/ 51736 h 487392"/>
                <a:gd name="connsiteX301" fmla="*/ 238218 w 498084"/>
                <a:gd name="connsiteY301" fmla="*/ 40758 h 487392"/>
                <a:gd name="connsiteX302" fmla="*/ 220397 w 498084"/>
                <a:gd name="connsiteY302" fmla="*/ 44319 h 487392"/>
                <a:gd name="connsiteX303" fmla="*/ 213466 w 498084"/>
                <a:gd name="connsiteY303" fmla="*/ 43725 h 487392"/>
                <a:gd name="connsiteX304" fmla="*/ 205942 w 498084"/>
                <a:gd name="connsiteY304" fmla="*/ 39077 h 487392"/>
                <a:gd name="connsiteX305" fmla="*/ 214060 w 498084"/>
                <a:gd name="connsiteY305" fmla="*/ 27011 h 487392"/>
                <a:gd name="connsiteX306" fmla="*/ 229011 w 498084"/>
                <a:gd name="connsiteY306" fmla="*/ 13758 h 487392"/>
                <a:gd name="connsiteX307" fmla="*/ 245149 w 498084"/>
                <a:gd name="connsiteY307" fmla="*/ 18406 h 487392"/>
                <a:gd name="connsiteX308" fmla="*/ 258416 w 498084"/>
                <a:gd name="connsiteY308" fmla="*/ 15539 h 487392"/>
                <a:gd name="connsiteX309" fmla="*/ 248020 w 498084"/>
                <a:gd name="connsiteY309" fmla="*/ 8615 h 487392"/>
                <a:gd name="connsiteX310" fmla="*/ 245743 w 498084"/>
                <a:gd name="connsiteY310" fmla="*/ 8022 h 487392"/>
                <a:gd name="connsiteX311" fmla="*/ 249208 w 498084"/>
                <a:gd name="connsiteY311" fmla="*/ 2879 h 487392"/>
                <a:gd name="connsiteX312" fmla="*/ 245743 w 498084"/>
                <a:gd name="connsiteY312" fmla="*/ 11 h 487392"/>
                <a:gd name="connsiteX313" fmla="*/ 206437 w 498084"/>
                <a:gd name="connsiteY313" fmla="*/ 1692 h 48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498084" h="487392">
                  <a:moveTo>
                    <a:pt x="206437" y="1692"/>
                  </a:moveTo>
                  <a:cubicBezTo>
                    <a:pt x="151825" y="10959"/>
                    <a:pt x="101826" y="38058"/>
                    <a:pt x="64262" y="78736"/>
                  </a:cubicBezTo>
                  <a:cubicBezTo>
                    <a:pt x="64262" y="78736"/>
                    <a:pt x="108618" y="32747"/>
                    <a:pt x="135647" y="32747"/>
                  </a:cubicBezTo>
                  <a:lnTo>
                    <a:pt x="141686" y="35319"/>
                  </a:lnTo>
                  <a:cubicBezTo>
                    <a:pt x="141280" y="36466"/>
                    <a:pt x="140676" y="37534"/>
                    <a:pt x="139904" y="38483"/>
                  </a:cubicBezTo>
                  <a:cubicBezTo>
                    <a:pt x="138172" y="40471"/>
                    <a:pt x="136736" y="42706"/>
                    <a:pt x="135647" y="45110"/>
                  </a:cubicBezTo>
                  <a:cubicBezTo>
                    <a:pt x="135647" y="46296"/>
                    <a:pt x="135647" y="50055"/>
                    <a:pt x="135647" y="50055"/>
                  </a:cubicBezTo>
                  <a:lnTo>
                    <a:pt x="133568" y="52824"/>
                  </a:lnTo>
                  <a:cubicBezTo>
                    <a:pt x="132617" y="53279"/>
                    <a:pt x="131756" y="53882"/>
                    <a:pt x="130993" y="54604"/>
                  </a:cubicBezTo>
                  <a:cubicBezTo>
                    <a:pt x="130399" y="55494"/>
                    <a:pt x="129310" y="55791"/>
                    <a:pt x="129310" y="57769"/>
                  </a:cubicBezTo>
                  <a:cubicBezTo>
                    <a:pt x="129360" y="59331"/>
                    <a:pt x="129558" y="60894"/>
                    <a:pt x="129904" y="62417"/>
                  </a:cubicBezTo>
                  <a:lnTo>
                    <a:pt x="129904" y="67263"/>
                  </a:lnTo>
                  <a:lnTo>
                    <a:pt x="128518" y="70132"/>
                  </a:lnTo>
                  <a:lnTo>
                    <a:pt x="124756" y="72406"/>
                  </a:lnTo>
                  <a:cubicBezTo>
                    <a:pt x="122766" y="72871"/>
                    <a:pt x="120707" y="72871"/>
                    <a:pt x="118717" y="72406"/>
                  </a:cubicBezTo>
                  <a:cubicBezTo>
                    <a:pt x="116934" y="71615"/>
                    <a:pt x="116439" y="68055"/>
                    <a:pt x="116439" y="68055"/>
                  </a:cubicBezTo>
                  <a:lnTo>
                    <a:pt x="121291" y="64989"/>
                  </a:lnTo>
                  <a:cubicBezTo>
                    <a:pt x="121291" y="64989"/>
                    <a:pt x="121885" y="64099"/>
                    <a:pt x="120400" y="63208"/>
                  </a:cubicBezTo>
                  <a:cubicBezTo>
                    <a:pt x="118915" y="62318"/>
                    <a:pt x="119311" y="59450"/>
                    <a:pt x="116736" y="60044"/>
                  </a:cubicBezTo>
                  <a:cubicBezTo>
                    <a:pt x="114301" y="60983"/>
                    <a:pt x="112053" y="62358"/>
                    <a:pt x="110103" y="64099"/>
                  </a:cubicBezTo>
                  <a:lnTo>
                    <a:pt x="105747" y="66967"/>
                  </a:lnTo>
                  <a:cubicBezTo>
                    <a:pt x="105747" y="66967"/>
                    <a:pt x="103766" y="72110"/>
                    <a:pt x="104657" y="72110"/>
                  </a:cubicBezTo>
                  <a:cubicBezTo>
                    <a:pt x="105756" y="72446"/>
                    <a:pt x="106786" y="72940"/>
                    <a:pt x="107727" y="73593"/>
                  </a:cubicBezTo>
                  <a:cubicBezTo>
                    <a:pt x="108093" y="74503"/>
                    <a:pt x="108291" y="75482"/>
                    <a:pt x="108321" y="76461"/>
                  </a:cubicBezTo>
                  <a:cubicBezTo>
                    <a:pt x="108073" y="77974"/>
                    <a:pt x="107608" y="79438"/>
                    <a:pt x="106935" y="80813"/>
                  </a:cubicBezTo>
                  <a:cubicBezTo>
                    <a:pt x="106935" y="80813"/>
                    <a:pt x="106044" y="82197"/>
                    <a:pt x="103172" y="81604"/>
                  </a:cubicBezTo>
                  <a:cubicBezTo>
                    <a:pt x="100737" y="81169"/>
                    <a:pt x="98321" y="80605"/>
                    <a:pt x="95945" y="79923"/>
                  </a:cubicBezTo>
                  <a:cubicBezTo>
                    <a:pt x="94381" y="79062"/>
                    <a:pt x="92569" y="78746"/>
                    <a:pt x="90797" y="79033"/>
                  </a:cubicBezTo>
                  <a:cubicBezTo>
                    <a:pt x="89113" y="79626"/>
                    <a:pt x="88519" y="80219"/>
                    <a:pt x="88222" y="81011"/>
                  </a:cubicBezTo>
                  <a:cubicBezTo>
                    <a:pt x="86282" y="82692"/>
                    <a:pt x="84153" y="84146"/>
                    <a:pt x="81886" y="85362"/>
                  </a:cubicBezTo>
                  <a:cubicBezTo>
                    <a:pt x="81886" y="85362"/>
                    <a:pt x="79906" y="86252"/>
                    <a:pt x="79906" y="87340"/>
                  </a:cubicBezTo>
                  <a:cubicBezTo>
                    <a:pt x="79490" y="89239"/>
                    <a:pt x="78896" y="91098"/>
                    <a:pt x="78123" y="92879"/>
                  </a:cubicBezTo>
                  <a:cubicBezTo>
                    <a:pt x="76490" y="94303"/>
                    <a:pt x="74510" y="95292"/>
                    <a:pt x="72381" y="95747"/>
                  </a:cubicBezTo>
                  <a:cubicBezTo>
                    <a:pt x="68619" y="96538"/>
                    <a:pt x="67827" y="97725"/>
                    <a:pt x="67827" y="97725"/>
                  </a:cubicBezTo>
                  <a:lnTo>
                    <a:pt x="65748" y="102077"/>
                  </a:lnTo>
                  <a:cubicBezTo>
                    <a:pt x="63936" y="103372"/>
                    <a:pt x="62302" y="104895"/>
                    <a:pt x="60896" y="106626"/>
                  </a:cubicBezTo>
                  <a:cubicBezTo>
                    <a:pt x="58273" y="109435"/>
                    <a:pt x="55273" y="111868"/>
                    <a:pt x="51986" y="113846"/>
                  </a:cubicBezTo>
                  <a:cubicBezTo>
                    <a:pt x="50164" y="115131"/>
                    <a:pt x="48758" y="116921"/>
                    <a:pt x="47926" y="118988"/>
                  </a:cubicBezTo>
                  <a:cubicBezTo>
                    <a:pt x="47035" y="121263"/>
                    <a:pt x="47332" y="124725"/>
                    <a:pt x="46441" y="125912"/>
                  </a:cubicBezTo>
                  <a:cubicBezTo>
                    <a:pt x="45293" y="127968"/>
                    <a:pt x="44520" y="130214"/>
                    <a:pt x="44164" y="132538"/>
                  </a:cubicBezTo>
                  <a:cubicBezTo>
                    <a:pt x="43936" y="134822"/>
                    <a:pt x="42916" y="136949"/>
                    <a:pt x="41293" y="138571"/>
                  </a:cubicBezTo>
                  <a:cubicBezTo>
                    <a:pt x="40164" y="139639"/>
                    <a:pt x="38936" y="140598"/>
                    <a:pt x="37629" y="141439"/>
                  </a:cubicBezTo>
                  <a:cubicBezTo>
                    <a:pt x="34927" y="142250"/>
                    <a:pt x="32313" y="143308"/>
                    <a:pt x="29808" y="144604"/>
                  </a:cubicBezTo>
                  <a:cubicBezTo>
                    <a:pt x="28333" y="145810"/>
                    <a:pt x="27412" y="147561"/>
                    <a:pt x="27234" y="149450"/>
                  </a:cubicBezTo>
                  <a:cubicBezTo>
                    <a:pt x="27234" y="150340"/>
                    <a:pt x="29808" y="152417"/>
                    <a:pt x="30699" y="152417"/>
                  </a:cubicBezTo>
                  <a:cubicBezTo>
                    <a:pt x="31877" y="152595"/>
                    <a:pt x="33036" y="152852"/>
                    <a:pt x="34164" y="153208"/>
                  </a:cubicBezTo>
                  <a:cubicBezTo>
                    <a:pt x="34164" y="153208"/>
                    <a:pt x="34164" y="157757"/>
                    <a:pt x="34164" y="158648"/>
                  </a:cubicBezTo>
                  <a:cubicBezTo>
                    <a:pt x="34164" y="159538"/>
                    <a:pt x="32382" y="163889"/>
                    <a:pt x="34164" y="163889"/>
                  </a:cubicBezTo>
                  <a:cubicBezTo>
                    <a:pt x="35580" y="163780"/>
                    <a:pt x="37006" y="163780"/>
                    <a:pt x="38422" y="163889"/>
                  </a:cubicBezTo>
                  <a:lnTo>
                    <a:pt x="43075" y="165076"/>
                  </a:lnTo>
                  <a:lnTo>
                    <a:pt x="47035" y="167647"/>
                  </a:lnTo>
                  <a:lnTo>
                    <a:pt x="49312" y="169329"/>
                  </a:lnTo>
                  <a:cubicBezTo>
                    <a:pt x="49114" y="170525"/>
                    <a:pt x="48748" y="171693"/>
                    <a:pt x="48223" y="172790"/>
                  </a:cubicBezTo>
                  <a:cubicBezTo>
                    <a:pt x="47629" y="173779"/>
                    <a:pt x="46441" y="175659"/>
                    <a:pt x="45649" y="175461"/>
                  </a:cubicBezTo>
                  <a:cubicBezTo>
                    <a:pt x="44857" y="175263"/>
                    <a:pt x="45055" y="175461"/>
                    <a:pt x="44164" y="173087"/>
                  </a:cubicBezTo>
                  <a:cubicBezTo>
                    <a:pt x="43273" y="170713"/>
                    <a:pt x="43669" y="170219"/>
                    <a:pt x="41590" y="169625"/>
                  </a:cubicBezTo>
                  <a:cubicBezTo>
                    <a:pt x="39511" y="169032"/>
                    <a:pt x="37531" y="171109"/>
                    <a:pt x="36640" y="170515"/>
                  </a:cubicBezTo>
                  <a:cubicBezTo>
                    <a:pt x="35748" y="169922"/>
                    <a:pt x="34362" y="170021"/>
                    <a:pt x="32976" y="168538"/>
                  </a:cubicBezTo>
                  <a:cubicBezTo>
                    <a:pt x="31590" y="167054"/>
                    <a:pt x="31194" y="169625"/>
                    <a:pt x="31491" y="167054"/>
                  </a:cubicBezTo>
                  <a:cubicBezTo>
                    <a:pt x="31788" y="164483"/>
                    <a:pt x="32976" y="163395"/>
                    <a:pt x="32382" y="162208"/>
                  </a:cubicBezTo>
                  <a:cubicBezTo>
                    <a:pt x="31788" y="161021"/>
                    <a:pt x="30105" y="158450"/>
                    <a:pt x="28917" y="158450"/>
                  </a:cubicBezTo>
                  <a:cubicBezTo>
                    <a:pt x="27729" y="158450"/>
                    <a:pt x="29511" y="160724"/>
                    <a:pt x="27729" y="158450"/>
                  </a:cubicBezTo>
                  <a:cubicBezTo>
                    <a:pt x="25947" y="156175"/>
                    <a:pt x="24957" y="155285"/>
                    <a:pt x="24066" y="155582"/>
                  </a:cubicBezTo>
                  <a:cubicBezTo>
                    <a:pt x="23175" y="155878"/>
                    <a:pt x="21986" y="156175"/>
                    <a:pt x="21986" y="154691"/>
                  </a:cubicBezTo>
                  <a:cubicBezTo>
                    <a:pt x="21986" y="153208"/>
                    <a:pt x="22877" y="150439"/>
                    <a:pt x="22877" y="148955"/>
                  </a:cubicBezTo>
                  <a:cubicBezTo>
                    <a:pt x="22877" y="147472"/>
                    <a:pt x="23769" y="145296"/>
                    <a:pt x="23769" y="144109"/>
                  </a:cubicBezTo>
                  <a:cubicBezTo>
                    <a:pt x="23769" y="142922"/>
                    <a:pt x="24957" y="135999"/>
                    <a:pt x="24957" y="135999"/>
                  </a:cubicBezTo>
                  <a:cubicBezTo>
                    <a:pt x="20610" y="144505"/>
                    <a:pt x="17135" y="153416"/>
                    <a:pt x="14561" y="162604"/>
                  </a:cubicBezTo>
                  <a:cubicBezTo>
                    <a:pt x="14561" y="162604"/>
                    <a:pt x="17630" y="162604"/>
                    <a:pt x="17630" y="164087"/>
                  </a:cubicBezTo>
                  <a:cubicBezTo>
                    <a:pt x="17828" y="165996"/>
                    <a:pt x="17828" y="167914"/>
                    <a:pt x="17630" y="169823"/>
                  </a:cubicBezTo>
                  <a:cubicBezTo>
                    <a:pt x="17363" y="172385"/>
                    <a:pt x="17363" y="174976"/>
                    <a:pt x="17630" y="177537"/>
                  </a:cubicBezTo>
                  <a:cubicBezTo>
                    <a:pt x="17630" y="183669"/>
                    <a:pt x="19214" y="185153"/>
                    <a:pt x="18323" y="187427"/>
                  </a:cubicBezTo>
                  <a:cubicBezTo>
                    <a:pt x="17343" y="189653"/>
                    <a:pt x="16620" y="191967"/>
                    <a:pt x="16145" y="194351"/>
                  </a:cubicBezTo>
                  <a:cubicBezTo>
                    <a:pt x="16175" y="197545"/>
                    <a:pt x="16917" y="200680"/>
                    <a:pt x="18323" y="203548"/>
                  </a:cubicBezTo>
                  <a:cubicBezTo>
                    <a:pt x="19214" y="204636"/>
                    <a:pt x="19214" y="205032"/>
                    <a:pt x="20303" y="206219"/>
                  </a:cubicBezTo>
                  <a:cubicBezTo>
                    <a:pt x="21392" y="207405"/>
                    <a:pt x="18323" y="211955"/>
                    <a:pt x="21491" y="207307"/>
                  </a:cubicBezTo>
                  <a:cubicBezTo>
                    <a:pt x="24660" y="202658"/>
                    <a:pt x="25650" y="200779"/>
                    <a:pt x="25650" y="200779"/>
                  </a:cubicBezTo>
                  <a:lnTo>
                    <a:pt x="27630" y="198603"/>
                  </a:lnTo>
                  <a:cubicBezTo>
                    <a:pt x="27630" y="198603"/>
                    <a:pt x="27630" y="195439"/>
                    <a:pt x="31392" y="196230"/>
                  </a:cubicBezTo>
                  <a:cubicBezTo>
                    <a:pt x="35154" y="197021"/>
                    <a:pt x="35649" y="196230"/>
                    <a:pt x="36738" y="197812"/>
                  </a:cubicBezTo>
                  <a:cubicBezTo>
                    <a:pt x="37828" y="199395"/>
                    <a:pt x="35253" y="203153"/>
                    <a:pt x="36738" y="203548"/>
                  </a:cubicBezTo>
                  <a:cubicBezTo>
                    <a:pt x="38224" y="203944"/>
                    <a:pt x="44461" y="201175"/>
                    <a:pt x="45946" y="201570"/>
                  </a:cubicBezTo>
                  <a:cubicBezTo>
                    <a:pt x="47946" y="201739"/>
                    <a:pt x="49639" y="203113"/>
                    <a:pt x="50203" y="205032"/>
                  </a:cubicBezTo>
                  <a:cubicBezTo>
                    <a:pt x="50996" y="207702"/>
                    <a:pt x="52085" y="211559"/>
                    <a:pt x="53669" y="212351"/>
                  </a:cubicBezTo>
                  <a:cubicBezTo>
                    <a:pt x="55253" y="213142"/>
                    <a:pt x="54857" y="216504"/>
                    <a:pt x="55550" y="218878"/>
                  </a:cubicBezTo>
                  <a:cubicBezTo>
                    <a:pt x="56243" y="221252"/>
                    <a:pt x="61688" y="222636"/>
                    <a:pt x="62876" y="222636"/>
                  </a:cubicBezTo>
                  <a:cubicBezTo>
                    <a:pt x="65609" y="222804"/>
                    <a:pt x="68302" y="223338"/>
                    <a:pt x="70896" y="224218"/>
                  </a:cubicBezTo>
                  <a:cubicBezTo>
                    <a:pt x="72480" y="225010"/>
                    <a:pt x="70896" y="227680"/>
                    <a:pt x="73965" y="228471"/>
                  </a:cubicBezTo>
                  <a:cubicBezTo>
                    <a:pt x="77034" y="229262"/>
                    <a:pt x="77826" y="235296"/>
                    <a:pt x="77826" y="235296"/>
                  </a:cubicBezTo>
                  <a:cubicBezTo>
                    <a:pt x="78282" y="237580"/>
                    <a:pt x="78282" y="239934"/>
                    <a:pt x="77826" y="242218"/>
                  </a:cubicBezTo>
                  <a:cubicBezTo>
                    <a:pt x="77034" y="243702"/>
                    <a:pt x="77826" y="246471"/>
                    <a:pt x="79411" y="246867"/>
                  </a:cubicBezTo>
                  <a:lnTo>
                    <a:pt x="86242" y="247955"/>
                  </a:lnTo>
                  <a:cubicBezTo>
                    <a:pt x="85014" y="249349"/>
                    <a:pt x="85163" y="251476"/>
                    <a:pt x="86559" y="252702"/>
                  </a:cubicBezTo>
                  <a:cubicBezTo>
                    <a:pt x="86925" y="253018"/>
                    <a:pt x="87361" y="253256"/>
                    <a:pt x="87826" y="253394"/>
                  </a:cubicBezTo>
                  <a:cubicBezTo>
                    <a:pt x="91212" y="254423"/>
                    <a:pt x="94519" y="255679"/>
                    <a:pt x="97727" y="257152"/>
                  </a:cubicBezTo>
                  <a:cubicBezTo>
                    <a:pt x="98816" y="257944"/>
                    <a:pt x="95054" y="261405"/>
                    <a:pt x="100004" y="261009"/>
                  </a:cubicBezTo>
                  <a:cubicBezTo>
                    <a:pt x="104955" y="260614"/>
                    <a:pt x="109905" y="259823"/>
                    <a:pt x="111885" y="261801"/>
                  </a:cubicBezTo>
                  <a:cubicBezTo>
                    <a:pt x="113865" y="263779"/>
                    <a:pt x="111885" y="266350"/>
                    <a:pt x="118420" y="269812"/>
                  </a:cubicBezTo>
                  <a:lnTo>
                    <a:pt x="128320" y="275152"/>
                  </a:lnTo>
                  <a:cubicBezTo>
                    <a:pt x="129805" y="275943"/>
                    <a:pt x="132875" y="275152"/>
                    <a:pt x="132082" y="280097"/>
                  </a:cubicBezTo>
                  <a:cubicBezTo>
                    <a:pt x="132122" y="283747"/>
                    <a:pt x="130786" y="287287"/>
                    <a:pt x="128320" y="289988"/>
                  </a:cubicBezTo>
                  <a:cubicBezTo>
                    <a:pt x="125776" y="293113"/>
                    <a:pt x="123459" y="296416"/>
                    <a:pt x="121390" y="299878"/>
                  </a:cubicBezTo>
                  <a:cubicBezTo>
                    <a:pt x="119340" y="302212"/>
                    <a:pt x="118766" y="305495"/>
                    <a:pt x="119905" y="308383"/>
                  </a:cubicBezTo>
                  <a:cubicBezTo>
                    <a:pt x="121479" y="310984"/>
                    <a:pt x="122617" y="313823"/>
                    <a:pt x="123271" y="316789"/>
                  </a:cubicBezTo>
                  <a:cubicBezTo>
                    <a:pt x="123805" y="320063"/>
                    <a:pt x="123805" y="323406"/>
                    <a:pt x="123271" y="326680"/>
                  </a:cubicBezTo>
                  <a:cubicBezTo>
                    <a:pt x="122083" y="329053"/>
                    <a:pt x="119806" y="333306"/>
                    <a:pt x="119806" y="333306"/>
                  </a:cubicBezTo>
                  <a:cubicBezTo>
                    <a:pt x="119806" y="333306"/>
                    <a:pt x="123964" y="336669"/>
                    <a:pt x="120895" y="339734"/>
                  </a:cubicBezTo>
                  <a:cubicBezTo>
                    <a:pt x="118043" y="342731"/>
                    <a:pt x="114697" y="345203"/>
                    <a:pt x="110994" y="347053"/>
                  </a:cubicBezTo>
                  <a:cubicBezTo>
                    <a:pt x="108509" y="348398"/>
                    <a:pt x="106222" y="350059"/>
                    <a:pt x="104162" y="351998"/>
                  </a:cubicBezTo>
                  <a:cubicBezTo>
                    <a:pt x="104360" y="355855"/>
                    <a:pt x="104360" y="359712"/>
                    <a:pt x="104162" y="363570"/>
                  </a:cubicBezTo>
                  <a:cubicBezTo>
                    <a:pt x="104162" y="365448"/>
                    <a:pt x="94955" y="380778"/>
                    <a:pt x="98024" y="384240"/>
                  </a:cubicBezTo>
                  <a:cubicBezTo>
                    <a:pt x="100687" y="386781"/>
                    <a:pt x="101717" y="390589"/>
                    <a:pt x="100697" y="394130"/>
                  </a:cubicBezTo>
                  <a:cubicBezTo>
                    <a:pt x="99905" y="396404"/>
                    <a:pt x="98816" y="396009"/>
                    <a:pt x="98024" y="397888"/>
                  </a:cubicBezTo>
                  <a:cubicBezTo>
                    <a:pt x="97232" y="399767"/>
                    <a:pt x="91490" y="397888"/>
                    <a:pt x="94955" y="403723"/>
                  </a:cubicBezTo>
                  <a:cubicBezTo>
                    <a:pt x="98420" y="409558"/>
                    <a:pt x="100301" y="410152"/>
                    <a:pt x="101885" y="413613"/>
                  </a:cubicBezTo>
                  <a:cubicBezTo>
                    <a:pt x="102677" y="416194"/>
                    <a:pt x="103806" y="418657"/>
                    <a:pt x="105252" y="420932"/>
                  </a:cubicBezTo>
                  <a:cubicBezTo>
                    <a:pt x="107034" y="423978"/>
                    <a:pt x="109123" y="426826"/>
                    <a:pt x="111489" y="429437"/>
                  </a:cubicBezTo>
                  <a:cubicBezTo>
                    <a:pt x="114162" y="431613"/>
                    <a:pt x="117132" y="433195"/>
                    <a:pt x="117132" y="435866"/>
                  </a:cubicBezTo>
                  <a:cubicBezTo>
                    <a:pt x="117132" y="438536"/>
                    <a:pt x="122974" y="444668"/>
                    <a:pt x="116043" y="440019"/>
                  </a:cubicBezTo>
                  <a:cubicBezTo>
                    <a:pt x="109113" y="435371"/>
                    <a:pt x="115251" y="440019"/>
                    <a:pt x="106143" y="432404"/>
                  </a:cubicBezTo>
                  <a:cubicBezTo>
                    <a:pt x="97034" y="424789"/>
                    <a:pt x="95054" y="428250"/>
                    <a:pt x="91192" y="423602"/>
                  </a:cubicBezTo>
                  <a:cubicBezTo>
                    <a:pt x="87331" y="418954"/>
                    <a:pt x="93074" y="435074"/>
                    <a:pt x="85846" y="415987"/>
                  </a:cubicBezTo>
                  <a:cubicBezTo>
                    <a:pt x="83460" y="408302"/>
                    <a:pt x="79668" y="401122"/>
                    <a:pt x="74658" y="394822"/>
                  </a:cubicBezTo>
                  <a:cubicBezTo>
                    <a:pt x="72777" y="390668"/>
                    <a:pt x="74658" y="394822"/>
                    <a:pt x="68916" y="385624"/>
                  </a:cubicBezTo>
                  <a:cubicBezTo>
                    <a:pt x="63173" y="376426"/>
                    <a:pt x="68124" y="382262"/>
                    <a:pt x="63570" y="375734"/>
                  </a:cubicBezTo>
                  <a:cubicBezTo>
                    <a:pt x="59015" y="369207"/>
                    <a:pt x="58520" y="378108"/>
                    <a:pt x="56243" y="366932"/>
                  </a:cubicBezTo>
                  <a:cubicBezTo>
                    <a:pt x="53966" y="355756"/>
                    <a:pt x="53570" y="363174"/>
                    <a:pt x="50500" y="350515"/>
                  </a:cubicBezTo>
                  <a:cubicBezTo>
                    <a:pt x="47431" y="337855"/>
                    <a:pt x="52877" y="337460"/>
                    <a:pt x="45946" y="331328"/>
                  </a:cubicBezTo>
                  <a:cubicBezTo>
                    <a:pt x="39016" y="325196"/>
                    <a:pt x="39412" y="328262"/>
                    <a:pt x="37035" y="324009"/>
                  </a:cubicBezTo>
                  <a:cubicBezTo>
                    <a:pt x="35600" y="320162"/>
                    <a:pt x="33808" y="316453"/>
                    <a:pt x="31689" y="312932"/>
                  </a:cubicBezTo>
                  <a:cubicBezTo>
                    <a:pt x="25551" y="302251"/>
                    <a:pt x="17135" y="297998"/>
                    <a:pt x="17531" y="279603"/>
                  </a:cubicBezTo>
                  <a:cubicBezTo>
                    <a:pt x="17927" y="261207"/>
                    <a:pt x="17531" y="258142"/>
                    <a:pt x="17531" y="258142"/>
                  </a:cubicBezTo>
                  <a:cubicBezTo>
                    <a:pt x="12274" y="253760"/>
                    <a:pt x="9937" y="246798"/>
                    <a:pt x="11492" y="240142"/>
                  </a:cubicBezTo>
                  <a:cubicBezTo>
                    <a:pt x="14561" y="229361"/>
                    <a:pt x="15749" y="232823"/>
                    <a:pt x="14561" y="229361"/>
                  </a:cubicBezTo>
                  <a:cubicBezTo>
                    <a:pt x="13373" y="225900"/>
                    <a:pt x="12185" y="226691"/>
                    <a:pt x="9214" y="222438"/>
                  </a:cubicBezTo>
                  <a:cubicBezTo>
                    <a:pt x="6244" y="218186"/>
                    <a:pt x="5749" y="218680"/>
                    <a:pt x="4957" y="216010"/>
                  </a:cubicBezTo>
                  <a:cubicBezTo>
                    <a:pt x="4165" y="213340"/>
                    <a:pt x="2977" y="207603"/>
                    <a:pt x="2977" y="207603"/>
                  </a:cubicBezTo>
                  <a:lnTo>
                    <a:pt x="700" y="209482"/>
                  </a:lnTo>
                  <a:cubicBezTo>
                    <a:pt x="700" y="209482"/>
                    <a:pt x="-23854" y="451690"/>
                    <a:pt x="217922" y="487393"/>
                  </a:cubicBezTo>
                  <a:cubicBezTo>
                    <a:pt x="217922" y="487393"/>
                    <a:pt x="162082" y="475228"/>
                    <a:pt x="157428" y="464349"/>
                  </a:cubicBezTo>
                  <a:cubicBezTo>
                    <a:pt x="157428" y="464349"/>
                    <a:pt x="156339" y="453964"/>
                    <a:pt x="158617" y="453964"/>
                  </a:cubicBezTo>
                  <a:cubicBezTo>
                    <a:pt x="160894" y="453964"/>
                    <a:pt x="164359" y="455745"/>
                    <a:pt x="167824" y="452877"/>
                  </a:cubicBezTo>
                  <a:lnTo>
                    <a:pt x="175349" y="446547"/>
                  </a:lnTo>
                  <a:lnTo>
                    <a:pt x="175349" y="451096"/>
                  </a:lnTo>
                  <a:lnTo>
                    <a:pt x="182873" y="449909"/>
                  </a:lnTo>
                  <a:cubicBezTo>
                    <a:pt x="193764" y="448228"/>
                    <a:pt x="193764" y="449415"/>
                    <a:pt x="197823" y="447635"/>
                  </a:cubicBezTo>
                  <a:cubicBezTo>
                    <a:pt x="201883" y="445855"/>
                    <a:pt x="206437" y="437745"/>
                    <a:pt x="208714" y="442492"/>
                  </a:cubicBezTo>
                  <a:cubicBezTo>
                    <a:pt x="210991" y="447239"/>
                    <a:pt x="205843" y="445360"/>
                    <a:pt x="210991" y="447635"/>
                  </a:cubicBezTo>
                  <a:cubicBezTo>
                    <a:pt x="216011" y="448683"/>
                    <a:pt x="221229" y="448307"/>
                    <a:pt x="226041" y="446547"/>
                  </a:cubicBezTo>
                  <a:cubicBezTo>
                    <a:pt x="232179" y="447170"/>
                    <a:pt x="238367" y="446972"/>
                    <a:pt x="244456" y="445954"/>
                  </a:cubicBezTo>
                  <a:cubicBezTo>
                    <a:pt x="246139" y="444173"/>
                    <a:pt x="246139" y="441305"/>
                    <a:pt x="249010" y="441899"/>
                  </a:cubicBezTo>
                  <a:cubicBezTo>
                    <a:pt x="251881" y="442492"/>
                    <a:pt x="253663" y="447041"/>
                    <a:pt x="253663" y="447041"/>
                  </a:cubicBezTo>
                  <a:lnTo>
                    <a:pt x="244456" y="452283"/>
                  </a:lnTo>
                  <a:lnTo>
                    <a:pt x="235842" y="458613"/>
                  </a:lnTo>
                  <a:cubicBezTo>
                    <a:pt x="235842" y="458613"/>
                    <a:pt x="231783" y="459701"/>
                    <a:pt x="235248" y="461481"/>
                  </a:cubicBezTo>
                  <a:cubicBezTo>
                    <a:pt x="238169" y="462668"/>
                    <a:pt x="241307" y="463232"/>
                    <a:pt x="244456" y="463162"/>
                  </a:cubicBezTo>
                  <a:cubicBezTo>
                    <a:pt x="248515" y="463755"/>
                    <a:pt x="258218" y="471173"/>
                    <a:pt x="260594" y="466624"/>
                  </a:cubicBezTo>
                  <a:cubicBezTo>
                    <a:pt x="261950" y="463864"/>
                    <a:pt x="263465" y="461184"/>
                    <a:pt x="265148" y="458613"/>
                  </a:cubicBezTo>
                  <a:cubicBezTo>
                    <a:pt x="266832" y="455745"/>
                    <a:pt x="266336" y="452283"/>
                    <a:pt x="270396" y="452283"/>
                  </a:cubicBezTo>
                  <a:cubicBezTo>
                    <a:pt x="273109" y="452352"/>
                    <a:pt x="275802" y="452748"/>
                    <a:pt x="278415" y="453470"/>
                  </a:cubicBezTo>
                  <a:lnTo>
                    <a:pt x="274950" y="460888"/>
                  </a:lnTo>
                  <a:cubicBezTo>
                    <a:pt x="274950" y="460888"/>
                    <a:pt x="281781" y="460294"/>
                    <a:pt x="284851" y="460294"/>
                  </a:cubicBezTo>
                  <a:cubicBezTo>
                    <a:pt x="287920" y="460294"/>
                    <a:pt x="288316" y="464943"/>
                    <a:pt x="292276" y="460888"/>
                  </a:cubicBezTo>
                  <a:cubicBezTo>
                    <a:pt x="296237" y="456833"/>
                    <a:pt x="296930" y="456833"/>
                    <a:pt x="300890" y="456239"/>
                  </a:cubicBezTo>
                  <a:cubicBezTo>
                    <a:pt x="304682" y="455300"/>
                    <a:pt x="308563" y="454736"/>
                    <a:pt x="312474" y="454558"/>
                  </a:cubicBezTo>
                  <a:cubicBezTo>
                    <a:pt x="314721" y="455250"/>
                    <a:pt x="317058" y="455646"/>
                    <a:pt x="319404" y="455745"/>
                  </a:cubicBezTo>
                  <a:cubicBezTo>
                    <a:pt x="321087" y="455745"/>
                    <a:pt x="329305" y="461975"/>
                    <a:pt x="331483" y="460888"/>
                  </a:cubicBezTo>
                  <a:cubicBezTo>
                    <a:pt x="335434" y="460136"/>
                    <a:pt x="339463" y="459938"/>
                    <a:pt x="343463" y="460294"/>
                  </a:cubicBezTo>
                  <a:cubicBezTo>
                    <a:pt x="343463" y="460294"/>
                    <a:pt x="315345" y="486206"/>
                    <a:pt x="255545" y="487393"/>
                  </a:cubicBezTo>
                  <a:cubicBezTo>
                    <a:pt x="342443" y="486325"/>
                    <a:pt x="422144" y="438951"/>
                    <a:pt x="464549" y="363174"/>
                  </a:cubicBezTo>
                  <a:cubicBezTo>
                    <a:pt x="539795" y="232823"/>
                    <a:pt x="487618" y="65780"/>
                    <a:pt x="316038" y="7132"/>
                  </a:cubicBezTo>
                  <a:cubicBezTo>
                    <a:pt x="316038" y="7132"/>
                    <a:pt x="444748" y="54604"/>
                    <a:pt x="478509" y="177636"/>
                  </a:cubicBezTo>
                  <a:lnTo>
                    <a:pt x="477321" y="179911"/>
                  </a:lnTo>
                  <a:cubicBezTo>
                    <a:pt x="473856" y="176450"/>
                    <a:pt x="473856" y="178230"/>
                    <a:pt x="470985" y="172494"/>
                  </a:cubicBezTo>
                  <a:cubicBezTo>
                    <a:pt x="468113" y="166757"/>
                    <a:pt x="470391" y="167845"/>
                    <a:pt x="468113" y="163889"/>
                  </a:cubicBezTo>
                  <a:cubicBezTo>
                    <a:pt x="465836" y="159933"/>
                    <a:pt x="466430" y="162702"/>
                    <a:pt x="463559" y="158648"/>
                  </a:cubicBezTo>
                  <a:cubicBezTo>
                    <a:pt x="461935" y="156472"/>
                    <a:pt x="459995" y="154533"/>
                    <a:pt x="457817" y="152911"/>
                  </a:cubicBezTo>
                  <a:cubicBezTo>
                    <a:pt x="455440" y="149015"/>
                    <a:pt x="453292" y="144989"/>
                    <a:pt x="451381" y="140845"/>
                  </a:cubicBezTo>
                  <a:cubicBezTo>
                    <a:pt x="449698" y="138571"/>
                    <a:pt x="444549" y="137977"/>
                    <a:pt x="442173" y="137384"/>
                  </a:cubicBezTo>
                  <a:cubicBezTo>
                    <a:pt x="439797" y="136790"/>
                    <a:pt x="441084" y="133922"/>
                    <a:pt x="439896" y="136790"/>
                  </a:cubicBezTo>
                  <a:cubicBezTo>
                    <a:pt x="438708" y="139659"/>
                    <a:pt x="443361" y="144307"/>
                    <a:pt x="443361" y="144307"/>
                  </a:cubicBezTo>
                  <a:lnTo>
                    <a:pt x="443361" y="153505"/>
                  </a:lnTo>
                  <a:cubicBezTo>
                    <a:pt x="444847" y="157016"/>
                    <a:pt x="446015" y="160655"/>
                    <a:pt x="446827" y="164384"/>
                  </a:cubicBezTo>
                  <a:cubicBezTo>
                    <a:pt x="446243" y="167390"/>
                    <a:pt x="445272" y="170318"/>
                    <a:pt x="443955" y="173087"/>
                  </a:cubicBezTo>
                  <a:cubicBezTo>
                    <a:pt x="443955" y="173087"/>
                    <a:pt x="442767" y="179911"/>
                    <a:pt x="440490" y="181098"/>
                  </a:cubicBezTo>
                  <a:cubicBezTo>
                    <a:pt x="435391" y="182581"/>
                    <a:pt x="430194" y="183739"/>
                    <a:pt x="424946" y="184560"/>
                  </a:cubicBezTo>
                  <a:cubicBezTo>
                    <a:pt x="422610" y="181869"/>
                    <a:pt x="420491" y="178991"/>
                    <a:pt x="418610" y="175955"/>
                  </a:cubicBezTo>
                  <a:cubicBezTo>
                    <a:pt x="416333" y="171900"/>
                    <a:pt x="408709" y="170713"/>
                    <a:pt x="407719" y="169032"/>
                  </a:cubicBezTo>
                  <a:cubicBezTo>
                    <a:pt x="406729" y="167351"/>
                    <a:pt x="409402" y="163889"/>
                    <a:pt x="405937" y="159142"/>
                  </a:cubicBezTo>
                  <a:cubicBezTo>
                    <a:pt x="402471" y="154395"/>
                    <a:pt x="405937" y="155680"/>
                    <a:pt x="401382" y="151625"/>
                  </a:cubicBezTo>
                  <a:lnTo>
                    <a:pt x="396729" y="147670"/>
                  </a:lnTo>
                  <a:cubicBezTo>
                    <a:pt x="396729" y="147670"/>
                    <a:pt x="386828" y="144208"/>
                    <a:pt x="389898" y="149944"/>
                  </a:cubicBezTo>
                  <a:cubicBezTo>
                    <a:pt x="392967" y="155680"/>
                    <a:pt x="389304" y="162010"/>
                    <a:pt x="392175" y="162604"/>
                  </a:cubicBezTo>
                  <a:cubicBezTo>
                    <a:pt x="395046" y="163197"/>
                    <a:pt x="396729" y="160823"/>
                    <a:pt x="399105" y="166065"/>
                  </a:cubicBezTo>
                  <a:cubicBezTo>
                    <a:pt x="400155" y="169339"/>
                    <a:pt x="401689" y="172444"/>
                    <a:pt x="403660" y="175263"/>
                  </a:cubicBezTo>
                  <a:cubicBezTo>
                    <a:pt x="405442" y="176944"/>
                    <a:pt x="405937" y="184461"/>
                    <a:pt x="408214" y="185153"/>
                  </a:cubicBezTo>
                  <a:cubicBezTo>
                    <a:pt x="410491" y="185845"/>
                    <a:pt x="416927" y="185153"/>
                    <a:pt x="416333" y="188021"/>
                  </a:cubicBezTo>
                  <a:cubicBezTo>
                    <a:pt x="415739" y="190889"/>
                    <a:pt x="412273" y="194845"/>
                    <a:pt x="416333" y="196032"/>
                  </a:cubicBezTo>
                  <a:cubicBezTo>
                    <a:pt x="420392" y="197219"/>
                    <a:pt x="420887" y="198900"/>
                    <a:pt x="423263" y="198307"/>
                  </a:cubicBezTo>
                  <a:cubicBezTo>
                    <a:pt x="425639" y="197713"/>
                    <a:pt x="424352" y="198900"/>
                    <a:pt x="428412" y="197219"/>
                  </a:cubicBezTo>
                  <a:cubicBezTo>
                    <a:pt x="431184" y="196101"/>
                    <a:pt x="434134" y="195498"/>
                    <a:pt x="437124" y="195439"/>
                  </a:cubicBezTo>
                  <a:cubicBezTo>
                    <a:pt x="437124" y="195439"/>
                    <a:pt x="442173" y="199493"/>
                    <a:pt x="442173" y="201175"/>
                  </a:cubicBezTo>
                  <a:cubicBezTo>
                    <a:pt x="442173" y="202856"/>
                    <a:pt x="440490" y="212647"/>
                    <a:pt x="440490" y="212647"/>
                  </a:cubicBezTo>
                  <a:lnTo>
                    <a:pt x="435342" y="222537"/>
                  </a:lnTo>
                  <a:cubicBezTo>
                    <a:pt x="435342" y="222537"/>
                    <a:pt x="435936" y="239845"/>
                    <a:pt x="432966" y="239845"/>
                  </a:cubicBezTo>
                  <a:cubicBezTo>
                    <a:pt x="429995" y="239845"/>
                    <a:pt x="426728" y="247262"/>
                    <a:pt x="424946" y="248449"/>
                  </a:cubicBezTo>
                  <a:cubicBezTo>
                    <a:pt x="423164" y="249636"/>
                    <a:pt x="422669" y="261108"/>
                    <a:pt x="422669" y="261108"/>
                  </a:cubicBezTo>
                  <a:lnTo>
                    <a:pt x="417422" y="267438"/>
                  </a:lnTo>
                  <a:cubicBezTo>
                    <a:pt x="417164" y="271058"/>
                    <a:pt x="417164" y="274697"/>
                    <a:pt x="417422" y="278317"/>
                  </a:cubicBezTo>
                  <a:cubicBezTo>
                    <a:pt x="418560" y="283618"/>
                    <a:pt x="418758" y="289068"/>
                    <a:pt x="418016" y="294438"/>
                  </a:cubicBezTo>
                  <a:cubicBezTo>
                    <a:pt x="416461" y="298147"/>
                    <a:pt x="413887" y="301331"/>
                    <a:pt x="410590" y="303636"/>
                  </a:cubicBezTo>
                  <a:cubicBezTo>
                    <a:pt x="410590" y="303636"/>
                    <a:pt x="419204" y="311647"/>
                    <a:pt x="414550" y="312833"/>
                  </a:cubicBezTo>
                  <a:cubicBezTo>
                    <a:pt x="409897" y="314020"/>
                    <a:pt x="405442" y="320844"/>
                    <a:pt x="404650" y="322724"/>
                  </a:cubicBezTo>
                  <a:cubicBezTo>
                    <a:pt x="403858" y="324603"/>
                    <a:pt x="404056" y="327866"/>
                    <a:pt x="401185" y="328460"/>
                  </a:cubicBezTo>
                  <a:cubicBezTo>
                    <a:pt x="398313" y="329053"/>
                    <a:pt x="393165" y="329548"/>
                    <a:pt x="393165" y="331328"/>
                  </a:cubicBezTo>
                  <a:lnTo>
                    <a:pt x="393165" y="339932"/>
                  </a:lnTo>
                  <a:lnTo>
                    <a:pt x="383957" y="353185"/>
                  </a:lnTo>
                  <a:lnTo>
                    <a:pt x="372967" y="362382"/>
                  </a:lnTo>
                  <a:cubicBezTo>
                    <a:pt x="372967" y="362382"/>
                    <a:pt x="374155" y="368712"/>
                    <a:pt x="370690" y="369306"/>
                  </a:cubicBezTo>
                  <a:cubicBezTo>
                    <a:pt x="364809" y="370799"/>
                    <a:pt x="359176" y="373123"/>
                    <a:pt x="353958" y="376229"/>
                  </a:cubicBezTo>
                  <a:cubicBezTo>
                    <a:pt x="350018" y="379008"/>
                    <a:pt x="345523" y="380936"/>
                    <a:pt x="340790" y="381866"/>
                  </a:cubicBezTo>
                  <a:cubicBezTo>
                    <a:pt x="337919" y="381866"/>
                    <a:pt x="342473" y="389976"/>
                    <a:pt x="337919" y="381866"/>
                  </a:cubicBezTo>
                  <a:cubicBezTo>
                    <a:pt x="333364" y="373756"/>
                    <a:pt x="336731" y="379097"/>
                    <a:pt x="332671" y="369899"/>
                  </a:cubicBezTo>
                  <a:cubicBezTo>
                    <a:pt x="328612" y="360701"/>
                    <a:pt x="328612" y="367525"/>
                    <a:pt x="328612" y="360701"/>
                  </a:cubicBezTo>
                  <a:cubicBezTo>
                    <a:pt x="328612" y="353877"/>
                    <a:pt x="329206" y="360108"/>
                    <a:pt x="328612" y="353778"/>
                  </a:cubicBezTo>
                  <a:cubicBezTo>
                    <a:pt x="328018" y="347449"/>
                    <a:pt x="330394" y="351998"/>
                    <a:pt x="326929" y="344580"/>
                  </a:cubicBezTo>
                  <a:cubicBezTo>
                    <a:pt x="323464" y="337163"/>
                    <a:pt x="324058" y="339339"/>
                    <a:pt x="319504" y="334690"/>
                  </a:cubicBezTo>
                  <a:cubicBezTo>
                    <a:pt x="314949" y="330042"/>
                    <a:pt x="311385" y="334690"/>
                    <a:pt x="314256" y="327174"/>
                  </a:cubicBezTo>
                  <a:cubicBezTo>
                    <a:pt x="317127" y="319658"/>
                    <a:pt x="315444" y="327174"/>
                    <a:pt x="317226" y="319756"/>
                  </a:cubicBezTo>
                  <a:cubicBezTo>
                    <a:pt x="319008" y="312339"/>
                    <a:pt x="316632" y="311152"/>
                    <a:pt x="321186" y="307690"/>
                  </a:cubicBezTo>
                  <a:cubicBezTo>
                    <a:pt x="325741" y="304229"/>
                    <a:pt x="329800" y="303636"/>
                    <a:pt x="329206" y="299086"/>
                  </a:cubicBezTo>
                  <a:cubicBezTo>
                    <a:pt x="329048" y="295961"/>
                    <a:pt x="328483" y="292865"/>
                    <a:pt x="327523" y="289889"/>
                  </a:cubicBezTo>
                  <a:cubicBezTo>
                    <a:pt x="326335" y="287020"/>
                    <a:pt x="321780" y="282372"/>
                    <a:pt x="321186" y="280592"/>
                  </a:cubicBezTo>
                  <a:cubicBezTo>
                    <a:pt x="320592" y="278812"/>
                    <a:pt x="320592" y="280592"/>
                    <a:pt x="317226" y="274856"/>
                  </a:cubicBezTo>
                  <a:cubicBezTo>
                    <a:pt x="313860" y="269119"/>
                    <a:pt x="311385" y="266845"/>
                    <a:pt x="311385" y="266845"/>
                  </a:cubicBezTo>
                  <a:cubicBezTo>
                    <a:pt x="311385" y="266845"/>
                    <a:pt x="310197" y="254779"/>
                    <a:pt x="310197" y="250229"/>
                  </a:cubicBezTo>
                  <a:cubicBezTo>
                    <a:pt x="310197" y="245680"/>
                    <a:pt x="308514" y="253097"/>
                    <a:pt x="310197" y="245581"/>
                  </a:cubicBezTo>
                  <a:cubicBezTo>
                    <a:pt x="311880" y="238065"/>
                    <a:pt x="312573" y="233515"/>
                    <a:pt x="312573" y="233515"/>
                  </a:cubicBezTo>
                  <a:cubicBezTo>
                    <a:pt x="312573" y="233515"/>
                    <a:pt x="303959" y="227779"/>
                    <a:pt x="300494" y="228273"/>
                  </a:cubicBezTo>
                  <a:cubicBezTo>
                    <a:pt x="297029" y="228768"/>
                    <a:pt x="297623" y="234108"/>
                    <a:pt x="292375" y="230054"/>
                  </a:cubicBezTo>
                  <a:cubicBezTo>
                    <a:pt x="287128" y="225999"/>
                    <a:pt x="288415" y="223131"/>
                    <a:pt x="286633" y="222043"/>
                  </a:cubicBezTo>
                  <a:cubicBezTo>
                    <a:pt x="284227" y="220342"/>
                    <a:pt x="281019" y="220342"/>
                    <a:pt x="278613" y="222043"/>
                  </a:cubicBezTo>
                  <a:cubicBezTo>
                    <a:pt x="275742" y="224317"/>
                    <a:pt x="269406" y="224317"/>
                    <a:pt x="264257" y="226691"/>
                  </a:cubicBezTo>
                  <a:cubicBezTo>
                    <a:pt x="259871" y="228471"/>
                    <a:pt x="255079" y="229045"/>
                    <a:pt x="250396" y="228372"/>
                  </a:cubicBezTo>
                  <a:cubicBezTo>
                    <a:pt x="243466" y="228372"/>
                    <a:pt x="235446" y="230746"/>
                    <a:pt x="230595" y="227779"/>
                  </a:cubicBezTo>
                  <a:cubicBezTo>
                    <a:pt x="225744" y="224812"/>
                    <a:pt x="224852" y="228966"/>
                    <a:pt x="222476" y="223230"/>
                  </a:cubicBezTo>
                  <a:cubicBezTo>
                    <a:pt x="220100" y="217493"/>
                    <a:pt x="222476" y="218087"/>
                    <a:pt x="217328" y="215219"/>
                  </a:cubicBezTo>
                  <a:cubicBezTo>
                    <a:pt x="212179" y="212351"/>
                    <a:pt x="210991" y="214625"/>
                    <a:pt x="210397" y="209482"/>
                  </a:cubicBezTo>
                  <a:cubicBezTo>
                    <a:pt x="209803" y="204340"/>
                    <a:pt x="212675" y="205427"/>
                    <a:pt x="208714" y="200779"/>
                  </a:cubicBezTo>
                  <a:cubicBezTo>
                    <a:pt x="204754" y="196131"/>
                    <a:pt x="210991" y="203153"/>
                    <a:pt x="204655" y="196230"/>
                  </a:cubicBezTo>
                  <a:cubicBezTo>
                    <a:pt x="198318" y="189307"/>
                    <a:pt x="196041" y="195043"/>
                    <a:pt x="198318" y="189307"/>
                  </a:cubicBezTo>
                  <a:cubicBezTo>
                    <a:pt x="200596" y="183570"/>
                    <a:pt x="202378" y="187032"/>
                    <a:pt x="202378" y="180109"/>
                  </a:cubicBezTo>
                  <a:cubicBezTo>
                    <a:pt x="202378" y="173186"/>
                    <a:pt x="212278" y="182977"/>
                    <a:pt x="206338" y="169230"/>
                  </a:cubicBezTo>
                  <a:cubicBezTo>
                    <a:pt x="200398" y="155483"/>
                    <a:pt x="198912" y="158252"/>
                    <a:pt x="204655" y="147966"/>
                  </a:cubicBezTo>
                  <a:cubicBezTo>
                    <a:pt x="208605" y="141874"/>
                    <a:pt x="213486" y="136435"/>
                    <a:pt x="219110" y="131845"/>
                  </a:cubicBezTo>
                  <a:cubicBezTo>
                    <a:pt x="220407" y="128226"/>
                    <a:pt x="222357" y="124883"/>
                    <a:pt x="224852" y="121955"/>
                  </a:cubicBezTo>
                  <a:cubicBezTo>
                    <a:pt x="227129" y="120274"/>
                    <a:pt x="225347" y="118494"/>
                    <a:pt x="230595" y="119087"/>
                  </a:cubicBezTo>
                  <a:cubicBezTo>
                    <a:pt x="235902" y="119513"/>
                    <a:pt x="241129" y="117643"/>
                    <a:pt x="244951" y="113944"/>
                  </a:cubicBezTo>
                  <a:cubicBezTo>
                    <a:pt x="248416" y="110483"/>
                    <a:pt x="252971" y="105241"/>
                    <a:pt x="255347" y="104747"/>
                  </a:cubicBezTo>
                  <a:cubicBezTo>
                    <a:pt x="257723" y="104252"/>
                    <a:pt x="256535" y="105241"/>
                    <a:pt x="261683" y="104153"/>
                  </a:cubicBezTo>
                  <a:cubicBezTo>
                    <a:pt x="264891" y="103135"/>
                    <a:pt x="268217" y="102571"/>
                    <a:pt x="271584" y="102472"/>
                  </a:cubicBezTo>
                  <a:cubicBezTo>
                    <a:pt x="274950" y="102472"/>
                    <a:pt x="268020" y="103560"/>
                    <a:pt x="277821" y="101780"/>
                  </a:cubicBezTo>
                  <a:cubicBezTo>
                    <a:pt x="281069" y="100929"/>
                    <a:pt x="284376" y="100365"/>
                    <a:pt x="287722" y="100098"/>
                  </a:cubicBezTo>
                  <a:cubicBezTo>
                    <a:pt x="289999" y="100098"/>
                    <a:pt x="288910" y="100692"/>
                    <a:pt x="292871" y="101285"/>
                  </a:cubicBezTo>
                  <a:cubicBezTo>
                    <a:pt x="296831" y="101879"/>
                    <a:pt x="296336" y="93274"/>
                    <a:pt x="296930" y="101780"/>
                  </a:cubicBezTo>
                  <a:cubicBezTo>
                    <a:pt x="297524" y="110285"/>
                    <a:pt x="293465" y="114538"/>
                    <a:pt x="300395" y="115032"/>
                  </a:cubicBezTo>
                  <a:cubicBezTo>
                    <a:pt x="307325" y="115527"/>
                    <a:pt x="300395" y="115626"/>
                    <a:pt x="307325" y="115626"/>
                  </a:cubicBezTo>
                  <a:cubicBezTo>
                    <a:pt x="314256" y="115626"/>
                    <a:pt x="312474" y="116813"/>
                    <a:pt x="315939" y="118494"/>
                  </a:cubicBezTo>
                  <a:cubicBezTo>
                    <a:pt x="319404" y="120175"/>
                    <a:pt x="321087" y="122549"/>
                    <a:pt x="325840" y="122549"/>
                  </a:cubicBezTo>
                  <a:cubicBezTo>
                    <a:pt x="330592" y="122549"/>
                    <a:pt x="323464" y="129966"/>
                    <a:pt x="330988" y="122549"/>
                  </a:cubicBezTo>
                  <a:cubicBezTo>
                    <a:pt x="338513" y="115131"/>
                    <a:pt x="325246" y="113944"/>
                    <a:pt x="338414" y="115032"/>
                  </a:cubicBezTo>
                  <a:cubicBezTo>
                    <a:pt x="351582" y="116120"/>
                    <a:pt x="353463" y="119087"/>
                    <a:pt x="355740" y="117900"/>
                  </a:cubicBezTo>
                  <a:cubicBezTo>
                    <a:pt x="358017" y="116714"/>
                    <a:pt x="358611" y="119087"/>
                    <a:pt x="364354" y="116219"/>
                  </a:cubicBezTo>
                  <a:cubicBezTo>
                    <a:pt x="370096" y="113351"/>
                    <a:pt x="370690" y="113351"/>
                    <a:pt x="372967" y="114538"/>
                  </a:cubicBezTo>
                  <a:cubicBezTo>
                    <a:pt x="375244" y="115725"/>
                    <a:pt x="375343" y="120769"/>
                    <a:pt x="377621" y="115626"/>
                  </a:cubicBezTo>
                  <a:cubicBezTo>
                    <a:pt x="379898" y="110483"/>
                    <a:pt x="384452" y="112164"/>
                    <a:pt x="377621" y="108802"/>
                  </a:cubicBezTo>
                  <a:cubicBezTo>
                    <a:pt x="370789" y="105439"/>
                    <a:pt x="368413" y="109296"/>
                    <a:pt x="367225" y="104747"/>
                  </a:cubicBezTo>
                  <a:cubicBezTo>
                    <a:pt x="366037" y="100197"/>
                    <a:pt x="372967" y="101285"/>
                    <a:pt x="366136" y="100098"/>
                  </a:cubicBezTo>
                  <a:cubicBezTo>
                    <a:pt x="362364" y="99604"/>
                    <a:pt x="358681" y="98635"/>
                    <a:pt x="355146" y="97230"/>
                  </a:cubicBezTo>
                  <a:cubicBezTo>
                    <a:pt x="349998" y="95450"/>
                    <a:pt x="344750" y="102472"/>
                    <a:pt x="343067" y="97230"/>
                  </a:cubicBezTo>
                  <a:cubicBezTo>
                    <a:pt x="341384" y="91988"/>
                    <a:pt x="331582" y="100692"/>
                    <a:pt x="341384" y="92087"/>
                  </a:cubicBezTo>
                  <a:cubicBezTo>
                    <a:pt x="351186" y="83483"/>
                    <a:pt x="347126" y="80022"/>
                    <a:pt x="353463" y="82197"/>
                  </a:cubicBezTo>
                  <a:cubicBezTo>
                    <a:pt x="359799" y="84373"/>
                    <a:pt x="358017" y="89714"/>
                    <a:pt x="362077" y="86252"/>
                  </a:cubicBezTo>
                  <a:cubicBezTo>
                    <a:pt x="366136" y="82791"/>
                    <a:pt x="373561" y="80516"/>
                    <a:pt x="366136" y="75274"/>
                  </a:cubicBezTo>
                  <a:cubicBezTo>
                    <a:pt x="358710" y="70033"/>
                    <a:pt x="363760" y="72406"/>
                    <a:pt x="356235" y="69044"/>
                  </a:cubicBezTo>
                  <a:cubicBezTo>
                    <a:pt x="348710" y="65681"/>
                    <a:pt x="341879" y="82197"/>
                    <a:pt x="338414" y="79923"/>
                  </a:cubicBezTo>
                  <a:cubicBezTo>
                    <a:pt x="334949" y="77648"/>
                    <a:pt x="333265" y="75868"/>
                    <a:pt x="330988" y="77055"/>
                  </a:cubicBezTo>
                  <a:cubicBezTo>
                    <a:pt x="328711" y="78241"/>
                    <a:pt x="328612" y="84472"/>
                    <a:pt x="328117" y="89121"/>
                  </a:cubicBezTo>
                  <a:cubicBezTo>
                    <a:pt x="327622" y="93769"/>
                    <a:pt x="332176" y="94857"/>
                    <a:pt x="324652" y="91395"/>
                  </a:cubicBezTo>
                  <a:cubicBezTo>
                    <a:pt x="317127" y="87934"/>
                    <a:pt x="332671" y="89714"/>
                    <a:pt x="316038" y="83384"/>
                  </a:cubicBezTo>
                  <a:cubicBezTo>
                    <a:pt x="299405" y="77055"/>
                    <a:pt x="293563" y="78736"/>
                    <a:pt x="291286" y="81011"/>
                  </a:cubicBezTo>
                  <a:cubicBezTo>
                    <a:pt x="289009" y="83285"/>
                    <a:pt x="285544" y="82791"/>
                    <a:pt x="283762" y="84472"/>
                  </a:cubicBezTo>
                  <a:cubicBezTo>
                    <a:pt x="281980" y="86153"/>
                    <a:pt x="289009" y="90208"/>
                    <a:pt x="282079" y="86252"/>
                  </a:cubicBezTo>
                  <a:cubicBezTo>
                    <a:pt x="277425" y="84126"/>
                    <a:pt x="271940" y="85026"/>
                    <a:pt x="268217" y="88527"/>
                  </a:cubicBezTo>
                  <a:cubicBezTo>
                    <a:pt x="266416" y="87874"/>
                    <a:pt x="264396" y="88339"/>
                    <a:pt x="263069" y="89714"/>
                  </a:cubicBezTo>
                  <a:cubicBezTo>
                    <a:pt x="259624" y="92325"/>
                    <a:pt x="255238" y="93373"/>
                    <a:pt x="250990" y="92582"/>
                  </a:cubicBezTo>
                  <a:cubicBezTo>
                    <a:pt x="247525" y="91395"/>
                    <a:pt x="240001" y="93769"/>
                    <a:pt x="246337" y="85659"/>
                  </a:cubicBezTo>
                  <a:cubicBezTo>
                    <a:pt x="252674" y="77549"/>
                    <a:pt x="248119" y="82197"/>
                    <a:pt x="257921" y="78241"/>
                  </a:cubicBezTo>
                  <a:cubicBezTo>
                    <a:pt x="267723" y="74285"/>
                    <a:pt x="282079" y="73593"/>
                    <a:pt x="269406" y="70725"/>
                  </a:cubicBezTo>
                  <a:cubicBezTo>
                    <a:pt x="256733" y="67857"/>
                    <a:pt x="276237" y="67857"/>
                    <a:pt x="259505" y="59846"/>
                  </a:cubicBezTo>
                  <a:cubicBezTo>
                    <a:pt x="242773" y="51835"/>
                    <a:pt x="242278" y="62615"/>
                    <a:pt x="242872" y="51736"/>
                  </a:cubicBezTo>
                  <a:cubicBezTo>
                    <a:pt x="243466" y="40857"/>
                    <a:pt x="241684" y="40264"/>
                    <a:pt x="238218" y="40758"/>
                  </a:cubicBezTo>
                  <a:cubicBezTo>
                    <a:pt x="234753" y="41252"/>
                    <a:pt x="224456" y="43725"/>
                    <a:pt x="220397" y="44319"/>
                  </a:cubicBezTo>
                  <a:cubicBezTo>
                    <a:pt x="216338" y="44912"/>
                    <a:pt x="220991" y="48275"/>
                    <a:pt x="213466" y="43725"/>
                  </a:cubicBezTo>
                  <a:cubicBezTo>
                    <a:pt x="205942" y="39176"/>
                    <a:pt x="203071" y="46000"/>
                    <a:pt x="205942" y="39077"/>
                  </a:cubicBezTo>
                  <a:cubicBezTo>
                    <a:pt x="207288" y="34290"/>
                    <a:pt x="210140" y="30067"/>
                    <a:pt x="214060" y="27011"/>
                  </a:cubicBezTo>
                  <a:cubicBezTo>
                    <a:pt x="218714" y="22956"/>
                    <a:pt x="217526" y="8022"/>
                    <a:pt x="229011" y="13758"/>
                  </a:cubicBezTo>
                  <a:cubicBezTo>
                    <a:pt x="240496" y="19495"/>
                    <a:pt x="235941" y="17813"/>
                    <a:pt x="245149" y="18406"/>
                  </a:cubicBezTo>
                  <a:cubicBezTo>
                    <a:pt x="254357" y="19000"/>
                    <a:pt x="258416" y="17220"/>
                    <a:pt x="258416" y="15539"/>
                  </a:cubicBezTo>
                  <a:cubicBezTo>
                    <a:pt x="258416" y="13857"/>
                    <a:pt x="248020" y="8615"/>
                    <a:pt x="248020" y="8615"/>
                  </a:cubicBezTo>
                  <a:cubicBezTo>
                    <a:pt x="248020" y="8615"/>
                    <a:pt x="244555" y="9802"/>
                    <a:pt x="245743" y="8022"/>
                  </a:cubicBezTo>
                  <a:lnTo>
                    <a:pt x="249208" y="2879"/>
                  </a:lnTo>
                  <a:lnTo>
                    <a:pt x="245743" y="11"/>
                  </a:lnTo>
                  <a:cubicBezTo>
                    <a:pt x="232624" y="-88"/>
                    <a:pt x="219506" y="476"/>
                    <a:pt x="206437" y="1692"/>
                  </a:cubicBezTo>
                  <a:close/>
                </a:path>
              </a:pathLst>
            </a:custGeom>
            <a:grpFill/>
            <a:ln w="989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xmlns="" id="{35BE2190-55A6-ED4F-BE11-D98247B7717E}"/>
                </a:ext>
              </a:extLst>
            </p:cNvPr>
            <p:cNvSpPr/>
            <p:nvPr/>
          </p:nvSpPr>
          <p:spPr>
            <a:xfrm>
              <a:off x="10618517" y="3205056"/>
              <a:ext cx="444146" cy="443766"/>
            </a:xfrm>
            <a:custGeom>
              <a:avLst/>
              <a:gdLst>
                <a:gd name="connsiteX0" fmla="*/ 267765 w 444146"/>
                <a:gd name="connsiteY0" fmla="*/ 4846 h 443766"/>
                <a:gd name="connsiteX1" fmla="*/ 222123 w 444146"/>
                <a:gd name="connsiteY1" fmla="*/ 0 h 443766"/>
                <a:gd name="connsiteX2" fmla="*/ 222123 w 444146"/>
                <a:gd name="connsiteY2" fmla="*/ 41439 h 443766"/>
                <a:gd name="connsiteX3" fmla="*/ 259251 w 444146"/>
                <a:gd name="connsiteY3" fmla="*/ 45296 h 443766"/>
                <a:gd name="connsiteX4" fmla="*/ 398356 w 444146"/>
                <a:gd name="connsiteY4" fmla="*/ 259416 h 443766"/>
                <a:gd name="connsiteX5" fmla="*/ 222123 w 444146"/>
                <a:gd name="connsiteY5" fmla="*/ 402327 h 443766"/>
                <a:gd name="connsiteX6" fmla="*/ 222123 w 444146"/>
                <a:gd name="connsiteY6" fmla="*/ 443767 h 443766"/>
                <a:gd name="connsiteX7" fmla="*/ 444147 w 444146"/>
                <a:gd name="connsiteY7" fmla="*/ 221883 h 443766"/>
                <a:gd name="connsiteX8" fmla="*/ 267765 w 444146"/>
                <a:gd name="connsiteY8" fmla="*/ 4846 h 443766"/>
                <a:gd name="connsiteX9" fmla="*/ 222123 w 444146"/>
                <a:gd name="connsiteY9" fmla="*/ 0 h 443766"/>
                <a:gd name="connsiteX10" fmla="*/ 0 w 444146"/>
                <a:gd name="connsiteY10" fmla="*/ 221784 h 443766"/>
                <a:gd name="connsiteX11" fmla="*/ 176382 w 444146"/>
                <a:gd name="connsiteY11" fmla="*/ 438921 h 443766"/>
                <a:gd name="connsiteX12" fmla="*/ 222123 w 444146"/>
                <a:gd name="connsiteY12" fmla="*/ 443767 h 443766"/>
                <a:gd name="connsiteX13" fmla="*/ 222123 w 444146"/>
                <a:gd name="connsiteY13" fmla="*/ 402327 h 443766"/>
                <a:gd name="connsiteX14" fmla="*/ 184896 w 444146"/>
                <a:gd name="connsiteY14" fmla="*/ 398470 h 443766"/>
                <a:gd name="connsiteX15" fmla="*/ 184896 w 444146"/>
                <a:gd name="connsiteY15" fmla="*/ 398470 h 443766"/>
                <a:gd name="connsiteX16" fmla="*/ 45791 w 444146"/>
                <a:gd name="connsiteY16" fmla="*/ 184350 h 443766"/>
                <a:gd name="connsiteX17" fmla="*/ 222123 w 444146"/>
                <a:gd name="connsiteY17" fmla="*/ 41439 h 4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4146" h="443766">
                  <a:moveTo>
                    <a:pt x="267765" y="4846"/>
                  </a:moveTo>
                  <a:cubicBezTo>
                    <a:pt x="252756" y="1681"/>
                    <a:pt x="237459" y="59"/>
                    <a:pt x="222123" y="0"/>
                  </a:cubicBezTo>
                  <a:lnTo>
                    <a:pt x="222123" y="41439"/>
                  </a:lnTo>
                  <a:cubicBezTo>
                    <a:pt x="234598" y="41409"/>
                    <a:pt x="247043" y="42705"/>
                    <a:pt x="259251" y="45296"/>
                  </a:cubicBezTo>
                  <a:cubicBezTo>
                    <a:pt x="356852" y="66056"/>
                    <a:pt x="419138" y="161910"/>
                    <a:pt x="398356" y="259416"/>
                  </a:cubicBezTo>
                  <a:cubicBezTo>
                    <a:pt x="380644" y="342572"/>
                    <a:pt x="307230" y="402100"/>
                    <a:pt x="222123" y="402327"/>
                  </a:cubicBezTo>
                  <a:lnTo>
                    <a:pt x="222123" y="443767"/>
                  </a:lnTo>
                  <a:cubicBezTo>
                    <a:pt x="344773" y="443737"/>
                    <a:pt x="444177" y="344391"/>
                    <a:pt x="444147" y="221883"/>
                  </a:cubicBezTo>
                  <a:cubicBezTo>
                    <a:pt x="444117" y="116980"/>
                    <a:pt x="370535" y="26436"/>
                    <a:pt x="267765" y="4846"/>
                  </a:cubicBezTo>
                  <a:close/>
                  <a:moveTo>
                    <a:pt x="222123" y="0"/>
                  </a:moveTo>
                  <a:cubicBezTo>
                    <a:pt x="99473" y="-20"/>
                    <a:pt x="30" y="99276"/>
                    <a:pt x="0" y="221784"/>
                  </a:cubicBezTo>
                  <a:cubicBezTo>
                    <a:pt x="-20" y="326728"/>
                    <a:pt x="73572" y="417330"/>
                    <a:pt x="176382" y="438921"/>
                  </a:cubicBezTo>
                  <a:cubicBezTo>
                    <a:pt x="191421" y="442085"/>
                    <a:pt x="206747" y="443707"/>
                    <a:pt x="222123" y="443767"/>
                  </a:cubicBezTo>
                  <a:lnTo>
                    <a:pt x="222123" y="402327"/>
                  </a:lnTo>
                  <a:cubicBezTo>
                    <a:pt x="209618" y="402307"/>
                    <a:pt x="197143" y="401012"/>
                    <a:pt x="184896" y="398470"/>
                  </a:cubicBezTo>
                  <a:lnTo>
                    <a:pt x="184896" y="398470"/>
                  </a:lnTo>
                  <a:cubicBezTo>
                    <a:pt x="87295" y="377711"/>
                    <a:pt x="25009" y="281847"/>
                    <a:pt x="45791" y="184350"/>
                  </a:cubicBezTo>
                  <a:cubicBezTo>
                    <a:pt x="63513" y="101165"/>
                    <a:pt x="136977" y="41627"/>
                    <a:pt x="222123" y="41439"/>
                  </a:cubicBezTo>
                  <a:close/>
                </a:path>
              </a:pathLst>
            </a:custGeom>
            <a:grpFill/>
            <a:ln w="989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xmlns="" id="{B4C74988-3A7B-8443-A669-BD386F84F6F1}"/>
                </a:ext>
              </a:extLst>
            </p:cNvPr>
            <p:cNvSpPr/>
            <p:nvPr/>
          </p:nvSpPr>
          <p:spPr>
            <a:xfrm rot="16913999">
              <a:off x="10669635" y="3696257"/>
              <a:ext cx="216033" cy="59933"/>
            </a:xfrm>
            <a:custGeom>
              <a:avLst/>
              <a:gdLst>
                <a:gd name="connsiteX0" fmla="*/ 0 w 216033"/>
                <a:gd name="connsiteY0" fmla="*/ 0 h 59933"/>
                <a:gd name="connsiteX1" fmla="*/ 216034 w 216033"/>
                <a:gd name="connsiteY1" fmla="*/ 0 h 59933"/>
                <a:gd name="connsiteX2" fmla="*/ 216034 w 216033"/>
                <a:gd name="connsiteY2" fmla="*/ 59934 h 59933"/>
                <a:gd name="connsiteX3" fmla="*/ 0 w 216033"/>
                <a:gd name="connsiteY3" fmla="*/ 59934 h 59933"/>
              </a:gdLst>
              <a:ahLst/>
              <a:cxnLst>
                <a:cxn ang="0">
                  <a:pos x="connsiteX0" y="connsiteY0"/>
                </a:cxn>
                <a:cxn ang="0">
                  <a:pos x="connsiteX1" y="connsiteY1"/>
                </a:cxn>
                <a:cxn ang="0">
                  <a:pos x="connsiteX2" y="connsiteY2"/>
                </a:cxn>
                <a:cxn ang="0">
                  <a:pos x="connsiteX3" y="connsiteY3"/>
                </a:cxn>
              </a:cxnLst>
              <a:rect l="l" t="t" r="r" b="b"/>
              <a:pathLst>
                <a:path w="216033" h="59933">
                  <a:moveTo>
                    <a:pt x="0" y="0"/>
                  </a:moveTo>
                  <a:lnTo>
                    <a:pt x="216034" y="0"/>
                  </a:lnTo>
                  <a:lnTo>
                    <a:pt x="216034" y="59934"/>
                  </a:lnTo>
                  <a:lnTo>
                    <a:pt x="0" y="59934"/>
                  </a:lnTo>
                  <a:close/>
                </a:path>
              </a:pathLst>
            </a:custGeom>
            <a:grpFill/>
            <a:ln w="9897"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xmlns="" id="{46695E83-FBE4-EE42-A51E-FCE43E8F3C36}"/>
                </a:ext>
              </a:extLst>
            </p:cNvPr>
            <p:cNvSpPr/>
            <p:nvPr/>
          </p:nvSpPr>
          <p:spPr>
            <a:xfrm>
              <a:off x="10685754" y="3685265"/>
              <a:ext cx="138390" cy="296705"/>
            </a:xfrm>
            <a:custGeom>
              <a:avLst/>
              <a:gdLst>
                <a:gd name="connsiteX0" fmla="*/ 95185 w 138390"/>
                <a:gd name="connsiteY0" fmla="*/ 257786 h 296705"/>
                <a:gd name="connsiteX1" fmla="*/ 38968 w 138390"/>
                <a:gd name="connsiteY1" fmla="*/ 295833 h 296705"/>
                <a:gd name="connsiteX2" fmla="*/ 870 w 138390"/>
                <a:gd name="connsiteY2" fmla="*/ 239677 h 296705"/>
                <a:gd name="connsiteX3" fmla="*/ 1227 w 138390"/>
                <a:gd name="connsiteY3" fmla="*/ 238006 h 296705"/>
                <a:gd name="connsiteX4" fmla="*/ 43206 w 138390"/>
                <a:gd name="connsiteY4" fmla="*/ 38919 h 296705"/>
                <a:gd name="connsiteX5" fmla="*/ 99422 w 138390"/>
                <a:gd name="connsiteY5" fmla="*/ 872 h 296705"/>
                <a:gd name="connsiteX6" fmla="*/ 137520 w 138390"/>
                <a:gd name="connsiteY6" fmla="*/ 57028 h 296705"/>
                <a:gd name="connsiteX7" fmla="*/ 137164 w 138390"/>
                <a:gd name="connsiteY7" fmla="*/ 58699 h 29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0" h="296705">
                  <a:moveTo>
                    <a:pt x="95185" y="257786"/>
                  </a:moveTo>
                  <a:cubicBezTo>
                    <a:pt x="90175" y="283797"/>
                    <a:pt x="65007" y="300837"/>
                    <a:pt x="38968" y="295833"/>
                  </a:cubicBezTo>
                  <a:cubicBezTo>
                    <a:pt x="12920" y="290838"/>
                    <a:pt x="-4130" y="265698"/>
                    <a:pt x="870" y="239677"/>
                  </a:cubicBezTo>
                  <a:cubicBezTo>
                    <a:pt x="979" y="239124"/>
                    <a:pt x="1098" y="238560"/>
                    <a:pt x="1227" y="238006"/>
                  </a:cubicBezTo>
                  <a:lnTo>
                    <a:pt x="43206" y="38919"/>
                  </a:lnTo>
                  <a:cubicBezTo>
                    <a:pt x="48216" y="12908"/>
                    <a:pt x="73383" y="-4132"/>
                    <a:pt x="99422" y="872"/>
                  </a:cubicBezTo>
                  <a:cubicBezTo>
                    <a:pt x="125471" y="5866"/>
                    <a:pt x="142520" y="31007"/>
                    <a:pt x="137520" y="57028"/>
                  </a:cubicBezTo>
                  <a:cubicBezTo>
                    <a:pt x="137412" y="57582"/>
                    <a:pt x="137293" y="58145"/>
                    <a:pt x="137164" y="58699"/>
                  </a:cubicBezTo>
                  <a:close/>
                </a:path>
              </a:pathLst>
            </a:custGeom>
            <a:grpFill/>
            <a:ln w="9897"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xmlns="" id="{B9810731-C17E-E64D-B6E8-D343CE446D90}"/>
                </a:ext>
              </a:extLst>
            </p:cNvPr>
            <p:cNvSpPr/>
            <p:nvPr/>
          </p:nvSpPr>
          <p:spPr>
            <a:xfrm>
              <a:off x="9331868" y="331809"/>
              <a:ext cx="594043" cy="485491"/>
            </a:xfrm>
            <a:custGeom>
              <a:avLst/>
              <a:gdLst>
                <a:gd name="connsiteX0" fmla="*/ 290091 w 594043"/>
                <a:gd name="connsiteY0" fmla="*/ 485492 h 485491"/>
                <a:gd name="connsiteX1" fmla="*/ 0 w 594043"/>
                <a:gd name="connsiteY1" fmla="*/ 481338 h 485491"/>
                <a:gd name="connsiteX2" fmla="*/ 0 w 594043"/>
                <a:gd name="connsiteY2" fmla="*/ 48351 h 485491"/>
                <a:gd name="connsiteX3" fmla="*/ 297022 w 594043"/>
                <a:gd name="connsiteY3" fmla="*/ 48351 h 485491"/>
                <a:gd name="connsiteX4" fmla="*/ 594044 w 594043"/>
                <a:gd name="connsiteY4" fmla="*/ 48351 h 485491"/>
                <a:gd name="connsiteX5" fmla="*/ 594044 w 594043"/>
                <a:gd name="connsiteY5" fmla="*/ 483019 h 48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043" h="485491">
                  <a:moveTo>
                    <a:pt x="290091" y="485492"/>
                  </a:moveTo>
                  <a:cubicBezTo>
                    <a:pt x="290091" y="485492"/>
                    <a:pt x="187916" y="382635"/>
                    <a:pt x="0" y="481338"/>
                  </a:cubicBezTo>
                  <a:lnTo>
                    <a:pt x="0" y="48351"/>
                  </a:lnTo>
                  <a:cubicBezTo>
                    <a:pt x="0" y="48351"/>
                    <a:pt x="192074" y="-60439"/>
                    <a:pt x="297022" y="48351"/>
                  </a:cubicBezTo>
                  <a:lnTo>
                    <a:pt x="594044" y="48351"/>
                  </a:lnTo>
                  <a:lnTo>
                    <a:pt x="594044" y="483019"/>
                  </a:lnTo>
                  <a:close/>
                </a:path>
              </a:pathLst>
            </a:custGeom>
            <a:grpFill/>
            <a:ln w="9897"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xmlns="" id="{5FCC18E8-FD2D-6142-A0A0-1CD59898481D}"/>
                </a:ext>
              </a:extLst>
            </p:cNvPr>
            <p:cNvSpPr/>
            <p:nvPr/>
          </p:nvSpPr>
          <p:spPr>
            <a:xfrm>
              <a:off x="9153160" y="3291890"/>
              <a:ext cx="724733" cy="598941"/>
            </a:xfrm>
            <a:custGeom>
              <a:avLst/>
              <a:gdLst>
                <a:gd name="connsiteX0" fmla="*/ 541372 w 724733"/>
                <a:gd name="connsiteY0" fmla="*/ 475514 h 598941"/>
                <a:gd name="connsiteX1" fmla="*/ 493453 w 724733"/>
                <a:gd name="connsiteY1" fmla="*/ 475514 h 598941"/>
                <a:gd name="connsiteX2" fmla="*/ 493453 w 724733"/>
                <a:gd name="connsiteY2" fmla="*/ 506074 h 598941"/>
                <a:gd name="connsiteX3" fmla="*/ 542956 w 724733"/>
                <a:gd name="connsiteY3" fmla="*/ 506074 h 598941"/>
                <a:gd name="connsiteX4" fmla="*/ 553847 w 724733"/>
                <a:gd name="connsiteY4" fmla="*/ 516953 h 598941"/>
                <a:gd name="connsiteX5" fmla="*/ 542956 w 724733"/>
                <a:gd name="connsiteY5" fmla="*/ 527832 h 598941"/>
                <a:gd name="connsiteX6" fmla="*/ 493453 w 724733"/>
                <a:gd name="connsiteY6" fmla="*/ 527832 h 598941"/>
                <a:gd name="connsiteX7" fmla="*/ 493453 w 724733"/>
                <a:gd name="connsiteY7" fmla="*/ 598843 h 598941"/>
                <a:gd name="connsiteX8" fmla="*/ 541372 w 724733"/>
                <a:gd name="connsiteY8" fmla="*/ 598843 h 598941"/>
                <a:gd name="connsiteX9" fmla="*/ 599390 w 724733"/>
                <a:gd name="connsiteY9" fmla="*/ 541085 h 598941"/>
                <a:gd name="connsiteX10" fmla="*/ 599390 w 724733"/>
                <a:gd name="connsiteY10" fmla="*/ 540986 h 598941"/>
                <a:gd name="connsiteX11" fmla="*/ 599390 w 724733"/>
                <a:gd name="connsiteY11" fmla="*/ 533469 h 598941"/>
                <a:gd name="connsiteX12" fmla="*/ 541372 w 724733"/>
                <a:gd name="connsiteY12" fmla="*/ 475514 h 598941"/>
                <a:gd name="connsiteX13" fmla="*/ 493453 w 724733"/>
                <a:gd name="connsiteY13" fmla="*/ 420031 h 598941"/>
                <a:gd name="connsiteX14" fmla="*/ 666814 w 724733"/>
                <a:gd name="connsiteY14" fmla="*/ 420031 h 598941"/>
                <a:gd name="connsiteX15" fmla="*/ 724734 w 724733"/>
                <a:gd name="connsiteY15" fmla="*/ 362075 h 598941"/>
                <a:gd name="connsiteX16" fmla="*/ 724734 w 724733"/>
                <a:gd name="connsiteY16" fmla="*/ 57857 h 598941"/>
                <a:gd name="connsiteX17" fmla="*/ 666814 w 724733"/>
                <a:gd name="connsiteY17" fmla="*/ 0 h 598941"/>
                <a:gd name="connsiteX18" fmla="*/ 493453 w 724733"/>
                <a:gd name="connsiteY18" fmla="*/ 0 h 598941"/>
                <a:gd name="connsiteX19" fmla="*/ 493453 w 724733"/>
                <a:gd name="connsiteY19" fmla="*/ 38967 h 598941"/>
                <a:gd name="connsiteX20" fmla="*/ 634340 w 724733"/>
                <a:gd name="connsiteY20" fmla="*/ 38967 h 598941"/>
                <a:gd name="connsiteX21" fmla="*/ 681567 w 724733"/>
                <a:gd name="connsiteY21" fmla="*/ 85945 h 598941"/>
                <a:gd name="connsiteX22" fmla="*/ 681567 w 724733"/>
                <a:gd name="connsiteY22" fmla="*/ 86142 h 598941"/>
                <a:gd name="connsiteX23" fmla="*/ 681567 w 724733"/>
                <a:gd name="connsiteY23" fmla="*/ 333394 h 598941"/>
                <a:gd name="connsiteX24" fmla="*/ 634439 w 724733"/>
                <a:gd name="connsiteY24" fmla="*/ 380668 h 598941"/>
                <a:gd name="connsiteX25" fmla="*/ 634340 w 724733"/>
                <a:gd name="connsiteY25" fmla="*/ 380668 h 598941"/>
                <a:gd name="connsiteX26" fmla="*/ 493453 w 724733"/>
                <a:gd name="connsiteY26" fmla="*/ 380668 h 598941"/>
                <a:gd name="connsiteX27" fmla="*/ 493453 w 724733"/>
                <a:gd name="connsiteY27" fmla="*/ 475514 h 598941"/>
                <a:gd name="connsiteX28" fmla="*/ 432662 w 724733"/>
                <a:gd name="connsiteY28" fmla="*/ 475514 h 598941"/>
                <a:gd name="connsiteX29" fmla="*/ 432662 w 724733"/>
                <a:gd name="connsiteY29" fmla="*/ 420031 h 598941"/>
                <a:gd name="connsiteX30" fmla="*/ 493453 w 724733"/>
                <a:gd name="connsiteY30" fmla="*/ 420031 h 598941"/>
                <a:gd name="connsiteX31" fmla="*/ 493453 w 724733"/>
                <a:gd name="connsiteY31" fmla="*/ 381064 h 598941"/>
                <a:gd name="connsiteX32" fmla="*/ 362565 w 724733"/>
                <a:gd name="connsiteY32" fmla="*/ 381064 h 598941"/>
                <a:gd name="connsiteX33" fmla="*/ 362565 w 724733"/>
                <a:gd name="connsiteY33" fmla="*/ 598645 h 598941"/>
                <a:gd name="connsiteX34" fmla="*/ 493453 w 724733"/>
                <a:gd name="connsiteY34" fmla="*/ 598645 h 598941"/>
                <a:gd name="connsiteX35" fmla="*/ 493453 w 724733"/>
                <a:gd name="connsiteY35" fmla="*/ 527634 h 598941"/>
                <a:gd name="connsiteX36" fmla="*/ 443949 w 724733"/>
                <a:gd name="connsiteY36" fmla="*/ 527634 h 598941"/>
                <a:gd name="connsiteX37" fmla="*/ 433058 w 724733"/>
                <a:gd name="connsiteY37" fmla="*/ 516755 h 598941"/>
                <a:gd name="connsiteX38" fmla="*/ 443949 w 724733"/>
                <a:gd name="connsiteY38" fmla="*/ 505876 h 598941"/>
                <a:gd name="connsiteX39" fmla="*/ 493453 w 724733"/>
                <a:gd name="connsiteY39" fmla="*/ 505876 h 598941"/>
                <a:gd name="connsiteX40" fmla="*/ 493453 w 724733"/>
                <a:gd name="connsiteY40" fmla="*/ 475316 h 598941"/>
                <a:gd name="connsiteX41" fmla="*/ 493453 w 724733"/>
                <a:gd name="connsiteY41" fmla="*/ 0 h 598941"/>
                <a:gd name="connsiteX42" fmla="*/ 362565 w 724733"/>
                <a:gd name="connsiteY42" fmla="*/ 0 h 598941"/>
                <a:gd name="connsiteX43" fmla="*/ 362565 w 724733"/>
                <a:gd name="connsiteY43" fmla="*/ 38967 h 598941"/>
                <a:gd name="connsiteX44" fmla="*/ 493453 w 724733"/>
                <a:gd name="connsiteY44" fmla="*/ 38967 h 598941"/>
                <a:gd name="connsiteX45" fmla="*/ 362565 w 724733"/>
                <a:gd name="connsiteY45" fmla="*/ 0 h 598941"/>
                <a:gd name="connsiteX46" fmla="*/ 58018 w 724733"/>
                <a:gd name="connsiteY46" fmla="*/ 0 h 598941"/>
                <a:gd name="connsiteX47" fmla="*/ 0 w 724733"/>
                <a:gd name="connsiteY47" fmla="*/ 57857 h 598941"/>
                <a:gd name="connsiteX48" fmla="*/ 0 w 724733"/>
                <a:gd name="connsiteY48" fmla="*/ 362075 h 598941"/>
                <a:gd name="connsiteX49" fmla="*/ 58018 w 724733"/>
                <a:gd name="connsiteY49" fmla="*/ 420031 h 598941"/>
                <a:gd name="connsiteX50" fmla="*/ 289993 w 724733"/>
                <a:gd name="connsiteY50" fmla="*/ 420031 h 598941"/>
                <a:gd name="connsiteX51" fmla="*/ 289993 w 724733"/>
                <a:gd name="connsiteY51" fmla="*/ 475514 h 598941"/>
                <a:gd name="connsiteX52" fmla="*/ 186134 w 724733"/>
                <a:gd name="connsiteY52" fmla="*/ 475514 h 598941"/>
                <a:gd name="connsiteX53" fmla="*/ 128215 w 724733"/>
                <a:gd name="connsiteY53" fmla="*/ 533370 h 598941"/>
                <a:gd name="connsiteX54" fmla="*/ 128215 w 724733"/>
                <a:gd name="connsiteY54" fmla="*/ 533469 h 598941"/>
                <a:gd name="connsiteX55" fmla="*/ 128215 w 724733"/>
                <a:gd name="connsiteY55" fmla="*/ 541085 h 598941"/>
                <a:gd name="connsiteX56" fmla="*/ 186134 w 724733"/>
                <a:gd name="connsiteY56" fmla="*/ 598942 h 598941"/>
                <a:gd name="connsiteX57" fmla="*/ 362565 w 724733"/>
                <a:gd name="connsiteY57" fmla="*/ 598942 h 598941"/>
                <a:gd name="connsiteX58" fmla="*/ 362565 w 724733"/>
                <a:gd name="connsiteY58" fmla="*/ 381360 h 598941"/>
                <a:gd name="connsiteX59" fmla="*/ 90691 w 724733"/>
                <a:gd name="connsiteY59" fmla="*/ 381360 h 598941"/>
                <a:gd name="connsiteX60" fmla="*/ 43068 w 724733"/>
                <a:gd name="connsiteY60" fmla="*/ 334393 h 598941"/>
                <a:gd name="connsiteX61" fmla="*/ 43068 w 724733"/>
                <a:gd name="connsiteY61" fmla="*/ 333394 h 598941"/>
                <a:gd name="connsiteX62" fmla="*/ 43068 w 724733"/>
                <a:gd name="connsiteY62" fmla="*/ 86142 h 598941"/>
                <a:gd name="connsiteX63" fmla="*/ 90295 w 724733"/>
                <a:gd name="connsiteY63" fmla="*/ 38967 h 598941"/>
                <a:gd name="connsiteX64" fmla="*/ 362169 w 724733"/>
                <a:gd name="connsiteY64" fmla="*/ 38967 h 59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724733" h="598941">
                  <a:moveTo>
                    <a:pt x="541372" y="475514"/>
                  </a:moveTo>
                  <a:lnTo>
                    <a:pt x="493453" y="475514"/>
                  </a:lnTo>
                  <a:lnTo>
                    <a:pt x="493453" y="506074"/>
                  </a:lnTo>
                  <a:lnTo>
                    <a:pt x="542956" y="506074"/>
                  </a:lnTo>
                  <a:cubicBezTo>
                    <a:pt x="548976" y="506074"/>
                    <a:pt x="553847" y="510940"/>
                    <a:pt x="553847" y="516953"/>
                  </a:cubicBezTo>
                  <a:cubicBezTo>
                    <a:pt x="553847" y="522966"/>
                    <a:pt x="548976" y="527832"/>
                    <a:pt x="542956" y="527832"/>
                  </a:cubicBezTo>
                  <a:lnTo>
                    <a:pt x="493453" y="527832"/>
                  </a:lnTo>
                  <a:lnTo>
                    <a:pt x="493453" y="598843"/>
                  </a:lnTo>
                  <a:lnTo>
                    <a:pt x="541372" y="598843"/>
                  </a:lnTo>
                  <a:cubicBezTo>
                    <a:pt x="573361" y="598902"/>
                    <a:pt x="599331" y="573039"/>
                    <a:pt x="599390" y="541085"/>
                  </a:cubicBezTo>
                  <a:cubicBezTo>
                    <a:pt x="599390" y="541055"/>
                    <a:pt x="599390" y="541016"/>
                    <a:pt x="599390" y="540986"/>
                  </a:cubicBezTo>
                  <a:lnTo>
                    <a:pt x="599390" y="533469"/>
                  </a:lnTo>
                  <a:cubicBezTo>
                    <a:pt x="599390" y="501465"/>
                    <a:pt x="573411" y="475514"/>
                    <a:pt x="541372" y="475514"/>
                  </a:cubicBezTo>
                  <a:close/>
                  <a:moveTo>
                    <a:pt x="493453" y="420031"/>
                  </a:moveTo>
                  <a:lnTo>
                    <a:pt x="666814" y="420031"/>
                  </a:lnTo>
                  <a:cubicBezTo>
                    <a:pt x="698813" y="419971"/>
                    <a:pt x="724734" y="394049"/>
                    <a:pt x="724734" y="362075"/>
                  </a:cubicBezTo>
                  <a:lnTo>
                    <a:pt x="724734" y="57857"/>
                  </a:lnTo>
                  <a:cubicBezTo>
                    <a:pt x="724734" y="25902"/>
                    <a:pt x="698804" y="0"/>
                    <a:pt x="666814" y="0"/>
                  </a:cubicBezTo>
                  <a:lnTo>
                    <a:pt x="493453" y="0"/>
                  </a:lnTo>
                  <a:lnTo>
                    <a:pt x="493453" y="38967"/>
                  </a:lnTo>
                  <a:lnTo>
                    <a:pt x="634340" y="38967"/>
                  </a:lnTo>
                  <a:cubicBezTo>
                    <a:pt x="660369" y="38907"/>
                    <a:pt x="681507" y="59944"/>
                    <a:pt x="681567" y="85945"/>
                  </a:cubicBezTo>
                  <a:cubicBezTo>
                    <a:pt x="681567" y="86014"/>
                    <a:pt x="681567" y="86073"/>
                    <a:pt x="681567" y="86142"/>
                  </a:cubicBezTo>
                  <a:lnTo>
                    <a:pt x="681567" y="333394"/>
                  </a:lnTo>
                  <a:cubicBezTo>
                    <a:pt x="681626" y="359444"/>
                    <a:pt x="660517" y="380609"/>
                    <a:pt x="634439" y="380668"/>
                  </a:cubicBezTo>
                  <a:cubicBezTo>
                    <a:pt x="634409" y="380668"/>
                    <a:pt x="634370" y="380668"/>
                    <a:pt x="634340" y="380668"/>
                  </a:cubicBezTo>
                  <a:lnTo>
                    <a:pt x="493453" y="380668"/>
                  </a:lnTo>
                  <a:close/>
                  <a:moveTo>
                    <a:pt x="493453" y="475514"/>
                  </a:moveTo>
                  <a:lnTo>
                    <a:pt x="432662" y="475514"/>
                  </a:lnTo>
                  <a:lnTo>
                    <a:pt x="432662" y="420031"/>
                  </a:lnTo>
                  <a:lnTo>
                    <a:pt x="493453" y="420031"/>
                  </a:lnTo>
                  <a:lnTo>
                    <a:pt x="493453" y="381064"/>
                  </a:lnTo>
                  <a:lnTo>
                    <a:pt x="362565" y="381064"/>
                  </a:lnTo>
                  <a:lnTo>
                    <a:pt x="362565" y="598645"/>
                  </a:lnTo>
                  <a:lnTo>
                    <a:pt x="493453" y="598645"/>
                  </a:lnTo>
                  <a:lnTo>
                    <a:pt x="493453" y="527634"/>
                  </a:lnTo>
                  <a:lnTo>
                    <a:pt x="443949" y="527634"/>
                  </a:lnTo>
                  <a:cubicBezTo>
                    <a:pt x="437929" y="527634"/>
                    <a:pt x="433058" y="522768"/>
                    <a:pt x="433058" y="516755"/>
                  </a:cubicBezTo>
                  <a:cubicBezTo>
                    <a:pt x="433058" y="510742"/>
                    <a:pt x="437929" y="505876"/>
                    <a:pt x="443949" y="505876"/>
                  </a:cubicBezTo>
                  <a:lnTo>
                    <a:pt x="493453" y="505876"/>
                  </a:lnTo>
                  <a:lnTo>
                    <a:pt x="493453" y="475316"/>
                  </a:lnTo>
                  <a:close/>
                  <a:moveTo>
                    <a:pt x="493453" y="0"/>
                  </a:moveTo>
                  <a:lnTo>
                    <a:pt x="362565" y="0"/>
                  </a:lnTo>
                  <a:lnTo>
                    <a:pt x="362565" y="38967"/>
                  </a:lnTo>
                  <a:lnTo>
                    <a:pt x="493453" y="38967"/>
                  </a:lnTo>
                  <a:close/>
                  <a:moveTo>
                    <a:pt x="362565" y="0"/>
                  </a:moveTo>
                  <a:lnTo>
                    <a:pt x="58018" y="0"/>
                  </a:lnTo>
                  <a:cubicBezTo>
                    <a:pt x="26019" y="0"/>
                    <a:pt x="60" y="25892"/>
                    <a:pt x="0" y="57857"/>
                  </a:cubicBezTo>
                  <a:lnTo>
                    <a:pt x="0" y="362075"/>
                  </a:lnTo>
                  <a:cubicBezTo>
                    <a:pt x="60" y="394059"/>
                    <a:pt x="25999" y="419971"/>
                    <a:pt x="58018" y="420031"/>
                  </a:cubicBezTo>
                  <a:lnTo>
                    <a:pt x="289993" y="420031"/>
                  </a:lnTo>
                  <a:lnTo>
                    <a:pt x="289993" y="475514"/>
                  </a:lnTo>
                  <a:lnTo>
                    <a:pt x="186134" y="475514"/>
                  </a:lnTo>
                  <a:cubicBezTo>
                    <a:pt x="154145" y="475514"/>
                    <a:pt x="128215" y="501416"/>
                    <a:pt x="128215" y="533370"/>
                  </a:cubicBezTo>
                  <a:cubicBezTo>
                    <a:pt x="128215" y="533400"/>
                    <a:pt x="128215" y="533440"/>
                    <a:pt x="128215" y="533469"/>
                  </a:cubicBezTo>
                  <a:lnTo>
                    <a:pt x="128215" y="541085"/>
                  </a:lnTo>
                  <a:cubicBezTo>
                    <a:pt x="128215" y="573039"/>
                    <a:pt x="154145" y="598942"/>
                    <a:pt x="186134" y="598942"/>
                  </a:cubicBezTo>
                  <a:lnTo>
                    <a:pt x="362565" y="598942"/>
                  </a:lnTo>
                  <a:lnTo>
                    <a:pt x="362565" y="381360"/>
                  </a:lnTo>
                  <a:lnTo>
                    <a:pt x="90691" y="381360"/>
                  </a:lnTo>
                  <a:cubicBezTo>
                    <a:pt x="64553" y="381529"/>
                    <a:pt x="43227" y="360492"/>
                    <a:pt x="43068" y="334393"/>
                  </a:cubicBezTo>
                  <a:cubicBezTo>
                    <a:pt x="43058" y="334056"/>
                    <a:pt x="43068" y="333730"/>
                    <a:pt x="43068" y="333394"/>
                  </a:cubicBezTo>
                  <a:lnTo>
                    <a:pt x="43068" y="86142"/>
                  </a:lnTo>
                  <a:cubicBezTo>
                    <a:pt x="43068" y="60092"/>
                    <a:pt x="64216" y="38967"/>
                    <a:pt x="90295" y="38967"/>
                  </a:cubicBezTo>
                  <a:lnTo>
                    <a:pt x="362169" y="38967"/>
                  </a:lnTo>
                  <a:close/>
                </a:path>
              </a:pathLst>
            </a:custGeom>
            <a:grpFill/>
            <a:ln w="9897"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xmlns="" id="{7AE7DDCB-52E5-D546-85F7-63F205853404}"/>
                </a:ext>
              </a:extLst>
            </p:cNvPr>
            <p:cNvSpPr/>
            <p:nvPr/>
          </p:nvSpPr>
          <p:spPr>
            <a:xfrm>
              <a:off x="10436195" y="2096480"/>
              <a:ext cx="929381" cy="1083554"/>
            </a:xfrm>
            <a:custGeom>
              <a:avLst/>
              <a:gdLst>
                <a:gd name="connsiteX0" fmla="*/ 801464 w 929381"/>
                <a:gd name="connsiteY0" fmla="*/ 262878 h 1083554"/>
                <a:gd name="connsiteX1" fmla="*/ 929382 w 929381"/>
                <a:gd name="connsiteY1" fmla="*/ 106516 h 1083554"/>
                <a:gd name="connsiteX2" fmla="*/ 801464 w 929381"/>
                <a:gd name="connsiteY2" fmla="*/ 1978 h 1083554"/>
                <a:gd name="connsiteX3" fmla="*/ 801464 w 929381"/>
                <a:gd name="connsiteY3" fmla="*/ 81098 h 1083554"/>
                <a:gd name="connsiteX4" fmla="*/ 834404 w 929381"/>
                <a:gd name="connsiteY4" fmla="*/ 113864 h 1083554"/>
                <a:gd name="connsiteX5" fmla="*/ 826909 w 929381"/>
                <a:gd name="connsiteY5" fmla="*/ 134801 h 1083554"/>
                <a:gd name="connsiteX6" fmla="*/ 826909 w 929381"/>
                <a:gd name="connsiteY6" fmla="*/ 134801 h 1083554"/>
                <a:gd name="connsiteX7" fmla="*/ 801464 w 929381"/>
                <a:gd name="connsiteY7" fmla="*/ 146867 h 1083554"/>
                <a:gd name="connsiteX8" fmla="*/ 671963 w 929381"/>
                <a:gd name="connsiteY8" fmla="*/ 155175 h 1083554"/>
                <a:gd name="connsiteX9" fmla="*/ 762356 w 929381"/>
                <a:gd name="connsiteY9" fmla="*/ 229054 h 1083554"/>
                <a:gd name="connsiteX10" fmla="*/ 750773 w 929381"/>
                <a:gd name="connsiteY10" fmla="*/ 243097 h 1083554"/>
                <a:gd name="connsiteX11" fmla="*/ 660379 w 929381"/>
                <a:gd name="connsiteY11" fmla="*/ 169318 h 1083554"/>
                <a:gd name="connsiteX12" fmla="*/ 633944 w 929381"/>
                <a:gd name="connsiteY12" fmla="*/ 201658 h 1083554"/>
                <a:gd name="connsiteX13" fmla="*/ 681566 w 929381"/>
                <a:gd name="connsiteY13" fmla="*/ 240526 h 1083554"/>
                <a:gd name="connsiteX14" fmla="*/ 670082 w 929381"/>
                <a:gd name="connsiteY14" fmla="*/ 254570 h 1083554"/>
                <a:gd name="connsiteX15" fmla="*/ 622459 w 929381"/>
                <a:gd name="connsiteY15" fmla="*/ 215702 h 1083554"/>
                <a:gd name="connsiteX16" fmla="*/ 596024 w 929381"/>
                <a:gd name="connsiteY16" fmla="*/ 248043 h 1083554"/>
                <a:gd name="connsiteX17" fmla="*/ 643548 w 929381"/>
                <a:gd name="connsiteY17" fmla="*/ 286910 h 1083554"/>
                <a:gd name="connsiteX18" fmla="*/ 632063 w 929381"/>
                <a:gd name="connsiteY18" fmla="*/ 301053 h 1083554"/>
                <a:gd name="connsiteX19" fmla="*/ 584440 w 929381"/>
                <a:gd name="connsiteY19" fmla="*/ 262878 h 1083554"/>
                <a:gd name="connsiteX20" fmla="*/ 558005 w 929381"/>
                <a:gd name="connsiteY20" fmla="*/ 295218 h 1083554"/>
                <a:gd name="connsiteX21" fmla="*/ 605628 w 929381"/>
                <a:gd name="connsiteY21" fmla="*/ 333987 h 1083554"/>
                <a:gd name="connsiteX22" fmla="*/ 594143 w 929381"/>
                <a:gd name="connsiteY22" fmla="*/ 348130 h 1083554"/>
                <a:gd name="connsiteX23" fmla="*/ 546521 w 929381"/>
                <a:gd name="connsiteY23" fmla="*/ 309262 h 1083554"/>
                <a:gd name="connsiteX24" fmla="*/ 519987 w 929381"/>
                <a:gd name="connsiteY24" fmla="*/ 341602 h 1083554"/>
                <a:gd name="connsiteX25" fmla="*/ 610380 w 929381"/>
                <a:gd name="connsiteY25" fmla="*/ 415382 h 1083554"/>
                <a:gd name="connsiteX26" fmla="*/ 598896 w 929381"/>
                <a:gd name="connsiteY26" fmla="*/ 429426 h 1083554"/>
                <a:gd name="connsiteX27" fmla="*/ 508502 w 929381"/>
                <a:gd name="connsiteY27" fmla="*/ 355646 h 1083554"/>
                <a:gd name="connsiteX28" fmla="*/ 482067 w 929381"/>
                <a:gd name="connsiteY28" fmla="*/ 387987 h 1083554"/>
                <a:gd name="connsiteX29" fmla="*/ 529590 w 929381"/>
                <a:gd name="connsiteY29" fmla="*/ 426855 h 1083554"/>
                <a:gd name="connsiteX30" fmla="*/ 518105 w 929381"/>
                <a:gd name="connsiteY30" fmla="*/ 440899 h 1083554"/>
                <a:gd name="connsiteX31" fmla="*/ 470483 w 929381"/>
                <a:gd name="connsiteY31" fmla="*/ 401338 h 1083554"/>
                <a:gd name="connsiteX32" fmla="*/ 444048 w 929381"/>
                <a:gd name="connsiteY32" fmla="*/ 433679 h 1083554"/>
                <a:gd name="connsiteX33" fmla="*/ 491670 w 929381"/>
                <a:gd name="connsiteY33" fmla="*/ 472448 h 1083554"/>
                <a:gd name="connsiteX34" fmla="*/ 480186 w 929381"/>
                <a:gd name="connsiteY34" fmla="*/ 486591 h 1083554"/>
                <a:gd name="connsiteX35" fmla="*/ 432563 w 929381"/>
                <a:gd name="connsiteY35" fmla="*/ 447723 h 1083554"/>
                <a:gd name="connsiteX36" fmla="*/ 406128 w 929381"/>
                <a:gd name="connsiteY36" fmla="*/ 480459 h 1083554"/>
                <a:gd name="connsiteX37" fmla="*/ 453652 w 929381"/>
                <a:gd name="connsiteY37" fmla="*/ 519327 h 1083554"/>
                <a:gd name="connsiteX38" fmla="*/ 442167 w 929381"/>
                <a:gd name="connsiteY38" fmla="*/ 533371 h 1083554"/>
                <a:gd name="connsiteX39" fmla="*/ 394544 w 929381"/>
                <a:gd name="connsiteY39" fmla="*/ 494503 h 1083554"/>
                <a:gd name="connsiteX40" fmla="*/ 368109 w 929381"/>
                <a:gd name="connsiteY40" fmla="*/ 526843 h 1083554"/>
                <a:gd name="connsiteX41" fmla="*/ 458503 w 929381"/>
                <a:gd name="connsiteY41" fmla="*/ 600623 h 1083554"/>
                <a:gd name="connsiteX42" fmla="*/ 446919 w 929381"/>
                <a:gd name="connsiteY42" fmla="*/ 614766 h 1083554"/>
                <a:gd name="connsiteX43" fmla="*/ 356625 w 929381"/>
                <a:gd name="connsiteY43" fmla="*/ 540887 h 1083554"/>
                <a:gd name="connsiteX44" fmla="*/ 330090 w 929381"/>
                <a:gd name="connsiteY44" fmla="*/ 573326 h 1083554"/>
                <a:gd name="connsiteX45" fmla="*/ 377713 w 929381"/>
                <a:gd name="connsiteY45" fmla="*/ 612194 h 1083554"/>
                <a:gd name="connsiteX46" fmla="*/ 366228 w 929381"/>
                <a:gd name="connsiteY46" fmla="*/ 626238 h 1083554"/>
                <a:gd name="connsiteX47" fmla="*/ 318606 w 929381"/>
                <a:gd name="connsiteY47" fmla="*/ 587370 h 1083554"/>
                <a:gd name="connsiteX48" fmla="*/ 292171 w 929381"/>
                <a:gd name="connsiteY48" fmla="*/ 619711 h 1083554"/>
                <a:gd name="connsiteX49" fmla="*/ 339694 w 929381"/>
                <a:gd name="connsiteY49" fmla="*/ 658579 h 1083554"/>
                <a:gd name="connsiteX50" fmla="*/ 328210 w 929381"/>
                <a:gd name="connsiteY50" fmla="*/ 672622 h 1083554"/>
                <a:gd name="connsiteX51" fmla="*/ 280686 w 929381"/>
                <a:gd name="connsiteY51" fmla="*/ 633755 h 1083554"/>
                <a:gd name="connsiteX52" fmla="*/ 254152 w 929381"/>
                <a:gd name="connsiteY52" fmla="*/ 666095 h 1083554"/>
                <a:gd name="connsiteX53" fmla="*/ 301774 w 929381"/>
                <a:gd name="connsiteY53" fmla="*/ 704963 h 1083554"/>
                <a:gd name="connsiteX54" fmla="*/ 290290 w 929381"/>
                <a:gd name="connsiteY54" fmla="*/ 719007 h 1083554"/>
                <a:gd name="connsiteX55" fmla="*/ 242667 w 929381"/>
                <a:gd name="connsiteY55" fmla="*/ 680139 h 1083554"/>
                <a:gd name="connsiteX56" fmla="*/ 216133 w 929381"/>
                <a:gd name="connsiteY56" fmla="*/ 712479 h 1083554"/>
                <a:gd name="connsiteX57" fmla="*/ 306527 w 929381"/>
                <a:gd name="connsiteY57" fmla="*/ 786358 h 1083554"/>
                <a:gd name="connsiteX58" fmla="*/ 294646 w 929381"/>
                <a:gd name="connsiteY58" fmla="*/ 800303 h 1083554"/>
                <a:gd name="connsiteX59" fmla="*/ 204252 w 929381"/>
                <a:gd name="connsiteY59" fmla="*/ 726523 h 1083554"/>
                <a:gd name="connsiteX60" fmla="*/ 177817 w 929381"/>
                <a:gd name="connsiteY60" fmla="*/ 758864 h 1083554"/>
                <a:gd name="connsiteX61" fmla="*/ 225440 w 929381"/>
                <a:gd name="connsiteY61" fmla="*/ 797731 h 1083554"/>
                <a:gd name="connsiteX62" fmla="*/ 213856 w 929381"/>
                <a:gd name="connsiteY62" fmla="*/ 811775 h 1083554"/>
                <a:gd name="connsiteX63" fmla="*/ 166332 w 929381"/>
                <a:gd name="connsiteY63" fmla="*/ 772908 h 1083554"/>
                <a:gd name="connsiteX64" fmla="*/ 139798 w 929381"/>
                <a:gd name="connsiteY64" fmla="*/ 805248 h 1083554"/>
                <a:gd name="connsiteX65" fmla="*/ 187421 w 929381"/>
                <a:gd name="connsiteY65" fmla="*/ 844116 h 1083554"/>
                <a:gd name="connsiteX66" fmla="*/ 175936 w 929381"/>
                <a:gd name="connsiteY66" fmla="*/ 858160 h 1083554"/>
                <a:gd name="connsiteX67" fmla="*/ 128314 w 929381"/>
                <a:gd name="connsiteY67" fmla="*/ 819292 h 1083554"/>
                <a:gd name="connsiteX68" fmla="*/ 101879 w 929381"/>
                <a:gd name="connsiteY68" fmla="*/ 851632 h 1083554"/>
                <a:gd name="connsiteX69" fmla="*/ 149501 w 929381"/>
                <a:gd name="connsiteY69" fmla="*/ 890500 h 1083554"/>
                <a:gd name="connsiteX70" fmla="*/ 137917 w 929381"/>
                <a:gd name="connsiteY70" fmla="*/ 904643 h 1083554"/>
                <a:gd name="connsiteX71" fmla="*/ 90691 w 929381"/>
                <a:gd name="connsiteY71" fmla="*/ 866171 h 1083554"/>
                <a:gd name="connsiteX72" fmla="*/ 64256 w 929381"/>
                <a:gd name="connsiteY72" fmla="*/ 898511 h 1083554"/>
                <a:gd name="connsiteX73" fmla="*/ 154649 w 929381"/>
                <a:gd name="connsiteY73" fmla="*/ 972291 h 1083554"/>
                <a:gd name="connsiteX74" fmla="*/ 143165 w 929381"/>
                <a:gd name="connsiteY74" fmla="*/ 986335 h 1083554"/>
                <a:gd name="connsiteX75" fmla="*/ 52771 w 929381"/>
                <a:gd name="connsiteY75" fmla="*/ 912555 h 1083554"/>
                <a:gd name="connsiteX76" fmla="*/ 0 w 929381"/>
                <a:gd name="connsiteY76" fmla="*/ 977038 h 1083554"/>
                <a:gd name="connsiteX77" fmla="*/ 130393 w 929381"/>
                <a:gd name="connsiteY77" fmla="*/ 1083554 h 1083554"/>
                <a:gd name="connsiteX78" fmla="*/ 801464 w 929381"/>
                <a:gd name="connsiteY78" fmla="*/ 262878 h 1083554"/>
                <a:gd name="connsiteX79" fmla="*/ 801464 w 929381"/>
                <a:gd name="connsiteY79" fmla="*/ 146867 h 1083554"/>
                <a:gd name="connsiteX80" fmla="*/ 766743 w 929381"/>
                <a:gd name="connsiteY80" fmla="*/ 115783 h 1083554"/>
                <a:gd name="connsiteX81" fmla="*/ 797851 w 929381"/>
                <a:gd name="connsiteY81" fmla="*/ 81098 h 1083554"/>
                <a:gd name="connsiteX82" fmla="*/ 801464 w 929381"/>
                <a:gd name="connsiteY82" fmla="*/ 81098 h 1083554"/>
                <a:gd name="connsiteX83" fmla="*/ 801464 w 929381"/>
                <a:gd name="connsiteY83" fmla="*/ 1978 h 1083554"/>
                <a:gd name="connsiteX84" fmla="*/ 798989 w 929381"/>
                <a:gd name="connsiteY84" fmla="*/ 0 h 108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29381" h="1083554">
                  <a:moveTo>
                    <a:pt x="801464" y="262878"/>
                  </a:moveTo>
                  <a:lnTo>
                    <a:pt x="929382" y="106516"/>
                  </a:lnTo>
                  <a:lnTo>
                    <a:pt x="801464" y="1978"/>
                  </a:lnTo>
                  <a:lnTo>
                    <a:pt x="801464" y="81098"/>
                  </a:lnTo>
                  <a:cubicBezTo>
                    <a:pt x="819622" y="81059"/>
                    <a:pt x="834365" y="95736"/>
                    <a:pt x="834404" y="113864"/>
                  </a:cubicBezTo>
                  <a:cubicBezTo>
                    <a:pt x="834414" y="121499"/>
                    <a:pt x="831771" y="128907"/>
                    <a:pt x="826909" y="134801"/>
                  </a:cubicBezTo>
                  <a:lnTo>
                    <a:pt x="826909" y="134801"/>
                  </a:lnTo>
                  <a:cubicBezTo>
                    <a:pt x="820662" y="142427"/>
                    <a:pt x="811326" y="146848"/>
                    <a:pt x="801464" y="146867"/>
                  </a:cubicBezTo>
                  <a:close/>
                  <a:moveTo>
                    <a:pt x="671963" y="155175"/>
                  </a:moveTo>
                  <a:lnTo>
                    <a:pt x="762356" y="229054"/>
                  </a:lnTo>
                  <a:lnTo>
                    <a:pt x="750773" y="243097"/>
                  </a:lnTo>
                  <a:lnTo>
                    <a:pt x="660379" y="169318"/>
                  </a:lnTo>
                  <a:lnTo>
                    <a:pt x="633944" y="201658"/>
                  </a:lnTo>
                  <a:lnTo>
                    <a:pt x="681566" y="240526"/>
                  </a:lnTo>
                  <a:lnTo>
                    <a:pt x="670082" y="254570"/>
                  </a:lnTo>
                  <a:lnTo>
                    <a:pt x="622459" y="215702"/>
                  </a:lnTo>
                  <a:lnTo>
                    <a:pt x="596024" y="248043"/>
                  </a:lnTo>
                  <a:lnTo>
                    <a:pt x="643548" y="286910"/>
                  </a:lnTo>
                  <a:lnTo>
                    <a:pt x="632063" y="301053"/>
                  </a:lnTo>
                  <a:lnTo>
                    <a:pt x="584440" y="262878"/>
                  </a:lnTo>
                  <a:lnTo>
                    <a:pt x="558005" y="295218"/>
                  </a:lnTo>
                  <a:lnTo>
                    <a:pt x="605628" y="333987"/>
                  </a:lnTo>
                  <a:lnTo>
                    <a:pt x="594143" y="348130"/>
                  </a:lnTo>
                  <a:lnTo>
                    <a:pt x="546521" y="309262"/>
                  </a:lnTo>
                  <a:lnTo>
                    <a:pt x="519987" y="341602"/>
                  </a:lnTo>
                  <a:lnTo>
                    <a:pt x="610380" y="415382"/>
                  </a:lnTo>
                  <a:lnTo>
                    <a:pt x="598896" y="429426"/>
                  </a:lnTo>
                  <a:lnTo>
                    <a:pt x="508502" y="355646"/>
                  </a:lnTo>
                  <a:lnTo>
                    <a:pt x="482067" y="387987"/>
                  </a:lnTo>
                  <a:lnTo>
                    <a:pt x="529590" y="426855"/>
                  </a:lnTo>
                  <a:lnTo>
                    <a:pt x="518105" y="440899"/>
                  </a:lnTo>
                  <a:lnTo>
                    <a:pt x="470483" y="401338"/>
                  </a:lnTo>
                  <a:lnTo>
                    <a:pt x="444048" y="433679"/>
                  </a:lnTo>
                  <a:lnTo>
                    <a:pt x="491670" y="472448"/>
                  </a:lnTo>
                  <a:lnTo>
                    <a:pt x="480186" y="486591"/>
                  </a:lnTo>
                  <a:lnTo>
                    <a:pt x="432563" y="447723"/>
                  </a:lnTo>
                  <a:lnTo>
                    <a:pt x="406128" y="480459"/>
                  </a:lnTo>
                  <a:lnTo>
                    <a:pt x="453652" y="519327"/>
                  </a:lnTo>
                  <a:lnTo>
                    <a:pt x="442167" y="533371"/>
                  </a:lnTo>
                  <a:lnTo>
                    <a:pt x="394544" y="494503"/>
                  </a:lnTo>
                  <a:lnTo>
                    <a:pt x="368109" y="526843"/>
                  </a:lnTo>
                  <a:lnTo>
                    <a:pt x="458503" y="600623"/>
                  </a:lnTo>
                  <a:lnTo>
                    <a:pt x="446919" y="614766"/>
                  </a:lnTo>
                  <a:lnTo>
                    <a:pt x="356625" y="540887"/>
                  </a:lnTo>
                  <a:lnTo>
                    <a:pt x="330090" y="573326"/>
                  </a:lnTo>
                  <a:lnTo>
                    <a:pt x="377713" y="612194"/>
                  </a:lnTo>
                  <a:lnTo>
                    <a:pt x="366228" y="626238"/>
                  </a:lnTo>
                  <a:lnTo>
                    <a:pt x="318606" y="587370"/>
                  </a:lnTo>
                  <a:lnTo>
                    <a:pt x="292171" y="619711"/>
                  </a:lnTo>
                  <a:lnTo>
                    <a:pt x="339694" y="658579"/>
                  </a:lnTo>
                  <a:lnTo>
                    <a:pt x="328210" y="672622"/>
                  </a:lnTo>
                  <a:lnTo>
                    <a:pt x="280686" y="633755"/>
                  </a:lnTo>
                  <a:lnTo>
                    <a:pt x="254152" y="666095"/>
                  </a:lnTo>
                  <a:lnTo>
                    <a:pt x="301774" y="704963"/>
                  </a:lnTo>
                  <a:lnTo>
                    <a:pt x="290290" y="719007"/>
                  </a:lnTo>
                  <a:lnTo>
                    <a:pt x="242667" y="680139"/>
                  </a:lnTo>
                  <a:lnTo>
                    <a:pt x="216133" y="712479"/>
                  </a:lnTo>
                  <a:lnTo>
                    <a:pt x="306527" y="786358"/>
                  </a:lnTo>
                  <a:lnTo>
                    <a:pt x="294646" y="800303"/>
                  </a:lnTo>
                  <a:lnTo>
                    <a:pt x="204252" y="726523"/>
                  </a:lnTo>
                  <a:lnTo>
                    <a:pt x="177817" y="758864"/>
                  </a:lnTo>
                  <a:lnTo>
                    <a:pt x="225440" y="797731"/>
                  </a:lnTo>
                  <a:lnTo>
                    <a:pt x="213856" y="811775"/>
                  </a:lnTo>
                  <a:lnTo>
                    <a:pt x="166332" y="772908"/>
                  </a:lnTo>
                  <a:lnTo>
                    <a:pt x="139798" y="805248"/>
                  </a:lnTo>
                  <a:lnTo>
                    <a:pt x="187421" y="844116"/>
                  </a:lnTo>
                  <a:lnTo>
                    <a:pt x="175936" y="858160"/>
                  </a:lnTo>
                  <a:lnTo>
                    <a:pt x="128314" y="819292"/>
                  </a:lnTo>
                  <a:lnTo>
                    <a:pt x="101879" y="851632"/>
                  </a:lnTo>
                  <a:lnTo>
                    <a:pt x="149501" y="890500"/>
                  </a:lnTo>
                  <a:lnTo>
                    <a:pt x="137917" y="904643"/>
                  </a:lnTo>
                  <a:lnTo>
                    <a:pt x="90691" y="866171"/>
                  </a:lnTo>
                  <a:lnTo>
                    <a:pt x="64256" y="898511"/>
                  </a:lnTo>
                  <a:lnTo>
                    <a:pt x="154649" y="972291"/>
                  </a:lnTo>
                  <a:lnTo>
                    <a:pt x="143165" y="986335"/>
                  </a:lnTo>
                  <a:lnTo>
                    <a:pt x="52771" y="912555"/>
                  </a:lnTo>
                  <a:lnTo>
                    <a:pt x="0" y="977038"/>
                  </a:lnTo>
                  <a:lnTo>
                    <a:pt x="130393" y="1083554"/>
                  </a:lnTo>
                  <a:lnTo>
                    <a:pt x="801464" y="262878"/>
                  </a:lnTo>
                  <a:lnTo>
                    <a:pt x="801464" y="146867"/>
                  </a:lnTo>
                  <a:cubicBezTo>
                    <a:pt x="783287" y="147866"/>
                    <a:pt x="767732" y="133951"/>
                    <a:pt x="766743" y="115783"/>
                  </a:cubicBezTo>
                  <a:cubicBezTo>
                    <a:pt x="765743" y="97625"/>
                    <a:pt x="779673" y="82097"/>
                    <a:pt x="797851" y="81098"/>
                  </a:cubicBezTo>
                  <a:cubicBezTo>
                    <a:pt x="799058" y="81029"/>
                    <a:pt x="800256" y="81029"/>
                    <a:pt x="801464" y="81098"/>
                  </a:cubicBezTo>
                  <a:lnTo>
                    <a:pt x="801464" y="1978"/>
                  </a:lnTo>
                  <a:lnTo>
                    <a:pt x="798989" y="0"/>
                  </a:lnTo>
                  <a:close/>
                </a:path>
              </a:pathLst>
            </a:custGeom>
            <a:grpFill/>
            <a:ln w="9897"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xmlns="" id="{17804EA9-DD24-504B-9D35-44444C7055AD}"/>
                </a:ext>
              </a:extLst>
            </p:cNvPr>
            <p:cNvSpPr/>
            <p:nvPr/>
          </p:nvSpPr>
          <p:spPr>
            <a:xfrm>
              <a:off x="11140335" y="2415204"/>
              <a:ext cx="391624" cy="786884"/>
            </a:xfrm>
            <a:custGeom>
              <a:avLst/>
              <a:gdLst>
                <a:gd name="connsiteX0" fmla="*/ 300883 w 391624"/>
                <a:gd name="connsiteY0" fmla="*/ 353403 h 786884"/>
                <a:gd name="connsiteX1" fmla="*/ 317517 w 391624"/>
                <a:gd name="connsiteY1" fmla="*/ 338766 h 786884"/>
                <a:gd name="connsiteX2" fmla="*/ 372664 w 391624"/>
                <a:gd name="connsiteY2" fmla="*/ 197141 h 786884"/>
                <a:gd name="connsiteX3" fmla="*/ 363951 w 391624"/>
                <a:gd name="connsiteY3" fmla="*/ 168657 h 786884"/>
                <a:gd name="connsiteX4" fmla="*/ 386129 w 391624"/>
                <a:gd name="connsiteY4" fmla="*/ 111196 h 786884"/>
                <a:gd name="connsiteX5" fmla="*/ 339160 w 391624"/>
                <a:gd name="connsiteY5" fmla="*/ 5471 h 786884"/>
                <a:gd name="connsiteX6" fmla="*/ 301378 w 391624"/>
                <a:gd name="connsiteY6" fmla="*/ 427 h 786884"/>
                <a:gd name="connsiteX7" fmla="*/ 301378 w 391624"/>
                <a:gd name="connsiteY7" fmla="*/ 141954 h 786884"/>
                <a:gd name="connsiteX8" fmla="*/ 312863 w 391624"/>
                <a:gd name="connsiteY8" fmla="*/ 149372 h 786884"/>
                <a:gd name="connsiteX9" fmla="*/ 301378 w 391624"/>
                <a:gd name="connsiteY9" fmla="*/ 144921 h 786884"/>
                <a:gd name="connsiteX10" fmla="*/ 301378 w 391624"/>
                <a:gd name="connsiteY10" fmla="*/ 209108 h 786884"/>
                <a:gd name="connsiteX11" fmla="*/ 311279 w 391624"/>
                <a:gd name="connsiteY11" fmla="*/ 184086 h 786884"/>
                <a:gd name="connsiteX12" fmla="*/ 306131 w 391624"/>
                <a:gd name="connsiteY12" fmla="*/ 161141 h 786884"/>
                <a:gd name="connsiteX13" fmla="*/ 345734 w 391624"/>
                <a:gd name="connsiteY13" fmla="*/ 176371 h 786884"/>
                <a:gd name="connsiteX14" fmla="*/ 357753 w 391624"/>
                <a:gd name="connsiteY14" fmla="*/ 203183 h 786884"/>
                <a:gd name="connsiteX15" fmla="*/ 357714 w 391624"/>
                <a:gd name="connsiteY15" fmla="*/ 203272 h 786884"/>
                <a:gd name="connsiteX16" fmla="*/ 310883 w 391624"/>
                <a:gd name="connsiteY16" fmla="*/ 324623 h 786884"/>
                <a:gd name="connsiteX17" fmla="*/ 301774 w 391624"/>
                <a:gd name="connsiteY17" fmla="*/ 335107 h 786884"/>
                <a:gd name="connsiteX18" fmla="*/ 164748 w 391624"/>
                <a:gd name="connsiteY18" fmla="*/ 701039 h 786884"/>
                <a:gd name="connsiteX19" fmla="*/ 298804 w 391624"/>
                <a:gd name="connsiteY19" fmla="*/ 353799 h 786884"/>
                <a:gd name="connsiteX20" fmla="*/ 300487 w 391624"/>
                <a:gd name="connsiteY20" fmla="*/ 353799 h 786884"/>
                <a:gd name="connsiteX21" fmla="*/ 300487 w 391624"/>
                <a:gd name="connsiteY21" fmla="*/ 335107 h 786884"/>
                <a:gd name="connsiteX22" fmla="*/ 282666 w 391624"/>
                <a:gd name="connsiteY22" fmla="*/ 336491 h 786884"/>
                <a:gd name="connsiteX23" fmla="*/ 243063 w 391624"/>
                <a:gd name="connsiteY23" fmla="*/ 321360 h 786884"/>
                <a:gd name="connsiteX24" fmla="*/ 243063 w 391624"/>
                <a:gd name="connsiteY24" fmla="*/ 321360 h 786884"/>
                <a:gd name="connsiteX25" fmla="*/ 262271 w 391624"/>
                <a:gd name="connsiteY25" fmla="*/ 307810 h 786884"/>
                <a:gd name="connsiteX26" fmla="*/ 300289 w 391624"/>
                <a:gd name="connsiteY26" fmla="*/ 208910 h 786884"/>
                <a:gd name="connsiteX27" fmla="*/ 300289 w 391624"/>
                <a:gd name="connsiteY27" fmla="*/ 144723 h 786884"/>
                <a:gd name="connsiteX28" fmla="*/ 210193 w 391624"/>
                <a:gd name="connsiteY28" fmla="*/ 110009 h 786884"/>
                <a:gd name="connsiteX29" fmla="*/ 184550 w 391624"/>
                <a:gd name="connsiteY29" fmla="*/ 125339 h 786884"/>
                <a:gd name="connsiteX30" fmla="*/ 129898 w 391624"/>
                <a:gd name="connsiteY30" fmla="*/ 266866 h 786884"/>
                <a:gd name="connsiteX31" fmla="*/ 133363 w 391624"/>
                <a:gd name="connsiteY31" fmla="*/ 290404 h 786884"/>
                <a:gd name="connsiteX32" fmla="*/ 85642 w 391624"/>
                <a:gd name="connsiteY32" fmla="*/ 414128 h 786884"/>
                <a:gd name="connsiteX33" fmla="*/ 85642 w 391624"/>
                <a:gd name="connsiteY33" fmla="*/ 632599 h 786884"/>
                <a:gd name="connsiteX34" fmla="*/ 95542 w 391624"/>
                <a:gd name="connsiteY34" fmla="*/ 634380 h 786884"/>
                <a:gd name="connsiteX35" fmla="*/ 111878 w 391624"/>
                <a:gd name="connsiteY35" fmla="*/ 662468 h 786884"/>
                <a:gd name="connsiteX36" fmla="*/ 147858 w 391624"/>
                <a:gd name="connsiteY36" fmla="*/ 654635 h 786884"/>
                <a:gd name="connsiteX37" fmla="*/ 157917 w 391624"/>
                <a:gd name="connsiteY37" fmla="*/ 686303 h 786884"/>
                <a:gd name="connsiteX38" fmla="*/ 155046 w 391624"/>
                <a:gd name="connsiteY38" fmla="*/ 693621 h 786884"/>
                <a:gd name="connsiteX39" fmla="*/ 85740 w 391624"/>
                <a:gd name="connsiteY39" fmla="*/ 740203 h 786884"/>
                <a:gd name="connsiteX40" fmla="*/ 85740 w 391624"/>
                <a:gd name="connsiteY40" fmla="*/ 754148 h 786884"/>
                <a:gd name="connsiteX41" fmla="*/ 164946 w 391624"/>
                <a:gd name="connsiteY41" fmla="*/ 701236 h 786884"/>
                <a:gd name="connsiteX42" fmla="*/ 300487 w 391624"/>
                <a:gd name="connsiteY42" fmla="*/ 427 h 786884"/>
                <a:gd name="connsiteX43" fmla="*/ 300487 w 391624"/>
                <a:gd name="connsiteY43" fmla="*/ 141954 h 786884"/>
                <a:gd name="connsiteX44" fmla="*/ 218509 w 391624"/>
                <a:gd name="connsiteY44" fmla="*/ 89141 h 786884"/>
                <a:gd name="connsiteX45" fmla="*/ 232568 w 391624"/>
                <a:gd name="connsiteY45" fmla="*/ 52845 h 786884"/>
                <a:gd name="connsiteX46" fmla="*/ 300883 w 391624"/>
                <a:gd name="connsiteY46" fmla="*/ 427 h 786884"/>
                <a:gd name="connsiteX47" fmla="*/ 86236 w 391624"/>
                <a:gd name="connsiteY47" fmla="*/ 413931 h 786884"/>
                <a:gd name="connsiteX48" fmla="*/ 0 w 391624"/>
                <a:gd name="connsiteY48" fmla="*/ 637347 h 786884"/>
                <a:gd name="connsiteX49" fmla="*/ 37128 w 391624"/>
                <a:gd name="connsiteY49" fmla="*/ 786884 h 786884"/>
                <a:gd name="connsiteX50" fmla="*/ 86631 w 391624"/>
                <a:gd name="connsiteY50" fmla="*/ 753951 h 786884"/>
                <a:gd name="connsiteX51" fmla="*/ 86631 w 391624"/>
                <a:gd name="connsiteY51" fmla="*/ 740006 h 786884"/>
                <a:gd name="connsiteX52" fmla="*/ 82275 w 391624"/>
                <a:gd name="connsiteY52" fmla="*/ 742972 h 786884"/>
                <a:gd name="connsiteX53" fmla="*/ 33960 w 391624"/>
                <a:gd name="connsiteY53" fmla="*/ 724379 h 786884"/>
                <a:gd name="connsiteX54" fmla="*/ 12574 w 391624"/>
                <a:gd name="connsiteY54" fmla="*/ 638138 h 786884"/>
                <a:gd name="connsiteX55" fmla="*/ 12574 w 391624"/>
                <a:gd name="connsiteY55" fmla="*/ 638138 h 786884"/>
                <a:gd name="connsiteX56" fmla="*/ 15346 w 391624"/>
                <a:gd name="connsiteY56" fmla="*/ 630819 h 786884"/>
                <a:gd name="connsiteX57" fmla="*/ 48900 w 391624"/>
                <a:gd name="connsiteY57" fmla="*/ 615658 h 786884"/>
                <a:gd name="connsiteX58" fmla="*/ 65444 w 391624"/>
                <a:gd name="connsiteY58" fmla="*/ 643973 h 786884"/>
                <a:gd name="connsiteX59" fmla="*/ 86631 w 391624"/>
                <a:gd name="connsiteY59" fmla="*/ 632402 h 78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91624" h="786884">
                  <a:moveTo>
                    <a:pt x="300883" y="353403"/>
                  </a:moveTo>
                  <a:cubicBezTo>
                    <a:pt x="308477" y="351505"/>
                    <a:pt x="314675" y="346045"/>
                    <a:pt x="317517" y="338766"/>
                  </a:cubicBezTo>
                  <a:lnTo>
                    <a:pt x="372664" y="197141"/>
                  </a:lnTo>
                  <a:cubicBezTo>
                    <a:pt x="376713" y="186776"/>
                    <a:pt x="373109" y="174997"/>
                    <a:pt x="363951" y="168657"/>
                  </a:cubicBezTo>
                  <a:lnTo>
                    <a:pt x="386129" y="111196"/>
                  </a:lnTo>
                  <a:cubicBezTo>
                    <a:pt x="402386" y="69045"/>
                    <a:pt x="381356" y="21711"/>
                    <a:pt x="339160" y="5471"/>
                  </a:cubicBezTo>
                  <a:cubicBezTo>
                    <a:pt x="327140" y="843"/>
                    <a:pt x="314190" y="-888"/>
                    <a:pt x="301378" y="427"/>
                  </a:cubicBezTo>
                  <a:lnTo>
                    <a:pt x="301378" y="141954"/>
                  </a:lnTo>
                  <a:lnTo>
                    <a:pt x="312863" y="149372"/>
                  </a:lnTo>
                  <a:lnTo>
                    <a:pt x="301378" y="144921"/>
                  </a:lnTo>
                  <a:lnTo>
                    <a:pt x="301378" y="209108"/>
                  </a:lnTo>
                  <a:lnTo>
                    <a:pt x="311279" y="184086"/>
                  </a:lnTo>
                  <a:cubicBezTo>
                    <a:pt x="314368" y="176105"/>
                    <a:pt x="312329" y="167045"/>
                    <a:pt x="306131" y="161141"/>
                  </a:cubicBezTo>
                  <a:lnTo>
                    <a:pt x="345734" y="176371"/>
                  </a:lnTo>
                  <a:cubicBezTo>
                    <a:pt x="356466" y="180456"/>
                    <a:pt x="361842" y="192463"/>
                    <a:pt x="357753" y="203183"/>
                  </a:cubicBezTo>
                  <a:cubicBezTo>
                    <a:pt x="357733" y="203213"/>
                    <a:pt x="357723" y="203243"/>
                    <a:pt x="357714" y="203272"/>
                  </a:cubicBezTo>
                  <a:lnTo>
                    <a:pt x="310883" y="324623"/>
                  </a:lnTo>
                  <a:cubicBezTo>
                    <a:pt x="309210" y="329104"/>
                    <a:pt x="305982" y="332822"/>
                    <a:pt x="301774" y="335107"/>
                  </a:cubicBezTo>
                  <a:close/>
                  <a:moveTo>
                    <a:pt x="164748" y="701039"/>
                  </a:moveTo>
                  <a:lnTo>
                    <a:pt x="298804" y="353799"/>
                  </a:lnTo>
                  <a:lnTo>
                    <a:pt x="300487" y="353799"/>
                  </a:lnTo>
                  <a:lnTo>
                    <a:pt x="300487" y="335107"/>
                  </a:lnTo>
                  <a:cubicBezTo>
                    <a:pt x="295072" y="338282"/>
                    <a:pt x="288507" y="338796"/>
                    <a:pt x="282666" y="336491"/>
                  </a:cubicBezTo>
                  <a:lnTo>
                    <a:pt x="243063" y="321360"/>
                  </a:lnTo>
                  <a:lnTo>
                    <a:pt x="243063" y="321360"/>
                  </a:lnTo>
                  <a:cubicBezTo>
                    <a:pt x="251608" y="321103"/>
                    <a:pt x="259171" y="315772"/>
                    <a:pt x="262271" y="307810"/>
                  </a:cubicBezTo>
                  <a:lnTo>
                    <a:pt x="300289" y="208910"/>
                  </a:lnTo>
                  <a:lnTo>
                    <a:pt x="300289" y="144723"/>
                  </a:lnTo>
                  <a:lnTo>
                    <a:pt x="210193" y="110009"/>
                  </a:lnTo>
                  <a:cubicBezTo>
                    <a:pt x="199124" y="108595"/>
                    <a:pt x="188530" y="114925"/>
                    <a:pt x="184550" y="125339"/>
                  </a:cubicBezTo>
                  <a:lnTo>
                    <a:pt x="129898" y="266866"/>
                  </a:lnTo>
                  <a:cubicBezTo>
                    <a:pt x="126868" y="274777"/>
                    <a:pt x="128185" y="283698"/>
                    <a:pt x="133363" y="290404"/>
                  </a:cubicBezTo>
                  <a:lnTo>
                    <a:pt x="85642" y="414128"/>
                  </a:lnTo>
                  <a:lnTo>
                    <a:pt x="85642" y="632599"/>
                  </a:lnTo>
                  <a:cubicBezTo>
                    <a:pt x="89027" y="632511"/>
                    <a:pt x="92394" y="633124"/>
                    <a:pt x="95542" y="634380"/>
                  </a:cubicBezTo>
                  <a:cubicBezTo>
                    <a:pt x="106918" y="638751"/>
                    <a:pt x="113710" y="650431"/>
                    <a:pt x="111878" y="662468"/>
                  </a:cubicBezTo>
                  <a:cubicBezTo>
                    <a:pt x="119651" y="650382"/>
                    <a:pt x="135759" y="646871"/>
                    <a:pt x="147858" y="654635"/>
                  </a:cubicBezTo>
                  <a:cubicBezTo>
                    <a:pt x="158402" y="661399"/>
                    <a:pt x="162630" y="674702"/>
                    <a:pt x="157917" y="686303"/>
                  </a:cubicBezTo>
                  <a:lnTo>
                    <a:pt x="155046" y="693621"/>
                  </a:lnTo>
                  <a:lnTo>
                    <a:pt x="85740" y="740203"/>
                  </a:lnTo>
                  <a:lnTo>
                    <a:pt x="85740" y="754148"/>
                  </a:lnTo>
                  <a:lnTo>
                    <a:pt x="164946" y="701236"/>
                  </a:lnTo>
                  <a:close/>
                  <a:moveTo>
                    <a:pt x="300487" y="427"/>
                  </a:moveTo>
                  <a:lnTo>
                    <a:pt x="300487" y="141954"/>
                  </a:lnTo>
                  <a:lnTo>
                    <a:pt x="218509" y="89141"/>
                  </a:lnTo>
                  <a:lnTo>
                    <a:pt x="232568" y="52845"/>
                  </a:lnTo>
                  <a:cubicBezTo>
                    <a:pt x="243518" y="23827"/>
                    <a:pt x="269993" y="3513"/>
                    <a:pt x="300883" y="427"/>
                  </a:cubicBezTo>
                  <a:close/>
                  <a:moveTo>
                    <a:pt x="86236" y="413931"/>
                  </a:moveTo>
                  <a:lnTo>
                    <a:pt x="0" y="637347"/>
                  </a:lnTo>
                  <a:lnTo>
                    <a:pt x="37128" y="786884"/>
                  </a:lnTo>
                  <a:lnTo>
                    <a:pt x="86631" y="753951"/>
                  </a:lnTo>
                  <a:lnTo>
                    <a:pt x="86631" y="740006"/>
                  </a:lnTo>
                  <a:lnTo>
                    <a:pt x="82275" y="742972"/>
                  </a:lnTo>
                  <a:lnTo>
                    <a:pt x="33960" y="724379"/>
                  </a:lnTo>
                  <a:lnTo>
                    <a:pt x="12574" y="638138"/>
                  </a:lnTo>
                  <a:lnTo>
                    <a:pt x="12574" y="638138"/>
                  </a:lnTo>
                  <a:lnTo>
                    <a:pt x="15346" y="630819"/>
                  </a:lnTo>
                  <a:cubicBezTo>
                    <a:pt x="20415" y="617379"/>
                    <a:pt x="35445" y="610584"/>
                    <a:pt x="48900" y="615658"/>
                  </a:cubicBezTo>
                  <a:cubicBezTo>
                    <a:pt x="60424" y="620000"/>
                    <a:pt x="67325" y="631808"/>
                    <a:pt x="65444" y="643973"/>
                  </a:cubicBezTo>
                  <a:cubicBezTo>
                    <a:pt x="70206" y="636902"/>
                    <a:pt x="78107" y="632590"/>
                    <a:pt x="86631" y="632402"/>
                  </a:cubicBezTo>
                  <a:close/>
                </a:path>
              </a:pathLst>
            </a:custGeom>
            <a:grpFill/>
            <a:ln w="9897"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xmlns="" id="{526047AF-4566-3745-83EC-508E0D2609DA}"/>
                </a:ext>
              </a:extLst>
            </p:cNvPr>
            <p:cNvSpPr/>
            <p:nvPr/>
          </p:nvSpPr>
          <p:spPr>
            <a:xfrm>
              <a:off x="9737699" y="2514235"/>
              <a:ext cx="659586" cy="658875"/>
            </a:xfrm>
            <a:custGeom>
              <a:avLst/>
              <a:gdLst>
                <a:gd name="connsiteX0" fmla="*/ 329793 w 659586"/>
                <a:gd name="connsiteY0" fmla="*/ 0 h 658875"/>
                <a:gd name="connsiteX1" fmla="*/ 329793 w 659586"/>
                <a:gd name="connsiteY1" fmla="*/ 0 h 658875"/>
                <a:gd name="connsiteX2" fmla="*/ 329793 w 659586"/>
                <a:gd name="connsiteY2" fmla="*/ 86835 h 658875"/>
                <a:gd name="connsiteX3" fmla="*/ 370188 w 659586"/>
                <a:gd name="connsiteY3" fmla="*/ 59439 h 658875"/>
                <a:gd name="connsiteX4" fmla="*/ 600083 w 659586"/>
                <a:gd name="connsiteY4" fmla="*/ 289086 h 658875"/>
                <a:gd name="connsiteX5" fmla="*/ 575728 w 659586"/>
                <a:gd name="connsiteY5" fmla="*/ 345459 h 658875"/>
                <a:gd name="connsiteX6" fmla="*/ 600083 w 659586"/>
                <a:gd name="connsiteY6" fmla="*/ 369789 h 658875"/>
                <a:gd name="connsiteX7" fmla="*/ 370188 w 659586"/>
                <a:gd name="connsiteY7" fmla="*/ 599535 h 658875"/>
                <a:gd name="connsiteX8" fmla="*/ 370188 w 659586"/>
                <a:gd name="connsiteY8" fmla="*/ 599535 h 658875"/>
                <a:gd name="connsiteX9" fmla="*/ 329793 w 659586"/>
                <a:gd name="connsiteY9" fmla="*/ 572041 h 658875"/>
                <a:gd name="connsiteX10" fmla="*/ 329793 w 659586"/>
                <a:gd name="connsiteY10" fmla="*/ 658875 h 658875"/>
                <a:gd name="connsiteX11" fmla="*/ 329793 w 659586"/>
                <a:gd name="connsiteY11" fmla="*/ 658875 h 658875"/>
                <a:gd name="connsiteX12" fmla="*/ 659587 w 659586"/>
                <a:gd name="connsiteY12" fmla="*/ 329438 h 658875"/>
                <a:gd name="connsiteX13" fmla="*/ 329793 w 659586"/>
                <a:gd name="connsiteY13" fmla="*/ 0 h 658875"/>
                <a:gd name="connsiteX14" fmla="*/ 329793 w 659586"/>
                <a:gd name="connsiteY14" fmla="*/ 0 h 658875"/>
                <a:gd name="connsiteX15" fmla="*/ 329793 w 659586"/>
                <a:gd name="connsiteY15" fmla="*/ 0 h 658875"/>
                <a:gd name="connsiteX16" fmla="*/ 0 w 659586"/>
                <a:gd name="connsiteY16" fmla="*/ 329438 h 658875"/>
                <a:gd name="connsiteX17" fmla="*/ 329793 w 659586"/>
                <a:gd name="connsiteY17" fmla="*/ 658875 h 658875"/>
                <a:gd name="connsiteX18" fmla="*/ 329793 w 659586"/>
                <a:gd name="connsiteY18" fmla="*/ 658875 h 658875"/>
                <a:gd name="connsiteX19" fmla="*/ 329793 w 659586"/>
                <a:gd name="connsiteY19" fmla="*/ 572041 h 658875"/>
                <a:gd name="connsiteX20" fmla="*/ 329793 w 659586"/>
                <a:gd name="connsiteY20" fmla="*/ 572041 h 658875"/>
                <a:gd name="connsiteX21" fmla="*/ 289398 w 659586"/>
                <a:gd name="connsiteY21" fmla="*/ 599535 h 658875"/>
                <a:gd name="connsiteX22" fmla="*/ 59503 w 659586"/>
                <a:gd name="connsiteY22" fmla="*/ 369789 h 658875"/>
                <a:gd name="connsiteX23" fmla="*/ 83859 w 659586"/>
                <a:gd name="connsiteY23" fmla="*/ 313416 h 658875"/>
                <a:gd name="connsiteX24" fmla="*/ 59503 w 659586"/>
                <a:gd name="connsiteY24" fmla="*/ 289086 h 658875"/>
                <a:gd name="connsiteX25" fmla="*/ 289398 w 659586"/>
                <a:gd name="connsiteY25" fmla="*/ 59439 h 658875"/>
                <a:gd name="connsiteX26" fmla="*/ 329793 w 659586"/>
                <a:gd name="connsiteY26" fmla="*/ 86835 h 658875"/>
                <a:gd name="connsiteX27" fmla="*/ 329793 w 659586"/>
                <a:gd name="connsiteY27" fmla="*/ 86835 h 6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9586" h="658875">
                  <a:moveTo>
                    <a:pt x="329793" y="0"/>
                  </a:moveTo>
                  <a:lnTo>
                    <a:pt x="329793" y="0"/>
                  </a:lnTo>
                  <a:lnTo>
                    <a:pt x="329793" y="86835"/>
                  </a:lnTo>
                  <a:cubicBezTo>
                    <a:pt x="347595" y="86805"/>
                    <a:pt x="363594" y="75956"/>
                    <a:pt x="370188" y="59439"/>
                  </a:cubicBezTo>
                  <a:cubicBezTo>
                    <a:pt x="489017" y="77202"/>
                    <a:pt x="582302" y="170386"/>
                    <a:pt x="600083" y="289086"/>
                  </a:cubicBezTo>
                  <a:cubicBezTo>
                    <a:pt x="577777" y="297938"/>
                    <a:pt x="566866" y="323177"/>
                    <a:pt x="575728" y="345459"/>
                  </a:cubicBezTo>
                  <a:cubicBezTo>
                    <a:pt x="580153" y="356576"/>
                    <a:pt x="588955" y="365378"/>
                    <a:pt x="600083" y="369789"/>
                  </a:cubicBezTo>
                  <a:cubicBezTo>
                    <a:pt x="582312" y="488509"/>
                    <a:pt x="489027" y="581733"/>
                    <a:pt x="370188" y="599535"/>
                  </a:cubicBezTo>
                  <a:lnTo>
                    <a:pt x="370188" y="599535"/>
                  </a:lnTo>
                  <a:cubicBezTo>
                    <a:pt x="363624" y="582979"/>
                    <a:pt x="347625" y="572080"/>
                    <a:pt x="329793" y="572041"/>
                  </a:cubicBezTo>
                  <a:lnTo>
                    <a:pt x="329793" y="658875"/>
                  </a:lnTo>
                  <a:lnTo>
                    <a:pt x="329793" y="658875"/>
                  </a:lnTo>
                  <a:cubicBezTo>
                    <a:pt x="511937" y="658875"/>
                    <a:pt x="659587" y="511385"/>
                    <a:pt x="659587" y="329438"/>
                  </a:cubicBezTo>
                  <a:cubicBezTo>
                    <a:pt x="659587" y="147490"/>
                    <a:pt x="511937" y="0"/>
                    <a:pt x="329793" y="0"/>
                  </a:cubicBezTo>
                  <a:close/>
                  <a:moveTo>
                    <a:pt x="329793" y="0"/>
                  </a:moveTo>
                  <a:lnTo>
                    <a:pt x="329793" y="0"/>
                  </a:lnTo>
                  <a:cubicBezTo>
                    <a:pt x="147650" y="0"/>
                    <a:pt x="0" y="147490"/>
                    <a:pt x="0" y="329438"/>
                  </a:cubicBezTo>
                  <a:cubicBezTo>
                    <a:pt x="0" y="511385"/>
                    <a:pt x="147650" y="658875"/>
                    <a:pt x="329793" y="658875"/>
                  </a:cubicBezTo>
                  <a:lnTo>
                    <a:pt x="329793" y="658875"/>
                  </a:lnTo>
                  <a:lnTo>
                    <a:pt x="329793" y="572041"/>
                  </a:lnTo>
                  <a:lnTo>
                    <a:pt x="329793" y="572041"/>
                  </a:lnTo>
                  <a:cubicBezTo>
                    <a:pt x="311962" y="572080"/>
                    <a:pt x="295962" y="582979"/>
                    <a:pt x="289398" y="599535"/>
                  </a:cubicBezTo>
                  <a:cubicBezTo>
                    <a:pt x="170560" y="581733"/>
                    <a:pt x="77275" y="488509"/>
                    <a:pt x="59503" y="369789"/>
                  </a:cubicBezTo>
                  <a:cubicBezTo>
                    <a:pt x="81810" y="360937"/>
                    <a:pt x="92720" y="335698"/>
                    <a:pt x="83859" y="313416"/>
                  </a:cubicBezTo>
                  <a:cubicBezTo>
                    <a:pt x="79434" y="302299"/>
                    <a:pt x="70632" y="293497"/>
                    <a:pt x="59503" y="289086"/>
                  </a:cubicBezTo>
                  <a:cubicBezTo>
                    <a:pt x="77285" y="170386"/>
                    <a:pt x="170570" y="77202"/>
                    <a:pt x="289398" y="59439"/>
                  </a:cubicBezTo>
                  <a:cubicBezTo>
                    <a:pt x="295992" y="75956"/>
                    <a:pt x="311992" y="86805"/>
                    <a:pt x="329793" y="86835"/>
                  </a:cubicBezTo>
                  <a:lnTo>
                    <a:pt x="329793" y="86835"/>
                  </a:lnTo>
                  <a:close/>
                </a:path>
              </a:pathLst>
            </a:custGeom>
            <a:grpFill/>
            <a:ln w="9897"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xmlns="" id="{08653051-D7D1-E443-ABDB-80643643C1B8}"/>
                </a:ext>
              </a:extLst>
            </p:cNvPr>
            <p:cNvSpPr/>
            <p:nvPr/>
          </p:nvSpPr>
          <p:spPr>
            <a:xfrm>
              <a:off x="9859577" y="2722223"/>
              <a:ext cx="329496" cy="172084"/>
            </a:xfrm>
            <a:custGeom>
              <a:avLst/>
              <a:gdLst>
                <a:gd name="connsiteX0" fmla="*/ 306131 w 329496"/>
                <a:gd name="connsiteY0" fmla="*/ 0 h 172084"/>
                <a:gd name="connsiteX1" fmla="*/ 230489 w 329496"/>
                <a:gd name="connsiteY1" fmla="*/ 75560 h 172084"/>
                <a:gd name="connsiteX2" fmla="*/ 162035 w 329496"/>
                <a:gd name="connsiteY2" fmla="*/ 99069 h 172084"/>
                <a:gd name="connsiteX3" fmla="*/ 159501 w 329496"/>
                <a:gd name="connsiteY3" fmla="*/ 105230 h 172084"/>
                <a:gd name="connsiteX4" fmla="*/ 0 w 329496"/>
                <a:gd name="connsiteY4" fmla="*/ 105230 h 172084"/>
                <a:gd name="connsiteX5" fmla="*/ 0 w 329496"/>
                <a:gd name="connsiteY5" fmla="*/ 138362 h 172084"/>
                <a:gd name="connsiteX6" fmla="*/ 159798 w 329496"/>
                <a:gd name="connsiteY6" fmla="*/ 138362 h 172084"/>
                <a:gd name="connsiteX7" fmla="*/ 225360 w 329496"/>
                <a:gd name="connsiteY7" fmla="*/ 169011 h 172084"/>
                <a:gd name="connsiteX8" fmla="*/ 259102 w 329496"/>
                <a:gd name="connsiteY8" fmla="*/ 121747 h 172084"/>
                <a:gd name="connsiteX9" fmla="*/ 253855 w 329496"/>
                <a:gd name="connsiteY9" fmla="*/ 99296 h 172084"/>
                <a:gd name="connsiteX10" fmla="*/ 329496 w 329496"/>
                <a:gd name="connsiteY10" fmla="*/ 23637 h 17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496" h="172084">
                  <a:moveTo>
                    <a:pt x="306131" y="0"/>
                  </a:moveTo>
                  <a:lnTo>
                    <a:pt x="230489" y="75560"/>
                  </a:lnTo>
                  <a:cubicBezTo>
                    <a:pt x="205084" y="63168"/>
                    <a:pt x="174441" y="73691"/>
                    <a:pt x="162035" y="99069"/>
                  </a:cubicBezTo>
                  <a:cubicBezTo>
                    <a:pt x="161055" y="101066"/>
                    <a:pt x="160214" y="103124"/>
                    <a:pt x="159501" y="105230"/>
                  </a:cubicBezTo>
                  <a:lnTo>
                    <a:pt x="0" y="105230"/>
                  </a:lnTo>
                  <a:lnTo>
                    <a:pt x="0" y="138362"/>
                  </a:lnTo>
                  <a:lnTo>
                    <a:pt x="159798" y="138362"/>
                  </a:lnTo>
                  <a:cubicBezTo>
                    <a:pt x="169431" y="164907"/>
                    <a:pt x="198787" y="178634"/>
                    <a:pt x="225360" y="169011"/>
                  </a:cubicBezTo>
                  <a:cubicBezTo>
                    <a:pt x="245340" y="161781"/>
                    <a:pt x="258766" y="142971"/>
                    <a:pt x="259102" y="121747"/>
                  </a:cubicBezTo>
                  <a:cubicBezTo>
                    <a:pt x="259102" y="113963"/>
                    <a:pt x="257310" y="106279"/>
                    <a:pt x="253855" y="99296"/>
                  </a:cubicBezTo>
                  <a:lnTo>
                    <a:pt x="329496" y="23637"/>
                  </a:lnTo>
                  <a:close/>
                </a:path>
              </a:pathLst>
            </a:custGeom>
            <a:grpFill/>
            <a:ln w="9897"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xmlns="" id="{B7D3D355-D4BE-3A4C-ABEF-244319D1CEDA}"/>
                </a:ext>
              </a:extLst>
            </p:cNvPr>
            <p:cNvSpPr/>
            <p:nvPr/>
          </p:nvSpPr>
          <p:spPr>
            <a:xfrm>
              <a:off x="10001949" y="3462295"/>
              <a:ext cx="515333" cy="387394"/>
            </a:xfrm>
            <a:custGeom>
              <a:avLst/>
              <a:gdLst>
                <a:gd name="connsiteX0" fmla="*/ 360783 w 515333"/>
                <a:gd name="connsiteY0" fmla="*/ 1 h 387394"/>
                <a:gd name="connsiteX1" fmla="*/ 257815 w 515333"/>
                <a:gd name="connsiteY1" fmla="*/ 37781 h 387394"/>
                <a:gd name="connsiteX2" fmla="*/ 154649 w 515333"/>
                <a:gd name="connsiteY2" fmla="*/ 1 h 387394"/>
                <a:gd name="connsiteX3" fmla="*/ 0 w 515333"/>
                <a:gd name="connsiteY3" fmla="*/ 148846 h 387394"/>
                <a:gd name="connsiteX4" fmla="*/ 265736 w 515333"/>
                <a:gd name="connsiteY4" fmla="*/ 387394 h 387394"/>
                <a:gd name="connsiteX5" fmla="*/ 515333 w 515333"/>
                <a:gd name="connsiteY5" fmla="*/ 148846 h 387394"/>
                <a:gd name="connsiteX6" fmla="*/ 360783 w 515333"/>
                <a:gd name="connsiteY6" fmla="*/ 1 h 387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333" h="387394">
                  <a:moveTo>
                    <a:pt x="360783" y="1"/>
                  </a:moveTo>
                  <a:cubicBezTo>
                    <a:pt x="323041" y="-128"/>
                    <a:pt x="286497" y="13283"/>
                    <a:pt x="257815" y="37781"/>
                  </a:cubicBezTo>
                  <a:cubicBezTo>
                    <a:pt x="229044" y="13293"/>
                    <a:pt x="192450" y="-108"/>
                    <a:pt x="154649" y="1"/>
                  </a:cubicBezTo>
                  <a:cubicBezTo>
                    <a:pt x="69305" y="1"/>
                    <a:pt x="0" y="66660"/>
                    <a:pt x="0" y="148846"/>
                  </a:cubicBezTo>
                  <a:cubicBezTo>
                    <a:pt x="0" y="242901"/>
                    <a:pt x="78018" y="387394"/>
                    <a:pt x="265736" y="387394"/>
                  </a:cubicBezTo>
                  <a:cubicBezTo>
                    <a:pt x="458998" y="387394"/>
                    <a:pt x="515333" y="234494"/>
                    <a:pt x="515333" y="148846"/>
                  </a:cubicBezTo>
                  <a:cubicBezTo>
                    <a:pt x="515432" y="66660"/>
                    <a:pt x="446127" y="1"/>
                    <a:pt x="360783" y="1"/>
                  </a:cubicBezTo>
                  <a:close/>
                </a:path>
              </a:pathLst>
            </a:custGeom>
            <a:grpFill/>
            <a:ln w="9897"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xmlns="" id="{DE52DB45-BCD0-F342-8C40-E3191CC163B8}"/>
                </a:ext>
              </a:extLst>
            </p:cNvPr>
            <p:cNvSpPr/>
            <p:nvPr/>
          </p:nvSpPr>
          <p:spPr>
            <a:xfrm>
              <a:off x="10248065" y="3361714"/>
              <a:ext cx="124567" cy="178020"/>
            </a:xfrm>
            <a:custGeom>
              <a:avLst/>
              <a:gdLst>
                <a:gd name="connsiteX0" fmla="*/ 14372 w 124567"/>
                <a:gd name="connsiteY0" fmla="*/ 178021 h 178020"/>
                <a:gd name="connsiteX1" fmla="*/ 51104 w 124567"/>
                <a:gd name="connsiteY1" fmla="*/ 0 h 178020"/>
                <a:gd name="connsiteX2" fmla="*/ 124567 w 124567"/>
                <a:gd name="connsiteY2" fmla="*/ 13648 h 178020"/>
                <a:gd name="connsiteX3" fmla="*/ 14372 w 124567"/>
                <a:gd name="connsiteY3" fmla="*/ 178021 h 178020"/>
              </a:gdLst>
              <a:ahLst/>
              <a:cxnLst>
                <a:cxn ang="0">
                  <a:pos x="connsiteX0" y="connsiteY0"/>
                </a:cxn>
                <a:cxn ang="0">
                  <a:pos x="connsiteX1" y="connsiteY1"/>
                </a:cxn>
                <a:cxn ang="0">
                  <a:pos x="connsiteX2" y="connsiteY2"/>
                </a:cxn>
                <a:cxn ang="0">
                  <a:pos x="connsiteX3" y="connsiteY3"/>
                </a:cxn>
              </a:cxnLst>
              <a:rect l="l" t="t" r="r" b="b"/>
              <a:pathLst>
                <a:path w="124567" h="178020">
                  <a:moveTo>
                    <a:pt x="14372" y="178021"/>
                  </a:moveTo>
                  <a:cubicBezTo>
                    <a:pt x="-15330" y="116900"/>
                    <a:pt x="2986" y="48066"/>
                    <a:pt x="51104" y="0"/>
                  </a:cubicBezTo>
                  <a:lnTo>
                    <a:pt x="124567" y="13648"/>
                  </a:lnTo>
                  <a:cubicBezTo>
                    <a:pt x="55559" y="51626"/>
                    <a:pt x="13877" y="91483"/>
                    <a:pt x="14372" y="178021"/>
                  </a:cubicBezTo>
                  <a:close/>
                </a:path>
              </a:pathLst>
            </a:custGeom>
            <a:grpFill/>
            <a:ln w="9897"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xmlns="" id="{E623DC58-7E4A-5F4D-ACCC-EC30B7EDD8A9}"/>
                </a:ext>
              </a:extLst>
            </p:cNvPr>
            <p:cNvSpPr/>
            <p:nvPr/>
          </p:nvSpPr>
          <p:spPr>
            <a:xfrm>
              <a:off x="8425720" y="446028"/>
              <a:ext cx="757042" cy="608650"/>
            </a:xfrm>
            <a:custGeom>
              <a:avLst/>
              <a:gdLst>
                <a:gd name="connsiteX0" fmla="*/ 757043 w 757042"/>
                <a:gd name="connsiteY0" fmla="*/ 212241 h 608650"/>
                <a:gd name="connsiteX1" fmla="*/ 739419 w 757042"/>
                <a:gd name="connsiteY1" fmla="*/ 185933 h 608650"/>
                <a:gd name="connsiteX2" fmla="*/ 179929 w 757042"/>
                <a:gd name="connsiteY2" fmla="*/ 559381 h 608650"/>
                <a:gd name="connsiteX3" fmla="*/ 54190 w 757042"/>
                <a:gd name="connsiteY3" fmla="*/ 527733 h 608650"/>
                <a:gd name="connsiteX4" fmla="*/ 73100 w 757042"/>
                <a:gd name="connsiteY4" fmla="*/ 399163 h 608650"/>
                <a:gd name="connsiteX5" fmla="*/ 632590 w 757042"/>
                <a:gd name="connsiteY5" fmla="*/ 26308 h 608650"/>
                <a:gd name="connsiteX6" fmla="*/ 614967 w 757042"/>
                <a:gd name="connsiteY6" fmla="*/ 0 h 608650"/>
                <a:gd name="connsiteX7" fmla="*/ 48546 w 757042"/>
                <a:gd name="connsiteY7" fmla="*/ 377899 h 608650"/>
                <a:gd name="connsiteX8" fmla="*/ 23398 w 757042"/>
                <a:gd name="connsiteY8" fmla="*/ 548502 h 608650"/>
                <a:gd name="connsiteX9" fmla="*/ 190622 w 757042"/>
                <a:gd name="connsiteY9" fmla="*/ 590634 h 60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7042" h="608650">
                  <a:moveTo>
                    <a:pt x="757043" y="212241"/>
                  </a:moveTo>
                  <a:lnTo>
                    <a:pt x="739419" y="185933"/>
                  </a:lnTo>
                  <a:lnTo>
                    <a:pt x="179929" y="559381"/>
                  </a:lnTo>
                  <a:cubicBezTo>
                    <a:pt x="140326" y="585986"/>
                    <a:pt x="83694" y="571843"/>
                    <a:pt x="54190" y="527733"/>
                  </a:cubicBezTo>
                  <a:cubicBezTo>
                    <a:pt x="24685" y="483624"/>
                    <a:pt x="33200" y="426162"/>
                    <a:pt x="73100" y="399163"/>
                  </a:cubicBezTo>
                  <a:lnTo>
                    <a:pt x="632590" y="26308"/>
                  </a:lnTo>
                  <a:lnTo>
                    <a:pt x="614967" y="0"/>
                  </a:lnTo>
                  <a:lnTo>
                    <a:pt x="48546" y="377899"/>
                  </a:lnTo>
                  <a:cubicBezTo>
                    <a:pt x="-4621" y="413305"/>
                    <a:pt x="-15809" y="489162"/>
                    <a:pt x="23398" y="548502"/>
                  </a:cubicBezTo>
                  <a:cubicBezTo>
                    <a:pt x="62605" y="607843"/>
                    <a:pt x="137455" y="626040"/>
                    <a:pt x="190622" y="590634"/>
                  </a:cubicBezTo>
                  <a:close/>
                </a:path>
              </a:pathLst>
            </a:custGeom>
            <a:grpFill/>
            <a:ln w="9897"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xmlns="" id="{32956145-639C-3D4F-B8FE-5B378A474912}"/>
                </a:ext>
              </a:extLst>
            </p:cNvPr>
            <p:cNvSpPr/>
            <p:nvPr/>
          </p:nvSpPr>
          <p:spPr>
            <a:xfrm>
              <a:off x="9000809" y="413948"/>
              <a:ext cx="205986" cy="285553"/>
            </a:xfrm>
            <a:custGeom>
              <a:avLst/>
              <a:gdLst>
                <a:gd name="connsiteX0" fmla="*/ 195419 w 205986"/>
                <a:gd name="connsiteY0" fmla="*/ 281705 h 285553"/>
                <a:gd name="connsiteX1" fmla="*/ 163568 w 205986"/>
                <a:gd name="connsiteY1" fmla="*/ 275323 h 285553"/>
                <a:gd name="connsiteX2" fmla="*/ 163539 w 205986"/>
                <a:gd name="connsiteY2" fmla="*/ 275276 h 285553"/>
                <a:gd name="connsiteX3" fmla="*/ 4533 w 205986"/>
                <a:gd name="connsiteY3" fmla="*/ 36629 h 285553"/>
                <a:gd name="connsiteX4" fmla="*/ 9275 w 205986"/>
                <a:gd name="connsiteY4" fmla="*/ 4528 h 285553"/>
                <a:gd name="connsiteX5" fmla="*/ 41413 w 205986"/>
                <a:gd name="connsiteY5" fmla="*/ 9263 h 285553"/>
                <a:gd name="connsiteX6" fmla="*/ 42651 w 205986"/>
                <a:gd name="connsiteY6" fmla="*/ 11113 h 285553"/>
                <a:gd name="connsiteX7" fmla="*/ 202053 w 205986"/>
                <a:gd name="connsiteY7" fmla="*/ 249562 h 285553"/>
                <a:gd name="connsiteX8" fmla="*/ 195855 w 205986"/>
                <a:gd name="connsiteY8" fmla="*/ 281416 h 285553"/>
                <a:gd name="connsiteX9" fmla="*/ 195419 w 205986"/>
                <a:gd name="connsiteY9" fmla="*/ 281705 h 28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986" h="285553">
                  <a:moveTo>
                    <a:pt x="195419" y="281705"/>
                  </a:moveTo>
                  <a:cubicBezTo>
                    <a:pt x="184855" y="288728"/>
                    <a:pt x="170598" y="285871"/>
                    <a:pt x="163568" y="275323"/>
                  </a:cubicBezTo>
                  <a:cubicBezTo>
                    <a:pt x="163558" y="275307"/>
                    <a:pt x="163549" y="275292"/>
                    <a:pt x="163539" y="275276"/>
                  </a:cubicBezTo>
                  <a:lnTo>
                    <a:pt x="4533" y="36629"/>
                  </a:lnTo>
                  <a:cubicBezTo>
                    <a:pt x="-3031" y="26458"/>
                    <a:pt x="-912" y="12085"/>
                    <a:pt x="9275" y="4528"/>
                  </a:cubicBezTo>
                  <a:cubicBezTo>
                    <a:pt x="19453" y="-3029"/>
                    <a:pt x="33849" y="-909"/>
                    <a:pt x="41413" y="9263"/>
                  </a:cubicBezTo>
                  <a:cubicBezTo>
                    <a:pt x="41849" y="9859"/>
                    <a:pt x="42265" y="10477"/>
                    <a:pt x="42651" y="11113"/>
                  </a:cubicBezTo>
                  <a:lnTo>
                    <a:pt x="202053" y="249562"/>
                  </a:lnTo>
                  <a:cubicBezTo>
                    <a:pt x="209151" y="260066"/>
                    <a:pt x="206379" y="274328"/>
                    <a:pt x="195855" y="281416"/>
                  </a:cubicBezTo>
                  <a:cubicBezTo>
                    <a:pt x="195716" y="281514"/>
                    <a:pt x="195568" y="281610"/>
                    <a:pt x="195419" y="281705"/>
                  </a:cubicBezTo>
                  <a:close/>
                </a:path>
              </a:pathLst>
            </a:custGeom>
            <a:grpFill/>
            <a:ln w="9897"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xmlns="" id="{50CD1402-B92E-8742-9A90-8156425E1C8F}"/>
                </a:ext>
              </a:extLst>
            </p:cNvPr>
            <p:cNvSpPr/>
            <p:nvPr/>
          </p:nvSpPr>
          <p:spPr>
            <a:xfrm>
              <a:off x="8511790" y="611093"/>
              <a:ext cx="583747" cy="371849"/>
            </a:xfrm>
            <a:custGeom>
              <a:avLst/>
              <a:gdLst>
                <a:gd name="connsiteX0" fmla="*/ 583747 w 583747"/>
                <a:gd name="connsiteY0" fmla="*/ 32538 h 371849"/>
                <a:gd name="connsiteX1" fmla="*/ 561966 w 583747"/>
                <a:gd name="connsiteY1" fmla="*/ 0 h 371849"/>
                <a:gd name="connsiteX2" fmla="*/ 61781 w 583747"/>
                <a:gd name="connsiteY2" fmla="*/ 333987 h 371849"/>
                <a:gd name="connsiteX3" fmla="*/ 0 w 583747"/>
                <a:gd name="connsiteY3" fmla="*/ 336756 h 371849"/>
                <a:gd name="connsiteX4" fmla="*/ 2277 w 583747"/>
                <a:gd name="connsiteY4" fmla="*/ 340613 h 371849"/>
                <a:gd name="connsiteX5" fmla="*/ 89305 w 583747"/>
                <a:gd name="connsiteY5" fmla="*/ 362569 h 371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747" h="371849">
                  <a:moveTo>
                    <a:pt x="583747" y="32538"/>
                  </a:moveTo>
                  <a:lnTo>
                    <a:pt x="561966" y="0"/>
                  </a:lnTo>
                  <a:lnTo>
                    <a:pt x="61781" y="333987"/>
                  </a:lnTo>
                  <a:cubicBezTo>
                    <a:pt x="43152" y="345840"/>
                    <a:pt x="19616" y="346896"/>
                    <a:pt x="0" y="336756"/>
                  </a:cubicBezTo>
                  <a:cubicBezTo>
                    <a:pt x="792" y="338042"/>
                    <a:pt x="1386" y="339328"/>
                    <a:pt x="2277" y="340613"/>
                  </a:cubicBezTo>
                  <a:cubicBezTo>
                    <a:pt x="22673" y="371174"/>
                    <a:pt x="61682" y="380965"/>
                    <a:pt x="89305" y="362569"/>
                  </a:cubicBezTo>
                  <a:close/>
                </a:path>
              </a:pathLst>
            </a:custGeom>
            <a:grpFill/>
            <a:ln w="9897"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xmlns="" id="{3F6170E6-559D-1949-911C-A7F464D89112}"/>
                </a:ext>
              </a:extLst>
            </p:cNvPr>
            <p:cNvSpPr/>
            <p:nvPr/>
          </p:nvSpPr>
          <p:spPr>
            <a:xfrm>
              <a:off x="8036654" y="953124"/>
              <a:ext cx="337614" cy="583677"/>
            </a:xfrm>
            <a:custGeom>
              <a:avLst/>
              <a:gdLst>
                <a:gd name="connsiteX0" fmla="*/ 146036 w 337614"/>
                <a:gd name="connsiteY0" fmla="*/ 494172 h 583677"/>
                <a:gd name="connsiteX1" fmla="*/ 134551 w 337614"/>
                <a:gd name="connsiteY1" fmla="*/ 492689 h 583677"/>
                <a:gd name="connsiteX2" fmla="*/ 134551 w 337614"/>
                <a:gd name="connsiteY2" fmla="*/ 583677 h 583677"/>
                <a:gd name="connsiteX3" fmla="*/ 178369 w 337614"/>
                <a:gd name="connsiteY3" fmla="*/ 536521 h 583677"/>
                <a:gd name="connsiteX4" fmla="*/ 146036 w 337614"/>
                <a:gd name="connsiteY4" fmla="*/ 494667 h 583677"/>
                <a:gd name="connsiteX5" fmla="*/ 134551 w 337614"/>
                <a:gd name="connsiteY5" fmla="*/ 454612 h 583677"/>
                <a:gd name="connsiteX6" fmla="*/ 134551 w 337614"/>
                <a:gd name="connsiteY6" fmla="*/ 195196 h 583677"/>
                <a:gd name="connsiteX7" fmla="*/ 201084 w 337614"/>
                <a:gd name="connsiteY7" fmla="*/ 173735 h 583677"/>
                <a:gd name="connsiteX8" fmla="*/ 240687 w 337614"/>
                <a:gd name="connsiteY8" fmla="*/ 23208 h 583677"/>
                <a:gd name="connsiteX9" fmla="*/ 286010 w 337614"/>
                <a:gd name="connsiteY9" fmla="*/ 2151 h 583677"/>
                <a:gd name="connsiteX10" fmla="*/ 308705 w 337614"/>
                <a:gd name="connsiteY10" fmla="*/ 41406 h 583677"/>
                <a:gd name="connsiteX11" fmla="*/ 269102 w 337614"/>
                <a:gd name="connsiteY11" fmla="*/ 191932 h 583677"/>
                <a:gd name="connsiteX12" fmla="*/ 321774 w 337614"/>
                <a:gd name="connsiteY12" fmla="*/ 322975 h 583677"/>
                <a:gd name="connsiteX13" fmla="*/ 301972 w 337614"/>
                <a:gd name="connsiteY13" fmla="*/ 398338 h 583677"/>
                <a:gd name="connsiteX14" fmla="*/ 301972 w 337614"/>
                <a:gd name="connsiteY14" fmla="*/ 398338 h 583677"/>
                <a:gd name="connsiteX15" fmla="*/ 337615 w 337614"/>
                <a:gd name="connsiteY15" fmla="*/ 453821 h 583677"/>
                <a:gd name="connsiteX16" fmla="*/ 324942 w 337614"/>
                <a:gd name="connsiteY16" fmla="*/ 504260 h 583677"/>
                <a:gd name="connsiteX17" fmla="*/ 134551 w 337614"/>
                <a:gd name="connsiteY17" fmla="*/ 492491 h 583677"/>
                <a:gd name="connsiteX18" fmla="*/ 89008 w 337614"/>
                <a:gd name="connsiteY18" fmla="*/ 537985 h 583677"/>
                <a:gd name="connsiteX19" fmla="*/ 134551 w 337614"/>
                <a:gd name="connsiteY19" fmla="*/ 583479 h 583677"/>
                <a:gd name="connsiteX20" fmla="*/ 134551 w 337614"/>
                <a:gd name="connsiteY20" fmla="*/ 492491 h 583677"/>
                <a:gd name="connsiteX21" fmla="*/ 134551 w 337614"/>
                <a:gd name="connsiteY21" fmla="*/ 194998 h 583677"/>
                <a:gd name="connsiteX22" fmla="*/ 134551 w 337614"/>
                <a:gd name="connsiteY22" fmla="*/ 454810 h 583677"/>
                <a:gd name="connsiteX23" fmla="*/ 0 w 337614"/>
                <a:gd name="connsiteY23" fmla="*/ 419799 h 583677"/>
                <a:gd name="connsiteX24" fmla="*/ 13267 w 337614"/>
                <a:gd name="connsiteY24" fmla="*/ 368964 h 583677"/>
                <a:gd name="connsiteX25" fmla="*/ 71483 w 337614"/>
                <a:gd name="connsiteY25" fmla="*/ 337909 h 583677"/>
                <a:gd name="connsiteX26" fmla="*/ 91285 w 337614"/>
                <a:gd name="connsiteY26" fmla="*/ 262448 h 583677"/>
                <a:gd name="connsiteX27" fmla="*/ 134551 w 337614"/>
                <a:gd name="connsiteY27" fmla="*/ 195196 h 5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614" h="583677">
                  <a:moveTo>
                    <a:pt x="146036" y="494172"/>
                  </a:moveTo>
                  <a:cubicBezTo>
                    <a:pt x="142284" y="493203"/>
                    <a:pt x="138426" y="492699"/>
                    <a:pt x="134551" y="492689"/>
                  </a:cubicBezTo>
                  <a:lnTo>
                    <a:pt x="134551" y="583677"/>
                  </a:lnTo>
                  <a:cubicBezTo>
                    <a:pt x="159687" y="582738"/>
                    <a:pt x="179304" y="561632"/>
                    <a:pt x="178369" y="536521"/>
                  </a:cubicBezTo>
                  <a:cubicBezTo>
                    <a:pt x="177645" y="517107"/>
                    <a:pt x="164655" y="500294"/>
                    <a:pt x="146036" y="494667"/>
                  </a:cubicBezTo>
                  <a:close/>
                  <a:moveTo>
                    <a:pt x="134551" y="454612"/>
                  </a:moveTo>
                  <a:lnTo>
                    <a:pt x="134551" y="195196"/>
                  </a:lnTo>
                  <a:cubicBezTo>
                    <a:pt x="153950" y="181297"/>
                    <a:pt x="177210" y="173794"/>
                    <a:pt x="201084" y="173735"/>
                  </a:cubicBezTo>
                  <a:lnTo>
                    <a:pt x="240687" y="23208"/>
                  </a:lnTo>
                  <a:cubicBezTo>
                    <a:pt x="247382" y="4891"/>
                    <a:pt x="267674" y="-4537"/>
                    <a:pt x="286010" y="2151"/>
                  </a:cubicBezTo>
                  <a:cubicBezTo>
                    <a:pt x="302096" y="8017"/>
                    <a:pt x="311658" y="24557"/>
                    <a:pt x="308705" y="41406"/>
                  </a:cubicBezTo>
                  <a:lnTo>
                    <a:pt x="269102" y="191932"/>
                  </a:lnTo>
                  <a:cubicBezTo>
                    <a:pt x="310190" y="215668"/>
                    <a:pt x="337714" y="261756"/>
                    <a:pt x="321774" y="322975"/>
                  </a:cubicBezTo>
                  <a:lnTo>
                    <a:pt x="301972" y="398338"/>
                  </a:lnTo>
                  <a:lnTo>
                    <a:pt x="301972" y="398338"/>
                  </a:lnTo>
                  <a:cubicBezTo>
                    <a:pt x="292864" y="432953"/>
                    <a:pt x="337615" y="453821"/>
                    <a:pt x="337615" y="453821"/>
                  </a:cubicBezTo>
                  <a:lnTo>
                    <a:pt x="324942" y="504260"/>
                  </a:lnTo>
                  <a:close/>
                  <a:moveTo>
                    <a:pt x="134551" y="492491"/>
                  </a:moveTo>
                  <a:cubicBezTo>
                    <a:pt x="109398" y="492491"/>
                    <a:pt x="89008" y="512855"/>
                    <a:pt x="89008" y="537985"/>
                  </a:cubicBezTo>
                  <a:cubicBezTo>
                    <a:pt x="89008" y="563116"/>
                    <a:pt x="109398" y="583479"/>
                    <a:pt x="134551" y="583479"/>
                  </a:cubicBezTo>
                  <a:lnTo>
                    <a:pt x="134551" y="492491"/>
                  </a:lnTo>
                  <a:close/>
                  <a:moveTo>
                    <a:pt x="134551" y="194998"/>
                  </a:moveTo>
                  <a:lnTo>
                    <a:pt x="134551" y="454810"/>
                  </a:lnTo>
                  <a:lnTo>
                    <a:pt x="0" y="419799"/>
                  </a:lnTo>
                  <a:lnTo>
                    <a:pt x="13267" y="368964"/>
                  </a:lnTo>
                  <a:cubicBezTo>
                    <a:pt x="13267" y="368964"/>
                    <a:pt x="62771" y="372821"/>
                    <a:pt x="71483" y="337909"/>
                  </a:cubicBezTo>
                  <a:cubicBezTo>
                    <a:pt x="79305" y="308239"/>
                    <a:pt x="91285" y="262448"/>
                    <a:pt x="91285" y="262448"/>
                  </a:cubicBezTo>
                  <a:cubicBezTo>
                    <a:pt x="97488" y="235708"/>
                    <a:pt x="112777" y="211941"/>
                    <a:pt x="134551" y="195196"/>
                  </a:cubicBezTo>
                  <a:close/>
                </a:path>
              </a:pathLst>
            </a:custGeom>
            <a:grpFill/>
            <a:ln w="9897"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xmlns="" id="{38F643F3-971B-3F4B-91F5-9289E60275A6}"/>
                </a:ext>
              </a:extLst>
            </p:cNvPr>
            <p:cNvSpPr/>
            <p:nvPr/>
          </p:nvSpPr>
          <p:spPr>
            <a:xfrm>
              <a:off x="7732087" y="2184798"/>
              <a:ext cx="628837" cy="684193"/>
            </a:xfrm>
            <a:custGeom>
              <a:avLst/>
              <a:gdLst>
                <a:gd name="connsiteX0" fmla="*/ 471296 w 628837"/>
                <a:gd name="connsiteY0" fmla="*/ 388976 h 684193"/>
                <a:gd name="connsiteX1" fmla="*/ 471296 w 628837"/>
                <a:gd name="connsiteY1" fmla="*/ 241218 h 684193"/>
                <a:gd name="connsiteX2" fmla="*/ 471296 w 628837"/>
                <a:gd name="connsiteY2" fmla="*/ 388976 h 684193"/>
                <a:gd name="connsiteX3" fmla="*/ 471296 w 628837"/>
                <a:gd name="connsiteY3" fmla="*/ 494799 h 684193"/>
                <a:gd name="connsiteX4" fmla="*/ 471296 w 628837"/>
                <a:gd name="connsiteY4" fmla="*/ 455239 h 684193"/>
                <a:gd name="connsiteX5" fmla="*/ 482583 w 628837"/>
                <a:gd name="connsiteY5" fmla="*/ 459986 h 684193"/>
                <a:gd name="connsiteX6" fmla="*/ 482583 w 628837"/>
                <a:gd name="connsiteY6" fmla="*/ 459986 h 684193"/>
                <a:gd name="connsiteX7" fmla="*/ 537631 w 628837"/>
                <a:gd name="connsiteY7" fmla="*/ 515074 h 684193"/>
                <a:gd name="connsiteX8" fmla="*/ 537310 w 628837"/>
                <a:gd name="connsiteY8" fmla="*/ 537870 h 684193"/>
                <a:gd name="connsiteX9" fmla="*/ 514760 w 628837"/>
                <a:gd name="connsiteY9" fmla="*/ 537821 h 684193"/>
                <a:gd name="connsiteX10" fmla="*/ 471296 w 628837"/>
                <a:gd name="connsiteY10" fmla="*/ 494404 h 684193"/>
                <a:gd name="connsiteX11" fmla="*/ 471296 w 628837"/>
                <a:gd name="connsiteY11" fmla="*/ 174955 h 684193"/>
                <a:gd name="connsiteX12" fmla="*/ 471296 w 628837"/>
                <a:gd name="connsiteY12" fmla="*/ 135395 h 684193"/>
                <a:gd name="connsiteX13" fmla="*/ 514760 w 628837"/>
                <a:gd name="connsiteY13" fmla="*/ 91977 h 684193"/>
                <a:gd name="connsiteX14" fmla="*/ 537829 w 628837"/>
                <a:gd name="connsiteY14" fmla="*/ 92175 h 684193"/>
                <a:gd name="connsiteX15" fmla="*/ 537631 w 628837"/>
                <a:gd name="connsiteY15" fmla="*/ 115219 h 684193"/>
                <a:gd name="connsiteX16" fmla="*/ 482583 w 628837"/>
                <a:gd name="connsiteY16" fmla="*/ 170307 h 684193"/>
                <a:gd name="connsiteX17" fmla="*/ 482583 w 628837"/>
                <a:gd name="connsiteY17" fmla="*/ 170307 h 684193"/>
                <a:gd name="connsiteX18" fmla="*/ 471296 w 628837"/>
                <a:gd name="connsiteY18" fmla="*/ 174955 h 684193"/>
                <a:gd name="connsiteX19" fmla="*/ 613866 w 628837"/>
                <a:gd name="connsiteY19" fmla="*/ 299174 h 684193"/>
                <a:gd name="connsiteX20" fmla="*/ 535948 w 628837"/>
                <a:gd name="connsiteY20" fmla="*/ 299174 h 684193"/>
                <a:gd name="connsiteX21" fmla="*/ 521027 w 628837"/>
                <a:gd name="connsiteY21" fmla="*/ 316610 h 684193"/>
                <a:gd name="connsiteX22" fmla="*/ 535948 w 628837"/>
                <a:gd name="connsiteY22" fmla="*/ 331514 h 684193"/>
                <a:gd name="connsiteX23" fmla="*/ 613866 w 628837"/>
                <a:gd name="connsiteY23" fmla="*/ 331514 h 684193"/>
                <a:gd name="connsiteX24" fmla="*/ 628787 w 628837"/>
                <a:gd name="connsiteY24" fmla="*/ 314078 h 684193"/>
                <a:gd name="connsiteX25" fmla="*/ 613866 w 628837"/>
                <a:gd name="connsiteY25" fmla="*/ 299174 h 684193"/>
                <a:gd name="connsiteX26" fmla="*/ 313181 w 628837"/>
                <a:gd name="connsiteY26" fmla="*/ 684194 h 684193"/>
                <a:gd name="connsiteX27" fmla="*/ 325557 w 628837"/>
                <a:gd name="connsiteY27" fmla="*/ 684194 h 684193"/>
                <a:gd name="connsiteX28" fmla="*/ 411792 w 628837"/>
                <a:gd name="connsiteY28" fmla="*/ 598051 h 684193"/>
                <a:gd name="connsiteX29" fmla="*/ 411792 w 628837"/>
                <a:gd name="connsiteY29" fmla="*/ 458997 h 684193"/>
                <a:gd name="connsiteX30" fmla="*/ 471197 w 628837"/>
                <a:gd name="connsiteY30" fmla="*/ 388976 h 684193"/>
                <a:gd name="connsiteX31" fmla="*/ 471197 w 628837"/>
                <a:gd name="connsiteY31" fmla="*/ 241218 h 684193"/>
                <a:gd name="connsiteX32" fmla="*/ 312785 w 628837"/>
                <a:gd name="connsiteY32" fmla="*/ 140834 h 684193"/>
                <a:gd name="connsiteX33" fmla="*/ 312785 w 628837"/>
                <a:gd name="connsiteY33" fmla="*/ 176735 h 684193"/>
                <a:gd name="connsiteX34" fmla="*/ 451186 w 628837"/>
                <a:gd name="connsiteY34" fmla="*/ 315404 h 684193"/>
                <a:gd name="connsiteX35" fmla="*/ 383971 w 628837"/>
                <a:gd name="connsiteY35" fmla="*/ 433877 h 684193"/>
                <a:gd name="connsiteX36" fmla="*/ 383971 w 628837"/>
                <a:gd name="connsiteY36" fmla="*/ 433877 h 684193"/>
                <a:gd name="connsiteX37" fmla="*/ 375259 w 628837"/>
                <a:gd name="connsiteY37" fmla="*/ 449305 h 684193"/>
                <a:gd name="connsiteX38" fmla="*/ 375259 w 628837"/>
                <a:gd name="connsiteY38" fmla="*/ 528425 h 684193"/>
                <a:gd name="connsiteX39" fmla="*/ 313181 w 628837"/>
                <a:gd name="connsiteY39" fmla="*/ 528425 h 684193"/>
                <a:gd name="connsiteX40" fmla="*/ 313181 w 628837"/>
                <a:gd name="connsiteY40" fmla="*/ 683798 h 684193"/>
                <a:gd name="connsiteX41" fmla="*/ 471593 w 628837"/>
                <a:gd name="connsiteY41" fmla="*/ 135790 h 684193"/>
                <a:gd name="connsiteX42" fmla="*/ 471593 w 628837"/>
                <a:gd name="connsiteY42" fmla="*/ 175351 h 684193"/>
                <a:gd name="connsiteX43" fmla="*/ 455109 w 628837"/>
                <a:gd name="connsiteY43" fmla="*/ 159586 h 684193"/>
                <a:gd name="connsiteX44" fmla="*/ 459910 w 628837"/>
                <a:gd name="connsiteY44" fmla="*/ 147757 h 684193"/>
                <a:gd name="connsiteX45" fmla="*/ 471593 w 628837"/>
                <a:gd name="connsiteY45" fmla="*/ 136186 h 684193"/>
                <a:gd name="connsiteX46" fmla="*/ 471593 w 628837"/>
                <a:gd name="connsiteY46" fmla="*/ 455635 h 684193"/>
                <a:gd name="connsiteX47" fmla="*/ 471593 w 628837"/>
                <a:gd name="connsiteY47" fmla="*/ 495195 h 684193"/>
                <a:gd name="connsiteX48" fmla="*/ 459910 w 628837"/>
                <a:gd name="connsiteY48" fmla="*/ 483623 h 684193"/>
                <a:gd name="connsiteX49" fmla="*/ 459862 w 628837"/>
                <a:gd name="connsiteY49" fmla="*/ 460827 h 684193"/>
                <a:gd name="connsiteX50" fmla="*/ 459910 w 628837"/>
                <a:gd name="connsiteY50" fmla="*/ 460777 h 684193"/>
                <a:gd name="connsiteX51" fmla="*/ 471593 w 628837"/>
                <a:gd name="connsiteY51" fmla="*/ 456030 h 684193"/>
                <a:gd name="connsiteX52" fmla="*/ 313181 w 628837"/>
                <a:gd name="connsiteY52" fmla="*/ 110175 h 684193"/>
                <a:gd name="connsiteX53" fmla="*/ 313181 w 628837"/>
                <a:gd name="connsiteY53" fmla="*/ 0 h 684193"/>
                <a:gd name="connsiteX54" fmla="*/ 314468 w 628837"/>
                <a:gd name="connsiteY54" fmla="*/ 0 h 684193"/>
                <a:gd name="connsiteX55" fmla="*/ 330607 w 628837"/>
                <a:gd name="connsiteY55" fmla="*/ 16121 h 684193"/>
                <a:gd name="connsiteX56" fmla="*/ 330606 w 628837"/>
                <a:gd name="connsiteY56" fmla="*/ 16319 h 684193"/>
                <a:gd name="connsiteX57" fmla="*/ 330606 w 628837"/>
                <a:gd name="connsiteY57" fmla="*/ 94153 h 684193"/>
                <a:gd name="connsiteX58" fmla="*/ 314468 w 628837"/>
                <a:gd name="connsiteY58" fmla="*/ 110274 h 684193"/>
                <a:gd name="connsiteX59" fmla="*/ 313181 w 628837"/>
                <a:gd name="connsiteY59" fmla="*/ 110274 h 684193"/>
                <a:gd name="connsiteX60" fmla="*/ 313181 w 628837"/>
                <a:gd name="connsiteY60" fmla="*/ 140834 h 684193"/>
                <a:gd name="connsiteX61" fmla="*/ 156354 w 628837"/>
                <a:gd name="connsiteY61" fmla="*/ 238746 h 684193"/>
                <a:gd name="connsiteX62" fmla="*/ 156354 w 628837"/>
                <a:gd name="connsiteY62" fmla="*/ 391448 h 684193"/>
                <a:gd name="connsiteX63" fmla="*/ 217837 w 628837"/>
                <a:gd name="connsiteY63" fmla="*/ 460678 h 684193"/>
                <a:gd name="connsiteX64" fmla="*/ 217837 w 628837"/>
                <a:gd name="connsiteY64" fmla="*/ 597656 h 684193"/>
                <a:gd name="connsiteX65" fmla="*/ 304072 w 628837"/>
                <a:gd name="connsiteY65" fmla="*/ 683798 h 684193"/>
                <a:gd name="connsiteX66" fmla="*/ 313181 w 628837"/>
                <a:gd name="connsiteY66" fmla="*/ 683798 h 684193"/>
                <a:gd name="connsiteX67" fmla="*/ 313181 w 628837"/>
                <a:gd name="connsiteY67" fmla="*/ 528821 h 684193"/>
                <a:gd name="connsiteX68" fmla="*/ 253777 w 628837"/>
                <a:gd name="connsiteY68" fmla="*/ 528821 h 684193"/>
                <a:gd name="connsiteX69" fmla="*/ 253777 w 628837"/>
                <a:gd name="connsiteY69" fmla="*/ 450887 h 684193"/>
                <a:gd name="connsiteX70" fmla="*/ 244569 w 628837"/>
                <a:gd name="connsiteY70" fmla="*/ 435360 h 684193"/>
                <a:gd name="connsiteX71" fmla="*/ 193138 w 628837"/>
                <a:gd name="connsiteY71" fmla="*/ 246411 h 684193"/>
                <a:gd name="connsiteX72" fmla="*/ 313082 w 628837"/>
                <a:gd name="connsiteY72" fmla="*/ 176735 h 684193"/>
                <a:gd name="connsiteX73" fmla="*/ 313082 w 628837"/>
                <a:gd name="connsiteY73" fmla="*/ 176735 h 684193"/>
                <a:gd name="connsiteX74" fmla="*/ 313082 w 628837"/>
                <a:gd name="connsiteY74" fmla="*/ 140834 h 684193"/>
                <a:gd name="connsiteX75" fmla="*/ 313181 w 628837"/>
                <a:gd name="connsiteY75" fmla="*/ 0 h 684193"/>
                <a:gd name="connsiteX76" fmla="*/ 313181 w 628837"/>
                <a:gd name="connsiteY76" fmla="*/ 110175 h 684193"/>
                <a:gd name="connsiteX77" fmla="*/ 298231 w 628837"/>
                <a:gd name="connsiteY77" fmla="*/ 94054 h 684193"/>
                <a:gd name="connsiteX78" fmla="*/ 298231 w 628837"/>
                <a:gd name="connsiteY78" fmla="*/ 16319 h 684193"/>
                <a:gd name="connsiteX79" fmla="*/ 313181 w 628837"/>
                <a:gd name="connsiteY79" fmla="*/ 99 h 684193"/>
                <a:gd name="connsiteX80" fmla="*/ 156354 w 628837"/>
                <a:gd name="connsiteY80" fmla="*/ 496085 h 684193"/>
                <a:gd name="connsiteX81" fmla="*/ 156354 w 628837"/>
                <a:gd name="connsiteY81" fmla="*/ 455635 h 684193"/>
                <a:gd name="connsiteX82" fmla="*/ 173885 w 628837"/>
                <a:gd name="connsiteY82" fmla="*/ 470450 h 684193"/>
                <a:gd name="connsiteX83" fmla="*/ 169224 w 628837"/>
                <a:gd name="connsiteY83" fmla="*/ 483228 h 684193"/>
                <a:gd name="connsiteX84" fmla="*/ 156354 w 628837"/>
                <a:gd name="connsiteY84" fmla="*/ 496085 h 684193"/>
                <a:gd name="connsiteX85" fmla="*/ 156354 w 628837"/>
                <a:gd name="connsiteY85" fmla="*/ 174955 h 684193"/>
                <a:gd name="connsiteX86" fmla="*/ 156354 w 628837"/>
                <a:gd name="connsiteY86" fmla="*/ 134999 h 684193"/>
                <a:gd name="connsiteX87" fmla="*/ 169224 w 628837"/>
                <a:gd name="connsiteY87" fmla="*/ 147856 h 684193"/>
                <a:gd name="connsiteX88" fmla="*/ 169146 w 628837"/>
                <a:gd name="connsiteY88" fmla="*/ 170791 h 684193"/>
                <a:gd name="connsiteX89" fmla="*/ 156354 w 628837"/>
                <a:gd name="connsiteY89" fmla="*/ 175449 h 684193"/>
                <a:gd name="connsiteX90" fmla="*/ 156354 w 628837"/>
                <a:gd name="connsiteY90" fmla="*/ 238746 h 684193"/>
                <a:gd name="connsiteX91" fmla="*/ 156354 w 628837"/>
                <a:gd name="connsiteY91" fmla="*/ 391448 h 684193"/>
                <a:gd name="connsiteX92" fmla="*/ 156354 w 628837"/>
                <a:gd name="connsiteY92" fmla="*/ 238746 h 684193"/>
                <a:gd name="connsiteX93" fmla="*/ 156354 w 628837"/>
                <a:gd name="connsiteY93" fmla="*/ 134505 h 684193"/>
                <a:gd name="connsiteX94" fmla="*/ 156354 w 628837"/>
                <a:gd name="connsiteY94" fmla="*/ 174559 h 684193"/>
                <a:gd name="connsiteX95" fmla="*/ 146453 w 628837"/>
                <a:gd name="connsiteY95" fmla="*/ 169911 h 684193"/>
                <a:gd name="connsiteX96" fmla="*/ 146453 w 628837"/>
                <a:gd name="connsiteY96" fmla="*/ 169911 h 684193"/>
                <a:gd name="connsiteX97" fmla="*/ 91306 w 628837"/>
                <a:gd name="connsiteY97" fmla="*/ 115219 h 684193"/>
                <a:gd name="connsiteX98" fmla="*/ 90975 w 628837"/>
                <a:gd name="connsiteY98" fmla="*/ 92699 h 684193"/>
                <a:gd name="connsiteX99" fmla="*/ 91306 w 628837"/>
                <a:gd name="connsiteY99" fmla="*/ 92373 h 684193"/>
                <a:gd name="connsiteX100" fmla="*/ 114129 w 628837"/>
                <a:gd name="connsiteY100" fmla="*/ 92324 h 684193"/>
                <a:gd name="connsiteX101" fmla="*/ 114176 w 628837"/>
                <a:gd name="connsiteY101" fmla="*/ 92373 h 684193"/>
                <a:gd name="connsiteX102" fmla="*/ 156354 w 628837"/>
                <a:gd name="connsiteY102" fmla="*/ 134999 h 684193"/>
                <a:gd name="connsiteX103" fmla="*/ 156354 w 628837"/>
                <a:gd name="connsiteY103" fmla="*/ 455635 h 684193"/>
                <a:gd name="connsiteX104" fmla="*/ 156354 w 628837"/>
                <a:gd name="connsiteY104" fmla="*/ 496085 h 684193"/>
                <a:gd name="connsiteX105" fmla="*/ 114176 w 628837"/>
                <a:gd name="connsiteY105" fmla="*/ 538217 h 684193"/>
                <a:gd name="connsiteX106" fmla="*/ 91354 w 628837"/>
                <a:gd name="connsiteY106" fmla="*/ 538266 h 684193"/>
                <a:gd name="connsiteX107" fmla="*/ 91306 w 628837"/>
                <a:gd name="connsiteY107" fmla="*/ 538217 h 684193"/>
                <a:gd name="connsiteX108" fmla="*/ 90934 w 628837"/>
                <a:gd name="connsiteY108" fmla="*/ 515845 h 684193"/>
                <a:gd name="connsiteX109" fmla="*/ 91306 w 628837"/>
                <a:gd name="connsiteY109" fmla="*/ 515469 h 684193"/>
                <a:gd name="connsiteX110" fmla="*/ 146354 w 628837"/>
                <a:gd name="connsiteY110" fmla="*/ 460382 h 684193"/>
                <a:gd name="connsiteX111" fmla="*/ 146354 w 628837"/>
                <a:gd name="connsiteY111" fmla="*/ 460382 h 684193"/>
                <a:gd name="connsiteX112" fmla="*/ 156255 w 628837"/>
                <a:gd name="connsiteY112" fmla="*/ 455635 h 684193"/>
                <a:gd name="connsiteX113" fmla="*/ 109127 w 628837"/>
                <a:gd name="connsiteY113" fmla="*/ 315295 h 684193"/>
                <a:gd name="connsiteX114" fmla="*/ 109127 w 628837"/>
                <a:gd name="connsiteY114" fmla="*/ 315295 h 684193"/>
                <a:gd name="connsiteX115" fmla="*/ 92989 w 628837"/>
                <a:gd name="connsiteY115" fmla="*/ 299174 h 684193"/>
                <a:gd name="connsiteX116" fmla="*/ 14971 w 628837"/>
                <a:gd name="connsiteY116" fmla="*/ 299174 h 684193"/>
                <a:gd name="connsiteX117" fmla="*/ 50 w 628837"/>
                <a:gd name="connsiteY117" fmla="*/ 316610 h 684193"/>
                <a:gd name="connsiteX118" fmla="*/ 14971 w 628837"/>
                <a:gd name="connsiteY118" fmla="*/ 331514 h 684193"/>
                <a:gd name="connsiteX119" fmla="*/ 92989 w 628837"/>
                <a:gd name="connsiteY119" fmla="*/ 331514 h 684193"/>
                <a:gd name="connsiteX120" fmla="*/ 109127 w 628837"/>
                <a:gd name="connsiteY120" fmla="*/ 315295 h 684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28837" h="684193">
                  <a:moveTo>
                    <a:pt x="471296" y="388976"/>
                  </a:moveTo>
                  <a:cubicBezTo>
                    <a:pt x="493206" y="342156"/>
                    <a:pt x="493206" y="288038"/>
                    <a:pt x="471296" y="241218"/>
                  </a:cubicBezTo>
                  <a:lnTo>
                    <a:pt x="471296" y="388976"/>
                  </a:lnTo>
                  <a:close/>
                  <a:moveTo>
                    <a:pt x="471296" y="494799"/>
                  </a:moveTo>
                  <a:lnTo>
                    <a:pt x="471296" y="455239"/>
                  </a:lnTo>
                  <a:cubicBezTo>
                    <a:pt x="475541" y="455259"/>
                    <a:pt x="479604" y="456970"/>
                    <a:pt x="482583" y="459986"/>
                  </a:cubicBezTo>
                  <a:lnTo>
                    <a:pt x="482583" y="459986"/>
                  </a:lnTo>
                  <a:lnTo>
                    <a:pt x="537631" y="515074"/>
                  </a:lnTo>
                  <a:cubicBezTo>
                    <a:pt x="543843" y="521453"/>
                    <a:pt x="543700" y="531659"/>
                    <a:pt x="537310" y="537870"/>
                  </a:cubicBezTo>
                  <a:cubicBezTo>
                    <a:pt x="531027" y="543973"/>
                    <a:pt x="521016" y="543953"/>
                    <a:pt x="514760" y="537821"/>
                  </a:cubicBezTo>
                  <a:lnTo>
                    <a:pt x="471296" y="494404"/>
                  </a:lnTo>
                  <a:close/>
                  <a:moveTo>
                    <a:pt x="471296" y="174955"/>
                  </a:moveTo>
                  <a:lnTo>
                    <a:pt x="471296" y="135395"/>
                  </a:lnTo>
                  <a:lnTo>
                    <a:pt x="514760" y="91977"/>
                  </a:lnTo>
                  <a:cubicBezTo>
                    <a:pt x="521185" y="85668"/>
                    <a:pt x="531513" y="85757"/>
                    <a:pt x="537829" y="92175"/>
                  </a:cubicBezTo>
                  <a:cubicBezTo>
                    <a:pt x="544144" y="98594"/>
                    <a:pt x="544055" y="108909"/>
                    <a:pt x="537631" y="115219"/>
                  </a:cubicBezTo>
                  <a:lnTo>
                    <a:pt x="482583" y="170307"/>
                  </a:lnTo>
                  <a:lnTo>
                    <a:pt x="482583" y="170307"/>
                  </a:lnTo>
                  <a:cubicBezTo>
                    <a:pt x="479569" y="173264"/>
                    <a:pt x="475520" y="174935"/>
                    <a:pt x="471296" y="174955"/>
                  </a:cubicBezTo>
                  <a:close/>
                  <a:moveTo>
                    <a:pt x="613866" y="299174"/>
                  </a:moveTo>
                  <a:lnTo>
                    <a:pt x="535948" y="299174"/>
                  </a:lnTo>
                  <a:cubicBezTo>
                    <a:pt x="527007" y="299876"/>
                    <a:pt x="520327" y="307680"/>
                    <a:pt x="521027" y="316610"/>
                  </a:cubicBezTo>
                  <a:cubicBezTo>
                    <a:pt x="521651" y="324572"/>
                    <a:pt x="527980" y="330891"/>
                    <a:pt x="535948" y="331514"/>
                  </a:cubicBezTo>
                  <a:lnTo>
                    <a:pt x="613866" y="331514"/>
                  </a:lnTo>
                  <a:cubicBezTo>
                    <a:pt x="622807" y="330812"/>
                    <a:pt x="629487" y="323009"/>
                    <a:pt x="628787" y="314078"/>
                  </a:cubicBezTo>
                  <a:cubicBezTo>
                    <a:pt x="628163" y="306117"/>
                    <a:pt x="621834" y="299797"/>
                    <a:pt x="613866" y="299174"/>
                  </a:cubicBezTo>
                  <a:close/>
                  <a:moveTo>
                    <a:pt x="313181" y="684194"/>
                  </a:moveTo>
                  <a:lnTo>
                    <a:pt x="325557" y="684194"/>
                  </a:lnTo>
                  <a:cubicBezTo>
                    <a:pt x="373183" y="684194"/>
                    <a:pt x="411792" y="645623"/>
                    <a:pt x="411792" y="598051"/>
                  </a:cubicBezTo>
                  <a:lnTo>
                    <a:pt x="411792" y="458997"/>
                  </a:lnTo>
                  <a:cubicBezTo>
                    <a:pt x="437486" y="441363"/>
                    <a:pt x="457994" y="417182"/>
                    <a:pt x="471197" y="388976"/>
                  </a:cubicBezTo>
                  <a:lnTo>
                    <a:pt x="471197" y="241218"/>
                  </a:lnTo>
                  <a:cubicBezTo>
                    <a:pt x="442411" y="179851"/>
                    <a:pt x="380632" y="140696"/>
                    <a:pt x="312785" y="140834"/>
                  </a:cubicBezTo>
                  <a:lnTo>
                    <a:pt x="312785" y="176735"/>
                  </a:lnTo>
                  <a:cubicBezTo>
                    <a:pt x="389338" y="176854"/>
                    <a:pt x="451301" y="238934"/>
                    <a:pt x="451186" y="315404"/>
                  </a:cubicBezTo>
                  <a:cubicBezTo>
                    <a:pt x="451113" y="363934"/>
                    <a:pt x="425612" y="408884"/>
                    <a:pt x="383971" y="433877"/>
                  </a:cubicBezTo>
                  <a:lnTo>
                    <a:pt x="383971" y="433877"/>
                  </a:lnTo>
                  <a:cubicBezTo>
                    <a:pt x="378560" y="437140"/>
                    <a:pt x="375254" y="442995"/>
                    <a:pt x="375259" y="449305"/>
                  </a:cubicBezTo>
                  <a:lnTo>
                    <a:pt x="375259" y="528425"/>
                  </a:lnTo>
                  <a:lnTo>
                    <a:pt x="313181" y="528425"/>
                  </a:lnTo>
                  <a:lnTo>
                    <a:pt x="313181" y="683798"/>
                  </a:lnTo>
                  <a:close/>
                  <a:moveTo>
                    <a:pt x="471593" y="135790"/>
                  </a:moveTo>
                  <a:lnTo>
                    <a:pt x="471593" y="175351"/>
                  </a:lnTo>
                  <a:cubicBezTo>
                    <a:pt x="462682" y="175538"/>
                    <a:pt x="455302" y="168487"/>
                    <a:pt x="455109" y="159586"/>
                  </a:cubicBezTo>
                  <a:cubicBezTo>
                    <a:pt x="455013" y="155145"/>
                    <a:pt x="456750" y="150873"/>
                    <a:pt x="459910" y="147757"/>
                  </a:cubicBezTo>
                  <a:lnTo>
                    <a:pt x="471593" y="136186"/>
                  </a:lnTo>
                  <a:close/>
                  <a:moveTo>
                    <a:pt x="471593" y="455635"/>
                  </a:moveTo>
                  <a:lnTo>
                    <a:pt x="471593" y="495195"/>
                  </a:lnTo>
                  <a:lnTo>
                    <a:pt x="459910" y="483623"/>
                  </a:lnTo>
                  <a:cubicBezTo>
                    <a:pt x="453594" y="477343"/>
                    <a:pt x="453573" y="467137"/>
                    <a:pt x="459862" y="460827"/>
                  </a:cubicBezTo>
                  <a:cubicBezTo>
                    <a:pt x="459878" y="460807"/>
                    <a:pt x="459894" y="460797"/>
                    <a:pt x="459910" y="460777"/>
                  </a:cubicBezTo>
                  <a:cubicBezTo>
                    <a:pt x="462978" y="457652"/>
                    <a:pt x="467209" y="455931"/>
                    <a:pt x="471593" y="456030"/>
                  </a:cubicBezTo>
                  <a:close/>
                  <a:moveTo>
                    <a:pt x="313181" y="110175"/>
                  </a:moveTo>
                  <a:lnTo>
                    <a:pt x="313181" y="0"/>
                  </a:lnTo>
                  <a:lnTo>
                    <a:pt x="314468" y="0"/>
                  </a:lnTo>
                  <a:cubicBezTo>
                    <a:pt x="323381" y="0"/>
                    <a:pt x="330607" y="7220"/>
                    <a:pt x="330607" y="16121"/>
                  </a:cubicBezTo>
                  <a:cubicBezTo>
                    <a:pt x="330607" y="16190"/>
                    <a:pt x="330607" y="16249"/>
                    <a:pt x="330606" y="16319"/>
                  </a:cubicBezTo>
                  <a:lnTo>
                    <a:pt x="330606" y="94153"/>
                  </a:lnTo>
                  <a:cubicBezTo>
                    <a:pt x="330606" y="103054"/>
                    <a:pt x="323381" y="110274"/>
                    <a:pt x="314468" y="110274"/>
                  </a:cubicBezTo>
                  <a:lnTo>
                    <a:pt x="313181" y="110274"/>
                  </a:lnTo>
                  <a:close/>
                  <a:moveTo>
                    <a:pt x="313181" y="140834"/>
                  </a:moveTo>
                  <a:cubicBezTo>
                    <a:pt x="246463" y="140834"/>
                    <a:pt x="185585" y="178842"/>
                    <a:pt x="156354" y="238746"/>
                  </a:cubicBezTo>
                  <a:lnTo>
                    <a:pt x="156354" y="391448"/>
                  </a:lnTo>
                  <a:cubicBezTo>
                    <a:pt x="170280" y="419605"/>
                    <a:pt x="191512" y="443509"/>
                    <a:pt x="217837" y="460678"/>
                  </a:cubicBezTo>
                  <a:lnTo>
                    <a:pt x="217837" y="597656"/>
                  </a:lnTo>
                  <a:cubicBezTo>
                    <a:pt x="217837" y="645227"/>
                    <a:pt x="256446" y="683798"/>
                    <a:pt x="304072" y="683798"/>
                  </a:cubicBezTo>
                  <a:lnTo>
                    <a:pt x="313181" y="683798"/>
                  </a:lnTo>
                  <a:lnTo>
                    <a:pt x="313181" y="528821"/>
                  </a:lnTo>
                  <a:lnTo>
                    <a:pt x="253777" y="528821"/>
                  </a:lnTo>
                  <a:lnTo>
                    <a:pt x="253777" y="450887"/>
                  </a:lnTo>
                  <a:cubicBezTo>
                    <a:pt x="253777" y="444419"/>
                    <a:pt x="250247" y="438466"/>
                    <a:pt x="244569" y="435360"/>
                  </a:cubicBezTo>
                  <a:cubicBezTo>
                    <a:pt x="178132" y="397372"/>
                    <a:pt x="155106" y="312773"/>
                    <a:pt x="193138" y="246411"/>
                  </a:cubicBezTo>
                  <a:cubicBezTo>
                    <a:pt x="217768" y="203428"/>
                    <a:pt x="263504" y="176864"/>
                    <a:pt x="313082" y="176735"/>
                  </a:cubicBezTo>
                  <a:lnTo>
                    <a:pt x="313082" y="176735"/>
                  </a:lnTo>
                  <a:lnTo>
                    <a:pt x="313082" y="140834"/>
                  </a:lnTo>
                  <a:close/>
                  <a:moveTo>
                    <a:pt x="313181" y="0"/>
                  </a:moveTo>
                  <a:lnTo>
                    <a:pt x="313181" y="110175"/>
                  </a:lnTo>
                  <a:cubicBezTo>
                    <a:pt x="304758" y="109503"/>
                    <a:pt x="298256" y="102491"/>
                    <a:pt x="298231" y="94054"/>
                  </a:cubicBezTo>
                  <a:lnTo>
                    <a:pt x="298231" y="16319"/>
                  </a:lnTo>
                  <a:cubicBezTo>
                    <a:pt x="298252" y="7863"/>
                    <a:pt x="304742" y="821"/>
                    <a:pt x="313181" y="99"/>
                  </a:cubicBezTo>
                  <a:close/>
                  <a:moveTo>
                    <a:pt x="156354" y="496085"/>
                  </a:moveTo>
                  <a:lnTo>
                    <a:pt x="156354" y="455635"/>
                  </a:lnTo>
                  <a:cubicBezTo>
                    <a:pt x="165290" y="454893"/>
                    <a:pt x="173139" y="461519"/>
                    <a:pt x="173885" y="470450"/>
                  </a:cubicBezTo>
                  <a:cubicBezTo>
                    <a:pt x="174281" y="475187"/>
                    <a:pt x="172577" y="479855"/>
                    <a:pt x="169224" y="483228"/>
                  </a:cubicBezTo>
                  <a:lnTo>
                    <a:pt x="156354" y="496085"/>
                  </a:lnTo>
                  <a:close/>
                  <a:moveTo>
                    <a:pt x="156354" y="174955"/>
                  </a:moveTo>
                  <a:lnTo>
                    <a:pt x="156354" y="134999"/>
                  </a:lnTo>
                  <a:lnTo>
                    <a:pt x="169224" y="147856"/>
                  </a:lnTo>
                  <a:cubicBezTo>
                    <a:pt x="175544" y="154215"/>
                    <a:pt x="175508" y="164481"/>
                    <a:pt x="169146" y="170791"/>
                  </a:cubicBezTo>
                  <a:cubicBezTo>
                    <a:pt x="165770" y="174144"/>
                    <a:pt x="161094" y="175845"/>
                    <a:pt x="156354" y="175449"/>
                  </a:cubicBezTo>
                  <a:close/>
                  <a:moveTo>
                    <a:pt x="156354" y="238746"/>
                  </a:moveTo>
                  <a:cubicBezTo>
                    <a:pt x="132854" y="286940"/>
                    <a:pt x="132854" y="343254"/>
                    <a:pt x="156354" y="391448"/>
                  </a:cubicBezTo>
                  <a:lnTo>
                    <a:pt x="156354" y="238746"/>
                  </a:lnTo>
                  <a:close/>
                  <a:moveTo>
                    <a:pt x="156354" y="134505"/>
                  </a:moveTo>
                  <a:lnTo>
                    <a:pt x="156354" y="174559"/>
                  </a:lnTo>
                  <a:cubicBezTo>
                    <a:pt x="152621" y="174174"/>
                    <a:pt x="149129" y="172542"/>
                    <a:pt x="146453" y="169911"/>
                  </a:cubicBezTo>
                  <a:lnTo>
                    <a:pt x="146453" y="169911"/>
                  </a:lnTo>
                  <a:lnTo>
                    <a:pt x="91306" y="115219"/>
                  </a:lnTo>
                  <a:cubicBezTo>
                    <a:pt x="84990" y="109097"/>
                    <a:pt x="84842" y="99009"/>
                    <a:pt x="90975" y="92699"/>
                  </a:cubicBezTo>
                  <a:cubicBezTo>
                    <a:pt x="91084" y="92591"/>
                    <a:pt x="91194" y="92482"/>
                    <a:pt x="91306" y="92373"/>
                  </a:cubicBezTo>
                  <a:cubicBezTo>
                    <a:pt x="97595" y="86063"/>
                    <a:pt x="107813" y="86043"/>
                    <a:pt x="114129" y="92324"/>
                  </a:cubicBezTo>
                  <a:cubicBezTo>
                    <a:pt x="114145" y="92343"/>
                    <a:pt x="114161" y="92353"/>
                    <a:pt x="114176" y="92373"/>
                  </a:cubicBezTo>
                  <a:lnTo>
                    <a:pt x="156354" y="134999"/>
                  </a:lnTo>
                  <a:close/>
                  <a:moveTo>
                    <a:pt x="156354" y="455635"/>
                  </a:moveTo>
                  <a:lnTo>
                    <a:pt x="156354" y="496085"/>
                  </a:lnTo>
                  <a:lnTo>
                    <a:pt x="114176" y="538217"/>
                  </a:lnTo>
                  <a:cubicBezTo>
                    <a:pt x="107887" y="544526"/>
                    <a:pt x="97669" y="544546"/>
                    <a:pt x="91354" y="538266"/>
                  </a:cubicBezTo>
                  <a:cubicBezTo>
                    <a:pt x="91338" y="538246"/>
                    <a:pt x="91322" y="538236"/>
                    <a:pt x="91306" y="538217"/>
                  </a:cubicBezTo>
                  <a:cubicBezTo>
                    <a:pt x="85017" y="532144"/>
                    <a:pt x="84851" y="522126"/>
                    <a:pt x="90934" y="515845"/>
                  </a:cubicBezTo>
                  <a:cubicBezTo>
                    <a:pt x="91056" y="515717"/>
                    <a:pt x="91180" y="515588"/>
                    <a:pt x="91306" y="515469"/>
                  </a:cubicBezTo>
                  <a:lnTo>
                    <a:pt x="146354" y="460382"/>
                  </a:lnTo>
                  <a:lnTo>
                    <a:pt x="146354" y="460382"/>
                  </a:lnTo>
                  <a:cubicBezTo>
                    <a:pt x="148997" y="457692"/>
                    <a:pt x="152500" y="456010"/>
                    <a:pt x="156255" y="455635"/>
                  </a:cubicBezTo>
                  <a:close/>
                  <a:moveTo>
                    <a:pt x="109127" y="315295"/>
                  </a:moveTo>
                  <a:lnTo>
                    <a:pt x="109127" y="315295"/>
                  </a:lnTo>
                  <a:cubicBezTo>
                    <a:pt x="109073" y="306414"/>
                    <a:pt x="101880" y="299223"/>
                    <a:pt x="92989" y="299174"/>
                  </a:cubicBezTo>
                  <a:lnTo>
                    <a:pt x="14971" y="299174"/>
                  </a:lnTo>
                  <a:cubicBezTo>
                    <a:pt x="6031" y="299876"/>
                    <a:pt x="-649" y="307680"/>
                    <a:pt x="50" y="316610"/>
                  </a:cubicBezTo>
                  <a:cubicBezTo>
                    <a:pt x="674" y="324572"/>
                    <a:pt x="7003" y="330891"/>
                    <a:pt x="14971" y="331514"/>
                  </a:cubicBezTo>
                  <a:lnTo>
                    <a:pt x="92989" y="331514"/>
                  </a:lnTo>
                  <a:cubicBezTo>
                    <a:pt x="101896" y="331406"/>
                    <a:pt x="109074" y="324196"/>
                    <a:pt x="109127" y="315295"/>
                  </a:cubicBezTo>
                  <a:close/>
                </a:path>
              </a:pathLst>
            </a:custGeom>
            <a:grpFill/>
            <a:ln w="9897"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xmlns="" id="{514F4CE4-4105-464B-BB64-E8F42A962716}"/>
                </a:ext>
              </a:extLst>
            </p:cNvPr>
            <p:cNvSpPr/>
            <p:nvPr/>
          </p:nvSpPr>
          <p:spPr>
            <a:xfrm>
              <a:off x="10064295" y="408149"/>
              <a:ext cx="594568" cy="579446"/>
            </a:xfrm>
            <a:custGeom>
              <a:avLst/>
              <a:gdLst>
                <a:gd name="connsiteX0" fmla="*/ 567539 w 594568"/>
                <a:gd name="connsiteY0" fmla="*/ 210559 h 579446"/>
                <a:gd name="connsiteX1" fmla="*/ 550965 w 594568"/>
                <a:gd name="connsiteY1" fmla="*/ 240240 h 579446"/>
                <a:gd name="connsiteX2" fmla="*/ 521253 w 594568"/>
                <a:gd name="connsiteY2" fmla="*/ 223683 h 579446"/>
                <a:gd name="connsiteX3" fmla="*/ 523382 w 594568"/>
                <a:gd name="connsiteY3" fmla="*/ 205416 h 579446"/>
                <a:gd name="connsiteX4" fmla="*/ 537837 w 594568"/>
                <a:gd name="connsiteY4" fmla="*/ 194241 h 579446"/>
                <a:gd name="connsiteX5" fmla="*/ 503581 w 594568"/>
                <a:gd name="connsiteY5" fmla="*/ 175252 h 579446"/>
                <a:gd name="connsiteX6" fmla="*/ 487007 w 594568"/>
                <a:gd name="connsiteY6" fmla="*/ 204933 h 579446"/>
                <a:gd name="connsiteX7" fmla="*/ 457294 w 594568"/>
                <a:gd name="connsiteY7" fmla="*/ 188376 h 579446"/>
                <a:gd name="connsiteX8" fmla="*/ 459423 w 594568"/>
                <a:gd name="connsiteY8" fmla="*/ 170109 h 579446"/>
                <a:gd name="connsiteX9" fmla="*/ 473680 w 594568"/>
                <a:gd name="connsiteY9" fmla="*/ 158735 h 579446"/>
                <a:gd name="connsiteX10" fmla="*/ 439028 w 594568"/>
                <a:gd name="connsiteY10" fmla="*/ 138955 h 579446"/>
                <a:gd name="connsiteX11" fmla="*/ 422533 w 594568"/>
                <a:gd name="connsiteY11" fmla="*/ 168684 h 579446"/>
                <a:gd name="connsiteX12" fmla="*/ 392771 w 594568"/>
                <a:gd name="connsiteY12" fmla="*/ 152210 h 579446"/>
                <a:gd name="connsiteX13" fmla="*/ 394870 w 594568"/>
                <a:gd name="connsiteY13" fmla="*/ 133911 h 579446"/>
                <a:gd name="connsiteX14" fmla="*/ 409128 w 594568"/>
                <a:gd name="connsiteY14" fmla="*/ 122933 h 579446"/>
                <a:gd name="connsiteX15" fmla="*/ 374871 w 594568"/>
                <a:gd name="connsiteY15" fmla="*/ 103944 h 579446"/>
                <a:gd name="connsiteX16" fmla="*/ 358347 w 594568"/>
                <a:gd name="connsiteY16" fmla="*/ 133655 h 579446"/>
                <a:gd name="connsiteX17" fmla="*/ 328605 w 594568"/>
                <a:gd name="connsiteY17" fmla="*/ 117151 h 579446"/>
                <a:gd name="connsiteX18" fmla="*/ 345129 w 594568"/>
                <a:gd name="connsiteY18" fmla="*/ 87440 h 579446"/>
                <a:gd name="connsiteX19" fmla="*/ 345169 w 594568"/>
                <a:gd name="connsiteY19" fmla="*/ 87428 h 579446"/>
                <a:gd name="connsiteX20" fmla="*/ 310120 w 594568"/>
                <a:gd name="connsiteY20" fmla="*/ 68439 h 579446"/>
                <a:gd name="connsiteX21" fmla="*/ 308041 w 594568"/>
                <a:gd name="connsiteY21" fmla="*/ 86736 h 579446"/>
                <a:gd name="connsiteX22" fmla="*/ 275488 w 594568"/>
                <a:gd name="connsiteY22" fmla="*/ 97087 h 579446"/>
                <a:gd name="connsiteX23" fmla="*/ 265121 w 594568"/>
                <a:gd name="connsiteY23" fmla="*/ 64566 h 579446"/>
                <a:gd name="connsiteX24" fmla="*/ 280418 w 594568"/>
                <a:gd name="connsiteY24" fmla="*/ 52318 h 579446"/>
                <a:gd name="connsiteX25" fmla="*/ 246162 w 594568"/>
                <a:gd name="connsiteY25" fmla="*/ 32538 h 579446"/>
                <a:gd name="connsiteX26" fmla="*/ 244082 w 594568"/>
                <a:gd name="connsiteY26" fmla="*/ 50736 h 579446"/>
                <a:gd name="connsiteX27" fmla="*/ 241508 w 594568"/>
                <a:gd name="connsiteY27" fmla="*/ 54395 h 579446"/>
                <a:gd name="connsiteX28" fmla="*/ 241508 w 594568"/>
                <a:gd name="connsiteY28" fmla="*/ 170999 h 579446"/>
                <a:gd name="connsiteX29" fmla="*/ 507343 w 594568"/>
                <a:gd name="connsiteY29" fmla="*/ 318064 h 579446"/>
                <a:gd name="connsiteX30" fmla="*/ 509620 w 594568"/>
                <a:gd name="connsiteY30" fmla="*/ 325679 h 579446"/>
                <a:gd name="connsiteX31" fmla="*/ 501996 w 594568"/>
                <a:gd name="connsiteY31" fmla="*/ 327954 h 579446"/>
                <a:gd name="connsiteX32" fmla="*/ 501996 w 594568"/>
                <a:gd name="connsiteY32" fmla="*/ 327954 h 579446"/>
                <a:gd name="connsiteX33" fmla="*/ 241508 w 594568"/>
                <a:gd name="connsiteY33" fmla="*/ 183065 h 579446"/>
                <a:gd name="connsiteX34" fmla="*/ 241508 w 594568"/>
                <a:gd name="connsiteY34" fmla="*/ 238548 h 579446"/>
                <a:gd name="connsiteX35" fmla="*/ 478433 w 594568"/>
                <a:gd name="connsiteY35" fmla="*/ 369690 h 579446"/>
                <a:gd name="connsiteX36" fmla="*/ 480640 w 594568"/>
                <a:gd name="connsiteY36" fmla="*/ 377061 h 579446"/>
                <a:gd name="connsiteX37" fmla="*/ 480611 w 594568"/>
                <a:gd name="connsiteY37" fmla="*/ 377108 h 579446"/>
                <a:gd name="connsiteX38" fmla="*/ 473086 w 594568"/>
                <a:gd name="connsiteY38" fmla="*/ 379284 h 579446"/>
                <a:gd name="connsiteX39" fmla="*/ 473086 w 594568"/>
                <a:gd name="connsiteY39" fmla="*/ 379284 h 579446"/>
                <a:gd name="connsiteX40" fmla="*/ 241409 w 594568"/>
                <a:gd name="connsiteY40" fmla="*/ 250713 h 579446"/>
                <a:gd name="connsiteX41" fmla="*/ 241409 w 594568"/>
                <a:gd name="connsiteY41" fmla="*/ 306097 h 579446"/>
                <a:gd name="connsiteX42" fmla="*/ 449324 w 594568"/>
                <a:gd name="connsiteY42" fmla="*/ 421217 h 579446"/>
                <a:gd name="connsiteX43" fmla="*/ 451503 w 594568"/>
                <a:gd name="connsiteY43" fmla="*/ 428734 h 579446"/>
                <a:gd name="connsiteX44" fmla="*/ 444146 w 594568"/>
                <a:gd name="connsiteY44" fmla="*/ 431001 h 579446"/>
                <a:gd name="connsiteX45" fmla="*/ 443978 w 594568"/>
                <a:gd name="connsiteY45" fmla="*/ 430910 h 579446"/>
                <a:gd name="connsiteX46" fmla="*/ 443978 w 594568"/>
                <a:gd name="connsiteY46" fmla="*/ 430910 h 579446"/>
                <a:gd name="connsiteX47" fmla="*/ 241508 w 594568"/>
                <a:gd name="connsiteY47" fmla="*/ 319350 h 579446"/>
                <a:gd name="connsiteX48" fmla="*/ 241508 w 594568"/>
                <a:gd name="connsiteY48" fmla="*/ 374833 h 579446"/>
                <a:gd name="connsiteX49" fmla="*/ 420810 w 594568"/>
                <a:gd name="connsiteY49" fmla="*/ 473734 h 579446"/>
                <a:gd name="connsiteX50" fmla="*/ 423018 w 594568"/>
                <a:gd name="connsiteY50" fmla="*/ 481105 h 579446"/>
                <a:gd name="connsiteX51" fmla="*/ 422988 w 594568"/>
                <a:gd name="connsiteY51" fmla="*/ 481151 h 579446"/>
                <a:gd name="connsiteX52" fmla="*/ 415464 w 594568"/>
                <a:gd name="connsiteY52" fmla="*/ 483327 h 579446"/>
                <a:gd name="connsiteX53" fmla="*/ 415464 w 594568"/>
                <a:gd name="connsiteY53" fmla="*/ 483327 h 579446"/>
                <a:gd name="connsiteX54" fmla="*/ 241508 w 594568"/>
                <a:gd name="connsiteY54" fmla="*/ 386998 h 579446"/>
                <a:gd name="connsiteX55" fmla="*/ 241508 w 594568"/>
                <a:gd name="connsiteY55" fmla="*/ 520513 h 579446"/>
                <a:gd name="connsiteX56" fmla="*/ 334575 w 594568"/>
                <a:gd name="connsiteY56" fmla="*/ 571942 h 579446"/>
                <a:gd name="connsiteX57" fmla="*/ 415375 w 594568"/>
                <a:gd name="connsiteY57" fmla="*/ 548961 h 579446"/>
                <a:gd name="connsiteX58" fmla="*/ 415464 w 594568"/>
                <a:gd name="connsiteY58" fmla="*/ 548799 h 579446"/>
                <a:gd name="connsiteX59" fmla="*/ 594568 w 594568"/>
                <a:gd name="connsiteY59" fmla="*/ 225790 h 579446"/>
                <a:gd name="connsiteX60" fmla="*/ 241508 w 594568"/>
                <a:gd name="connsiteY60" fmla="*/ 54791 h 579446"/>
                <a:gd name="connsiteX61" fmla="*/ 208024 w 594568"/>
                <a:gd name="connsiteY61" fmla="*/ 59987 h 579446"/>
                <a:gd name="connsiteX62" fmla="*/ 201905 w 594568"/>
                <a:gd name="connsiteY62" fmla="*/ 27890 h 579446"/>
                <a:gd name="connsiteX63" fmla="*/ 216162 w 594568"/>
                <a:gd name="connsiteY63" fmla="*/ 16417 h 579446"/>
                <a:gd name="connsiteX64" fmla="*/ 186460 w 594568"/>
                <a:gd name="connsiteY64" fmla="*/ 0 h 579446"/>
                <a:gd name="connsiteX65" fmla="*/ 7554 w 594568"/>
                <a:gd name="connsiteY65" fmla="*/ 323009 h 579446"/>
                <a:gd name="connsiteX66" fmla="*/ 30444 w 594568"/>
                <a:gd name="connsiteY66" fmla="*/ 403754 h 579446"/>
                <a:gd name="connsiteX67" fmla="*/ 30722 w 594568"/>
                <a:gd name="connsiteY67" fmla="*/ 403910 h 579446"/>
                <a:gd name="connsiteX68" fmla="*/ 241508 w 594568"/>
                <a:gd name="connsiteY68" fmla="*/ 520513 h 579446"/>
                <a:gd name="connsiteX69" fmla="*/ 241508 w 594568"/>
                <a:gd name="connsiteY69" fmla="*/ 386998 h 579446"/>
                <a:gd name="connsiteX70" fmla="*/ 62305 w 594568"/>
                <a:gd name="connsiteY70" fmla="*/ 288097 h 579446"/>
                <a:gd name="connsiteX71" fmla="*/ 60097 w 594568"/>
                <a:gd name="connsiteY71" fmla="*/ 280726 h 579446"/>
                <a:gd name="connsiteX72" fmla="*/ 60127 w 594568"/>
                <a:gd name="connsiteY72" fmla="*/ 280680 h 579446"/>
                <a:gd name="connsiteX73" fmla="*/ 67651 w 594568"/>
                <a:gd name="connsiteY73" fmla="*/ 278504 h 579446"/>
                <a:gd name="connsiteX74" fmla="*/ 241508 w 594568"/>
                <a:gd name="connsiteY74" fmla="*/ 374833 h 579446"/>
                <a:gd name="connsiteX75" fmla="*/ 241508 w 594568"/>
                <a:gd name="connsiteY75" fmla="*/ 319350 h 579446"/>
                <a:gd name="connsiteX76" fmla="*/ 91116 w 594568"/>
                <a:gd name="connsiteY76" fmla="*/ 236076 h 579446"/>
                <a:gd name="connsiteX77" fmla="*/ 88839 w 594568"/>
                <a:gd name="connsiteY77" fmla="*/ 228460 h 579446"/>
                <a:gd name="connsiteX78" fmla="*/ 96462 w 594568"/>
                <a:gd name="connsiteY78" fmla="*/ 226185 h 579446"/>
                <a:gd name="connsiteX79" fmla="*/ 241508 w 594568"/>
                <a:gd name="connsiteY79" fmla="*/ 306493 h 579446"/>
                <a:gd name="connsiteX80" fmla="*/ 241508 w 594568"/>
                <a:gd name="connsiteY80" fmla="*/ 251108 h 579446"/>
                <a:gd name="connsiteX81" fmla="*/ 120026 w 594568"/>
                <a:gd name="connsiteY81" fmla="*/ 183757 h 579446"/>
                <a:gd name="connsiteX82" fmla="*/ 117818 w 594568"/>
                <a:gd name="connsiteY82" fmla="*/ 176386 h 579446"/>
                <a:gd name="connsiteX83" fmla="*/ 117848 w 594568"/>
                <a:gd name="connsiteY83" fmla="*/ 176340 h 579446"/>
                <a:gd name="connsiteX84" fmla="*/ 125373 w 594568"/>
                <a:gd name="connsiteY84" fmla="*/ 174164 h 579446"/>
                <a:gd name="connsiteX85" fmla="*/ 241508 w 594568"/>
                <a:gd name="connsiteY85" fmla="*/ 238548 h 579446"/>
                <a:gd name="connsiteX86" fmla="*/ 241508 w 594568"/>
                <a:gd name="connsiteY86" fmla="*/ 183065 h 579446"/>
                <a:gd name="connsiteX87" fmla="*/ 148837 w 594568"/>
                <a:gd name="connsiteY87" fmla="*/ 131439 h 579446"/>
                <a:gd name="connsiteX88" fmla="*/ 146560 w 594568"/>
                <a:gd name="connsiteY88" fmla="*/ 123823 h 579446"/>
                <a:gd name="connsiteX89" fmla="*/ 154184 w 594568"/>
                <a:gd name="connsiteY89" fmla="*/ 121549 h 579446"/>
                <a:gd name="connsiteX90" fmla="*/ 241508 w 594568"/>
                <a:gd name="connsiteY90" fmla="*/ 170999 h 57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94568" h="579446">
                  <a:moveTo>
                    <a:pt x="567539" y="210559"/>
                  </a:moveTo>
                  <a:cubicBezTo>
                    <a:pt x="571163" y="223328"/>
                    <a:pt x="563747" y="236617"/>
                    <a:pt x="550965" y="240240"/>
                  </a:cubicBezTo>
                  <a:cubicBezTo>
                    <a:pt x="538184" y="243865"/>
                    <a:pt x="524877" y="236451"/>
                    <a:pt x="521253" y="223683"/>
                  </a:cubicBezTo>
                  <a:cubicBezTo>
                    <a:pt x="519511" y="217552"/>
                    <a:pt x="520273" y="210983"/>
                    <a:pt x="523382" y="205416"/>
                  </a:cubicBezTo>
                  <a:cubicBezTo>
                    <a:pt x="526491" y="199893"/>
                    <a:pt x="531709" y="195861"/>
                    <a:pt x="537837" y="194241"/>
                  </a:cubicBezTo>
                  <a:lnTo>
                    <a:pt x="503581" y="175252"/>
                  </a:lnTo>
                  <a:cubicBezTo>
                    <a:pt x="507204" y="188021"/>
                    <a:pt x="499789" y="201309"/>
                    <a:pt x="487007" y="204933"/>
                  </a:cubicBezTo>
                  <a:cubicBezTo>
                    <a:pt x="474225" y="208557"/>
                    <a:pt x="460918" y="201144"/>
                    <a:pt x="457294" y="188376"/>
                  </a:cubicBezTo>
                  <a:cubicBezTo>
                    <a:pt x="455552" y="182245"/>
                    <a:pt x="456314" y="175675"/>
                    <a:pt x="459423" y="170109"/>
                  </a:cubicBezTo>
                  <a:cubicBezTo>
                    <a:pt x="462483" y="164580"/>
                    <a:pt x="467611" y="160490"/>
                    <a:pt x="473680" y="158735"/>
                  </a:cubicBezTo>
                  <a:lnTo>
                    <a:pt x="439028" y="138955"/>
                  </a:lnTo>
                  <a:cubicBezTo>
                    <a:pt x="442691" y="151713"/>
                    <a:pt x="435305" y="165023"/>
                    <a:pt x="422533" y="168684"/>
                  </a:cubicBezTo>
                  <a:cubicBezTo>
                    <a:pt x="409761" y="172343"/>
                    <a:pt x="396435" y="164968"/>
                    <a:pt x="392771" y="152210"/>
                  </a:cubicBezTo>
                  <a:cubicBezTo>
                    <a:pt x="391009" y="146074"/>
                    <a:pt x="391772" y="139491"/>
                    <a:pt x="394870" y="133911"/>
                  </a:cubicBezTo>
                  <a:cubicBezTo>
                    <a:pt x="397989" y="128518"/>
                    <a:pt x="403118" y="124573"/>
                    <a:pt x="409128" y="122933"/>
                  </a:cubicBezTo>
                  <a:lnTo>
                    <a:pt x="374871" y="103944"/>
                  </a:lnTo>
                  <a:cubicBezTo>
                    <a:pt x="378524" y="116707"/>
                    <a:pt x="371128" y="130009"/>
                    <a:pt x="358347" y="133655"/>
                  </a:cubicBezTo>
                  <a:cubicBezTo>
                    <a:pt x="345575" y="137303"/>
                    <a:pt x="332258" y="129913"/>
                    <a:pt x="328605" y="117151"/>
                  </a:cubicBezTo>
                  <a:cubicBezTo>
                    <a:pt x="324951" y="104389"/>
                    <a:pt x="332347" y="91086"/>
                    <a:pt x="345129" y="87440"/>
                  </a:cubicBezTo>
                  <a:cubicBezTo>
                    <a:pt x="345139" y="87436"/>
                    <a:pt x="345159" y="87432"/>
                    <a:pt x="345169" y="87428"/>
                  </a:cubicBezTo>
                  <a:lnTo>
                    <a:pt x="310120" y="68439"/>
                  </a:lnTo>
                  <a:cubicBezTo>
                    <a:pt x="311853" y="74575"/>
                    <a:pt x="311110" y="81145"/>
                    <a:pt x="308041" y="86736"/>
                  </a:cubicBezTo>
                  <a:cubicBezTo>
                    <a:pt x="301912" y="98574"/>
                    <a:pt x="287339" y="103209"/>
                    <a:pt x="275488" y="97087"/>
                  </a:cubicBezTo>
                  <a:cubicBezTo>
                    <a:pt x="263636" y="90965"/>
                    <a:pt x="258993" y="76405"/>
                    <a:pt x="265121" y="64566"/>
                  </a:cubicBezTo>
                  <a:cubicBezTo>
                    <a:pt x="268260" y="58509"/>
                    <a:pt x="273814" y="54059"/>
                    <a:pt x="280418" y="52318"/>
                  </a:cubicBezTo>
                  <a:lnTo>
                    <a:pt x="246162" y="32538"/>
                  </a:lnTo>
                  <a:cubicBezTo>
                    <a:pt x="247904" y="38640"/>
                    <a:pt x="247152" y="45182"/>
                    <a:pt x="244082" y="50736"/>
                  </a:cubicBezTo>
                  <a:cubicBezTo>
                    <a:pt x="243369" y="52049"/>
                    <a:pt x="242498" y="53277"/>
                    <a:pt x="241508" y="54395"/>
                  </a:cubicBezTo>
                  <a:lnTo>
                    <a:pt x="241508" y="170999"/>
                  </a:lnTo>
                  <a:lnTo>
                    <a:pt x="507343" y="318064"/>
                  </a:lnTo>
                  <a:cubicBezTo>
                    <a:pt x="510076" y="319539"/>
                    <a:pt x="511095" y="322949"/>
                    <a:pt x="509620" y="325679"/>
                  </a:cubicBezTo>
                  <a:cubicBezTo>
                    <a:pt x="508145" y="328410"/>
                    <a:pt x="504729" y="329429"/>
                    <a:pt x="501996" y="327954"/>
                  </a:cubicBezTo>
                  <a:lnTo>
                    <a:pt x="501996" y="327954"/>
                  </a:lnTo>
                  <a:lnTo>
                    <a:pt x="241508" y="183065"/>
                  </a:lnTo>
                  <a:lnTo>
                    <a:pt x="241508" y="238548"/>
                  </a:lnTo>
                  <a:lnTo>
                    <a:pt x="478433" y="369690"/>
                  </a:lnTo>
                  <a:cubicBezTo>
                    <a:pt x="481076" y="371117"/>
                    <a:pt x="482066" y="374418"/>
                    <a:pt x="480640" y="377061"/>
                  </a:cubicBezTo>
                  <a:cubicBezTo>
                    <a:pt x="480630" y="377077"/>
                    <a:pt x="480621" y="377092"/>
                    <a:pt x="480611" y="377108"/>
                  </a:cubicBezTo>
                  <a:cubicBezTo>
                    <a:pt x="479136" y="379782"/>
                    <a:pt x="475769" y="380755"/>
                    <a:pt x="473086" y="379284"/>
                  </a:cubicBezTo>
                  <a:lnTo>
                    <a:pt x="473086" y="379284"/>
                  </a:lnTo>
                  <a:lnTo>
                    <a:pt x="241409" y="250713"/>
                  </a:lnTo>
                  <a:lnTo>
                    <a:pt x="241409" y="306097"/>
                  </a:lnTo>
                  <a:lnTo>
                    <a:pt x="449324" y="421217"/>
                  </a:lnTo>
                  <a:cubicBezTo>
                    <a:pt x="451998" y="422694"/>
                    <a:pt x="452978" y="426057"/>
                    <a:pt x="451503" y="428734"/>
                  </a:cubicBezTo>
                  <a:cubicBezTo>
                    <a:pt x="450097" y="431389"/>
                    <a:pt x="446800" y="432405"/>
                    <a:pt x="444146" y="431001"/>
                  </a:cubicBezTo>
                  <a:cubicBezTo>
                    <a:pt x="444087" y="430971"/>
                    <a:pt x="444038" y="430941"/>
                    <a:pt x="443978" y="430910"/>
                  </a:cubicBezTo>
                  <a:lnTo>
                    <a:pt x="443978" y="430910"/>
                  </a:lnTo>
                  <a:lnTo>
                    <a:pt x="241508" y="319350"/>
                  </a:lnTo>
                  <a:lnTo>
                    <a:pt x="241508" y="374833"/>
                  </a:lnTo>
                  <a:lnTo>
                    <a:pt x="420810" y="473734"/>
                  </a:lnTo>
                  <a:cubicBezTo>
                    <a:pt x="423454" y="475161"/>
                    <a:pt x="424444" y="478461"/>
                    <a:pt x="423018" y="481105"/>
                  </a:cubicBezTo>
                  <a:cubicBezTo>
                    <a:pt x="423008" y="481120"/>
                    <a:pt x="422998" y="481135"/>
                    <a:pt x="422988" y="481151"/>
                  </a:cubicBezTo>
                  <a:cubicBezTo>
                    <a:pt x="421513" y="483825"/>
                    <a:pt x="418147" y="484799"/>
                    <a:pt x="415464" y="483327"/>
                  </a:cubicBezTo>
                  <a:lnTo>
                    <a:pt x="415464" y="483327"/>
                  </a:lnTo>
                  <a:lnTo>
                    <a:pt x="241508" y="386998"/>
                  </a:lnTo>
                  <a:lnTo>
                    <a:pt x="241508" y="520513"/>
                  </a:lnTo>
                  <a:lnTo>
                    <a:pt x="334575" y="571942"/>
                  </a:lnTo>
                  <a:cubicBezTo>
                    <a:pt x="363238" y="587884"/>
                    <a:pt x="399415" y="577595"/>
                    <a:pt x="415375" y="548961"/>
                  </a:cubicBezTo>
                  <a:cubicBezTo>
                    <a:pt x="415405" y="548907"/>
                    <a:pt x="415434" y="548853"/>
                    <a:pt x="415464" y="548799"/>
                  </a:cubicBezTo>
                  <a:lnTo>
                    <a:pt x="594568" y="225790"/>
                  </a:lnTo>
                  <a:close/>
                  <a:moveTo>
                    <a:pt x="241508" y="54791"/>
                  </a:moveTo>
                  <a:cubicBezTo>
                    <a:pt x="233697" y="65462"/>
                    <a:pt x="218707" y="67788"/>
                    <a:pt x="208024" y="59987"/>
                  </a:cubicBezTo>
                  <a:cubicBezTo>
                    <a:pt x="197856" y="52560"/>
                    <a:pt x="195183" y="38533"/>
                    <a:pt x="201905" y="27890"/>
                  </a:cubicBezTo>
                  <a:cubicBezTo>
                    <a:pt x="204925" y="22310"/>
                    <a:pt x="210064" y="18176"/>
                    <a:pt x="216162" y="16417"/>
                  </a:cubicBezTo>
                  <a:lnTo>
                    <a:pt x="186460" y="0"/>
                  </a:lnTo>
                  <a:lnTo>
                    <a:pt x="7554" y="323009"/>
                  </a:lnTo>
                  <a:cubicBezTo>
                    <a:pt x="-8446" y="351620"/>
                    <a:pt x="1801" y="387771"/>
                    <a:pt x="30444" y="403754"/>
                  </a:cubicBezTo>
                  <a:cubicBezTo>
                    <a:pt x="30533" y="403807"/>
                    <a:pt x="30632" y="403858"/>
                    <a:pt x="30722" y="403910"/>
                  </a:cubicBezTo>
                  <a:lnTo>
                    <a:pt x="241508" y="520513"/>
                  </a:lnTo>
                  <a:lnTo>
                    <a:pt x="241508" y="386998"/>
                  </a:lnTo>
                  <a:lnTo>
                    <a:pt x="62305" y="288097"/>
                  </a:lnTo>
                  <a:cubicBezTo>
                    <a:pt x="59661" y="286670"/>
                    <a:pt x="58671" y="283370"/>
                    <a:pt x="60097" y="280726"/>
                  </a:cubicBezTo>
                  <a:cubicBezTo>
                    <a:pt x="60107" y="280710"/>
                    <a:pt x="60117" y="280695"/>
                    <a:pt x="60127" y="280680"/>
                  </a:cubicBezTo>
                  <a:cubicBezTo>
                    <a:pt x="61602" y="278005"/>
                    <a:pt x="64968" y="277032"/>
                    <a:pt x="67651" y="278504"/>
                  </a:cubicBezTo>
                  <a:lnTo>
                    <a:pt x="241508" y="374833"/>
                  </a:lnTo>
                  <a:lnTo>
                    <a:pt x="241508" y="319350"/>
                  </a:lnTo>
                  <a:lnTo>
                    <a:pt x="91116" y="236076"/>
                  </a:lnTo>
                  <a:cubicBezTo>
                    <a:pt x="88383" y="234601"/>
                    <a:pt x="87364" y="231191"/>
                    <a:pt x="88839" y="228460"/>
                  </a:cubicBezTo>
                  <a:cubicBezTo>
                    <a:pt x="90314" y="225730"/>
                    <a:pt x="93730" y="224711"/>
                    <a:pt x="96462" y="226185"/>
                  </a:cubicBezTo>
                  <a:lnTo>
                    <a:pt x="241508" y="306493"/>
                  </a:lnTo>
                  <a:lnTo>
                    <a:pt x="241508" y="251108"/>
                  </a:lnTo>
                  <a:lnTo>
                    <a:pt x="120026" y="183757"/>
                  </a:lnTo>
                  <a:cubicBezTo>
                    <a:pt x="117383" y="182330"/>
                    <a:pt x="116393" y="179030"/>
                    <a:pt x="117818" y="176386"/>
                  </a:cubicBezTo>
                  <a:cubicBezTo>
                    <a:pt x="117828" y="176370"/>
                    <a:pt x="117838" y="176355"/>
                    <a:pt x="117848" y="176340"/>
                  </a:cubicBezTo>
                  <a:cubicBezTo>
                    <a:pt x="119323" y="173665"/>
                    <a:pt x="122689" y="172692"/>
                    <a:pt x="125373" y="174164"/>
                  </a:cubicBezTo>
                  <a:lnTo>
                    <a:pt x="241508" y="238548"/>
                  </a:lnTo>
                  <a:lnTo>
                    <a:pt x="241508" y="183065"/>
                  </a:lnTo>
                  <a:lnTo>
                    <a:pt x="148837" y="131439"/>
                  </a:lnTo>
                  <a:cubicBezTo>
                    <a:pt x="146105" y="129964"/>
                    <a:pt x="145085" y="126554"/>
                    <a:pt x="146560" y="123823"/>
                  </a:cubicBezTo>
                  <a:cubicBezTo>
                    <a:pt x="148035" y="121093"/>
                    <a:pt x="151451" y="120074"/>
                    <a:pt x="154184" y="121549"/>
                  </a:cubicBezTo>
                  <a:lnTo>
                    <a:pt x="241508" y="170999"/>
                  </a:lnTo>
                  <a:close/>
                </a:path>
              </a:pathLst>
            </a:custGeom>
            <a:grpFill/>
            <a:ln w="9897"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xmlns="" id="{E076E672-827D-864D-9978-EC5F7EEB8509}"/>
                </a:ext>
              </a:extLst>
            </p:cNvPr>
            <p:cNvSpPr/>
            <p:nvPr/>
          </p:nvSpPr>
          <p:spPr>
            <a:xfrm>
              <a:off x="8007669" y="2885306"/>
              <a:ext cx="563656" cy="586869"/>
            </a:xfrm>
            <a:custGeom>
              <a:avLst/>
              <a:gdLst>
                <a:gd name="connsiteX0" fmla="*/ 457983 w 563656"/>
                <a:gd name="connsiteY0" fmla="*/ 481650 h 586869"/>
                <a:gd name="connsiteX1" fmla="*/ 525506 w 563656"/>
                <a:gd name="connsiteY1" fmla="*/ 450001 h 586869"/>
                <a:gd name="connsiteX2" fmla="*/ 557486 w 563656"/>
                <a:gd name="connsiteY2" fmla="*/ 361980 h 586869"/>
                <a:gd name="connsiteX3" fmla="*/ 457983 w 563656"/>
                <a:gd name="connsiteY3" fmla="*/ 149542 h 586869"/>
                <a:gd name="connsiteX4" fmla="*/ 457983 w 563656"/>
                <a:gd name="connsiteY4" fmla="*/ 266145 h 586869"/>
                <a:gd name="connsiteX5" fmla="*/ 460558 w 563656"/>
                <a:gd name="connsiteY5" fmla="*/ 269706 h 586869"/>
                <a:gd name="connsiteX6" fmla="*/ 475409 w 563656"/>
                <a:gd name="connsiteY6" fmla="*/ 301255 h 586869"/>
                <a:gd name="connsiteX7" fmla="*/ 475409 w 563656"/>
                <a:gd name="connsiteY7" fmla="*/ 301255 h 586869"/>
                <a:gd name="connsiteX8" fmla="*/ 470835 w 563656"/>
                <a:gd name="connsiteY8" fmla="*/ 315507 h 586869"/>
                <a:gd name="connsiteX9" fmla="*/ 470656 w 563656"/>
                <a:gd name="connsiteY9" fmla="*/ 315596 h 586869"/>
                <a:gd name="connsiteX10" fmla="*/ 457983 w 563656"/>
                <a:gd name="connsiteY10" fmla="*/ 321530 h 586869"/>
                <a:gd name="connsiteX11" fmla="*/ 457983 w 563656"/>
                <a:gd name="connsiteY11" fmla="*/ 348727 h 586869"/>
                <a:gd name="connsiteX12" fmla="*/ 481052 w 563656"/>
                <a:gd name="connsiteY12" fmla="*/ 337848 h 586869"/>
                <a:gd name="connsiteX13" fmla="*/ 494430 w 563656"/>
                <a:gd name="connsiteY13" fmla="*/ 341982 h 586869"/>
                <a:gd name="connsiteX14" fmla="*/ 494814 w 563656"/>
                <a:gd name="connsiteY14" fmla="*/ 342793 h 586869"/>
                <a:gd name="connsiteX15" fmla="*/ 509863 w 563656"/>
                <a:gd name="connsiteY15" fmla="*/ 374936 h 586869"/>
                <a:gd name="connsiteX16" fmla="*/ 509863 w 563656"/>
                <a:gd name="connsiteY16" fmla="*/ 374936 h 586869"/>
                <a:gd name="connsiteX17" fmla="*/ 505730 w 563656"/>
                <a:gd name="connsiteY17" fmla="*/ 388298 h 586869"/>
                <a:gd name="connsiteX18" fmla="*/ 504913 w 563656"/>
                <a:gd name="connsiteY18" fmla="*/ 388683 h 586869"/>
                <a:gd name="connsiteX19" fmla="*/ 457983 w 563656"/>
                <a:gd name="connsiteY19" fmla="*/ 410639 h 586869"/>
                <a:gd name="connsiteX20" fmla="*/ 406401 w 563656"/>
                <a:gd name="connsiteY20" fmla="*/ 505682 h 586869"/>
                <a:gd name="connsiteX21" fmla="*/ 457884 w 563656"/>
                <a:gd name="connsiteY21" fmla="*/ 481650 h 586869"/>
                <a:gd name="connsiteX22" fmla="*/ 457884 w 563656"/>
                <a:gd name="connsiteY22" fmla="*/ 410639 h 586869"/>
                <a:gd name="connsiteX23" fmla="*/ 434717 w 563656"/>
                <a:gd name="connsiteY23" fmla="*/ 421419 h 586869"/>
                <a:gd name="connsiteX24" fmla="*/ 421339 w 563656"/>
                <a:gd name="connsiteY24" fmla="*/ 417285 h 586869"/>
                <a:gd name="connsiteX25" fmla="*/ 420955 w 563656"/>
                <a:gd name="connsiteY25" fmla="*/ 416474 h 586869"/>
                <a:gd name="connsiteX26" fmla="*/ 406401 w 563656"/>
                <a:gd name="connsiteY26" fmla="*/ 385222 h 586869"/>
                <a:gd name="connsiteX27" fmla="*/ 406401 w 563656"/>
                <a:gd name="connsiteY27" fmla="*/ 505682 h 586869"/>
                <a:gd name="connsiteX28" fmla="*/ 457884 w 563656"/>
                <a:gd name="connsiteY28" fmla="*/ 149641 h 586869"/>
                <a:gd name="connsiteX29" fmla="*/ 406401 w 563656"/>
                <a:gd name="connsiteY29" fmla="*/ 39564 h 586869"/>
                <a:gd name="connsiteX30" fmla="*/ 406401 w 563656"/>
                <a:gd name="connsiteY30" fmla="*/ 193849 h 586869"/>
                <a:gd name="connsiteX31" fmla="*/ 412242 w 563656"/>
                <a:gd name="connsiteY31" fmla="*/ 191080 h 586869"/>
                <a:gd name="connsiteX32" fmla="*/ 426202 w 563656"/>
                <a:gd name="connsiteY32" fmla="*/ 196519 h 586869"/>
                <a:gd name="connsiteX33" fmla="*/ 441053 w 563656"/>
                <a:gd name="connsiteY33" fmla="*/ 228168 h 586869"/>
                <a:gd name="connsiteX34" fmla="*/ 441053 w 563656"/>
                <a:gd name="connsiteY34" fmla="*/ 228168 h 586869"/>
                <a:gd name="connsiteX35" fmla="*/ 436301 w 563656"/>
                <a:gd name="connsiteY35" fmla="*/ 242409 h 586869"/>
                <a:gd name="connsiteX36" fmla="*/ 406599 w 563656"/>
                <a:gd name="connsiteY36" fmla="*/ 256354 h 586869"/>
                <a:gd name="connsiteX37" fmla="*/ 406599 w 563656"/>
                <a:gd name="connsiteY37" fmla="*/ 282959 h 586869"/>
                <a:gd name="connsiteX38" fmla="*/ 446202 w 563656"/>
                <a:gd name="connsiteY38" fmla="*/ 264168 h 586869"/>
                <a:gd name="connsiteX39" fmla="*/ 457587 w 563656"/>
                <a:gd name="connsiteY39" fmla="*/ 266145 h 586869"/>
                <a:gd name="connsiteX40" fmla="*/ 457587 w 563656"/>
                <a:gd name="connsiteY40" fmla="*/ 149542 h 586869"/>
                <a:gd name="connsiteX41" fmla="*/ 457884 w 563656"/>
                <a:gd name="connsiteY41" fmla="*/ 321629 h 586869"/>
                <a:gd name="connsiteX42" fmla="*/ 457884 w 563656"/>
                <a:gd name="connsiteY42" fmla="*/ 348826 h 586869"/>
                <a:gd name="connsiteX43" fmla="*/ 410955 w 563656"/>
                <a:gd name="connsiteY43" fmla="*/ 370683 h 586869"/>
                <a:gd name="connsiteX44" fmla="*/ 406401 w 563656"/>
                <a:gd name="connsiteY44" fmla="*/ 374837 h 586869"/>
                <a:gd name="connsiteX45" fmla="*/ 406401 w 563656"/>
                <a:gd name="connsiteY45" fmla="*/ 345661 h 586869"/>
                <a:gd name="connsiteX46" fmla="*/ 383827 w 563656"/>
                <a:gd name="connsiteY46" fmla="*/ 516364 h 586869"/>
                <a:gd name="connsiteX47" fmla="*/ 406401 w 563656"/>
                <a:gd name="connsiteY47" fmla="*/ 505682 h 586869"/>
                <a:gd name="connsiteX48" fmla="*/ 406401 w 563656"/>
                <a:gd name="connsiteY48" fmla="*/ 385222 h 586869"/>
                <a:gd name="connsiteX49" fmla="*/ 406401 w 563656"/>
                <a:gd name="connsiteY49" fmla="*/ 383936 h 586869"/>
                <a:gd name="connsiteX50" fmla="*/ 406896 w 563656"/>
                <a:gd name="connsiteY50" fmla="*/ 374046 h 586869"/>
                <a:gd name="connsiteX51" fmla="*/ 406896 w 563656"/>
                <a:gd name="connsiteY51" fmla="*/ 344870 h 586869"/>
                <a:gd name="connsiteX52" fmla="*/ 400955 w 563656"/>
                <a:gd name="connsiteY52" fmla="*/ 347639 h 586869"/>
                <a:gd name="connsiteX53" fmla="*/ 387175 w 563656"/>
                <a:gd name="connsiteY53" fmla="*/ 342517 h 586869"/>
                <a:gd name="connsiteX54" fmla="*/ 386995 w 563656"/>
                <a:gd name="connsiteY54" fmla="*/ 342101 h 586869"/>
                <a:gd name="connsiteX55" fmla="*/ 384322 w 563656"/>
                <a:gd name="connsiteY55" fmla="*/ 336563 h 586869"/>
                <a:gd name="connsiteX56" fmla="*/ 384322 w 563656"/>
                <a:gd name="connsiteY56" fmla="*/ 395903 h 586869"/>
                <a:gd name="connsiteX57" fmla="*/ 398579 w 563656"/>
                <a:gd name="connsiteY57" fmla="*/ 426265 h 586869"/>
                <a:gd name="connsiteX58" fmla="*/ 398579 w 563656"/>
                <a:gd name="connsiteY58" fmla="*/ 426265 h 586869"/>
                <a:gd name="connsiteX59" fmla="*/ 394446 w 563656"/>
                <a:gd name="connsiteY59" fmla="*/ 439627 h 586869"/>
                <a:gd name="connsiteX60" fmla="*/ 393629 w 563656"/>
                <a:gd name="connsiteY60" fmla="*/ 440013 h 586869"/>
                <a:gd name="connsiteX61" fmla="*/ 384322 w 563656"/>
                <a:gd name="connsiteY61" fmla="*/ 444265 h 586869"/>
                <a:gd name="connsiteX62" fmla="*/ 384322 w 563656"/>
                <a:gd name="connsiteY62" fmla="*/ 515375 h 586869"/>
                <a:gd name="connsiteX63" fmla="*/ 406401 w 563656"/>
                <a:gd name="connsiteY63" fmla="*/ 39564 h 586869"/>
                <a:gd name="connsiteX64" fmla="*/ 405906 w 563656"/>
                <a:gd name="connsiteY64" fmla="*/ 38674 h 586869"/>
                <a:gd name="connsiteX65" fmla="*/ 383827 w 563656"/>
                <a:gd name="connsiteY65" fmla="*/ 12565 h 586869"/>
                <a:gd name="connsiteX66" fmla="*/ 383827 w 563656"/>
                <a:gd name="connsiteY66" fmla="*/ 100487 h 586869"/>
                <a:gd name="connsiteX67" fmla="*/ 393728 w 563656"/>
                <a:gd name="connsiteY67" fmla="*/ 122443 h 586869"/>
                <a:gd name="connsiteX68" fmla="*/ 393728 w 563656"/>
                <a:gd name="connsiteY68" fmla="*/ 122443 h 586869"/>
                <a:gd name="connsiteX69" fmla="*/ 383827 w 563656"/>
                <a:gd name="connsiteY69" fmla="*/ 162003 h 586869"/>
                <a:gd name="connsiteX70" fmla="*/ 383827 w 563656"/>
                <a:gd name="connsiteY70" fmla="*/ 204728 h 586869"/>
                <a:gd name="connsiteX71" fmla="*/ 406401 w 563656"/>
                <a:gd name="connsiteY71" fmla="*/ 193849 h 586869"/>
                <a:gd name="connsiteX72" fmla="*/ 406401 w 563656"/>
                <a:gd name="connsiteY72" fmla="*/ 39564 h 586869"/>
                <a:gd name="connsiteX73" fmla="*/ 406401 w 563656"/>
                <a:gd name="connsiteY73" fmla="*/ 256354 h 586869"/>
                <a:gd name="connsiteX74" fmla="*/ 406401 w 563656"/>
                <a:gd name="connsiteY74" fmla="*/ 282959 h 586869"/>
                <a:gd name="connsiteX75" fmla="*/ 383827 w 563656"/>
                <a:gd name="connsiteY75" fmla="*/ 293442 h 586869"/>
                <a:gd name="connsiteX76" fmla="*/ 383827 w 563656"/>
                <a:gd name="connsiteY76" fmla="*/ 266937 h 586869"/>
                <a:gd name="connsiteX77" fmla="*/ 346204 w 563656"/>
                <a:gd name="connsiteY77" fmla="*/ 533276 h 586869"/>
                <a:gd name="connsiteX78" fmla="*/ 383827 w 563656"/>
                <a:gd name="connsiteY78" fmla="*/ 515770 h 586869"/>
                <a:gd name="connsiteX79" fmla="*/ 383827 w 563656"/>
                <a:gd name="connsiteY79" fmla="*/ 444661 h 586869"/>
                <a:gd name="connsiteX80" fmla="*/ 346303 w 563656"/>
                <a:gd name="connsiteY80" fmla="*/ 463056 h 586869"/>
                <a:gd name="connsiteX81" fmla="*/ 346303 w 563656"/>
                <a:gd name="connsiteY81" fmla="*/ 534067 h 586869"/>
                <a:gd name="connsiteX82" fmla="*/ 383827 w 563656"/>
                <a:gd name="connsiteY82" fmla="*/ 12070 h 586869"/>
                <a:gd name="connsiteX83" fmla="*/ 346204 w 563656"/>
                <a:gd name="connsiteY83" fmla="*/ 4 h 586869"/>
                <a:gd name="connsiteX84" fmla="*/ 346204 w 563656"/>
                <a:gd name="connsiteY84" fmla="*/ 55289 h 586869"/>
                <a:gd name="connsiteX85" fmla="*/ 371253 w 563656"/>
                <a:gd name="connsiteY85" fmla="*/ 73190 h 586869"/>
                <a:gd name="connsiteX86" fmla="*/ 383827 w 563656"/>
                <a:gd name="connsiteY86" fmla="*/ 99993 h 586869"/>
                <a:gd name="connsiteX87" fmla="*/ 383827 w 563656"/>
                <a:gd name="connsiteY87" fmla="*/ 12070 h 586869"/>
                <a:gd name="connsiteX88" fmla="*/ 383827 w 563656"/>
                <a:gd name="connsiteY88" fmla="*/ 161113 h 586869"/>
                <a:gd name="connsiteX89" fmla="*/ 383827 w 563656"/>
                <a:gd name="connsiteY89" fmla="*/ 203838 h 586869"/>
                <a:gd name="connsiteX90" fmla="*/ 346204 w 563656"/>
                <a:gd name="connsiteY90" fmla="*/ 221442 h 586869"/>
                <a:gd name="connsiteX91" fmla="*/ 346204 w 563656"/>
                <a:gd name="connsiteY91" fmla="*/ 179410 h 586869"/>
                <a:gd name="connsiteX92" fmla="*/ 378283 w 563656"/>
                <a:gd name="connsiteY92" fmla="*/ 164377 h 586869"/>
                <a:gd name="connsiteX93" fmla="*/ 383827 w 563656"/>
                <a:gd name="connsiteY93" fmla="*/ 161113 h 586869"/>
                <a:gd name="connsiteX94" fmla="*/ 383827 w 563656"/>
                <a:gd name="connsiteY94" fmla="*/ 266442 h 586869"/>
                <a:gd name="connsiteX95" fmla="*/ 383827 w 563656"/>
                <a:gd name="connsiteY95" fmla="*/ 292947 h 586869"/>
                <a:gd name="connsiteX96" fmla="*/ 376401 w 563656"/>
                <a:gd name="connsiteY96" fmla="*/ 296508 h 586869"/>
                <a:gd name="connsiteX97" fmla="*/ 371649 w 563656"/>
                <a:gd name="connsiteY97" fmla="*/ 310651 h 586869"/>
                <a:gd name="connsiteX98" fmla="*/ 383827 w 563656"/>
                <a:gd name="connsiteY98" fmla="*/ 336760 h 586869"/>
                <a:gd name="connsiteX99" fmla="*/ 383827 w 563656"/>
                <a:gd name="connsiteY99" fmla="*/ 396101 h 586869"/>
                <a:gd name="connsiteX100" fmla="*/ 383035 w 563656"/>
                <a:gd name="connsiteY100" fmla="*/ 394320 h 586869"/>
                <a:gd name="connsiteX101" fmla="*/ 370065 w 563656"/>
                <a:gd name="connsiteY101" fmla="*/ 389049 h 586869"/>
                <a:gd name="connsiteX102" fmla="*/ 369372 w 563656"/>
                <a:gd name="connsiteY102" fmla="*/ 389375 h 586869"/>
                <a:gd name="connsiteX103" fmla="*/ 346204 w 563656"/>
                <a:gd name="connsiteY103" fmla="*/ 400156 h 586869"/>
                <a:gd name="connsiteX104" fmla="*/ 346204 w 563656"/>
                <a:gd name="connsiteY104" fmla="*/ 374046 h 586869"/>
                <a:gd name="connsiteX105" fmla="*/ 358877 w 563656"/>
                <a:gd name="connsiteY105" fmla="*/ 368112 h 586869"/>
                <a:gd name="connsiteX106" fmla="*/ 363748 w 563656"/>
                <a:gd name="connsiteY106" fmla="*/ 354108 h 586869"/>
                <a:gd name="connsiteX107" fmla="*/ 363629 w 563656"/>
                <a:gd name="connsiteY107" fmla="*/ 353870 h 586869"/>
                <a:gd name="connsiteX108" fmla="*/ 363629 w 563656"/>
                <a:gd name="connsiteY108" fmla="*/ 353870 h 586869"/>
                <a:gd name="connsiteX109" fmla="*/ 348778 w 563656"/>
                <a:gd name="connsiteY109" fmla="*/ 322222 h 586869"/>
                <a:gd name="connsiteX110" fmla="*/ 346204 w 563656"/>
                <a:gd name="connsiteY110" fmla="*/ 318761 h 586869"/>
                <a:gd name="connsiteX111" fmla="*/ 346204 w 563656"/>
                <a:gd name="connsiteY111" fmla="*/ 257244 h 586869"/>
                <a:gd name="connsiteX112" fmla="*/ 352244 w 563656"/>
                <a:gd name="connsiteY112" fmla="*/ 270101 h 586869"/>
                <a:gd name="connsiteX113" fmla="*/ 366433 w 563656"/>
                <a:gd name="connsiteY113" fmla="*/ 275323 h 586869"/>
                <a:gd name="connsiteX114" fmla="*/ 366798 w 563656"/>
                <a:gd name="connsiteY114" fmla="*/ 275145 h 586869"/>
                <a:gd name="connsiteX115" fmla="*/ 317789 w 563656"/>
                <a:gd name="connsiteY115" fmla="*/ 6136 h 586869"/>
                <a:gd name="connsiteX116" fmla="*/ 294720 w 563656"/>
                <a:gd name="connsiteY116" fmla="*/ 16916 h 586869"/>
                <a:gd name="connsiteX117" fmla="*/ 294720 w 563656"/>
                <a:gd name="connsiteY117" fmla="*/ 73982 h 586869"/>
                <a:gd name="connsiteX118" fmla="*/ 328482 w 563656"/>
                <a:gd name="connsiteY118" fmla="*/ 58158 h 586869"/>
                <a:gd name="connsiteX119" fmla="*/ 346204 w 563656"/>
                <a:gd name="connsiteY119" fmla="*/ 55289 h 586869"/>
                <a:gd name="connsiteX120" fmla="*/ 346204 w 563656"/>
                <a:gd name="connsiteY120" fmla="*/ 4 h 586869"/>
                <a:gd name="connsiteX121" fmla="*/ 317789 w 563656"/>
                <a:gd name="connsiteY121" fmla="*/ 6136 h 586869"/>
                <a:gd name="connsiteX122" fmla="*/ 294720 w 563656"/>
                <a:gd name="connsiteY122" fmla="*/ 557408 h 586869"/>
                <a:gd name="connsiteX123" fmla="*/ 346204 w 563656"/>
                <a:gd name="connsiteY123" fmla="*/ 533276 h 586869"/>
                <a:gd name="connsiteX124" fmla="*/ 346204 w 563656"/>
                <a:gd name="connsiteY124" fmla="*/ 463056 h 586869"/>
                <a:gd name="connsiteX125" fmla="*/ 323036 w 563656"/>
                <a:gd name="connsiteY125" fmla="*/ 473935 h 586869"/>
                <a:gd name="connsiteX126" fmla="*/ 309698 w 563656"/>
                <a:gd name="connsiteY126" fmla="*/ 469683 h 586869"/>
                <a:gd name="connsiteX127" fmla="*/ 309373 w 563656"/>
                <a:gd name="connsiteY127" fmla="*/ 468990 h 586869"/>
                <a:gd name="connsiteX128" fmla="*/ 294720 w 563656"/>
                <a:gd name="connsiteY128" fmla="*/ 437738 h 586869"/>
                <a:gd name="connsiteX129" fmla="*/ 294720 w 563656"/>
                <a:gd name="connsiteY129" fmla="*/ 558199 h 586869"/>
                <a:gd name="connsiteX130" fmla="*/ 346204 w 563656"/>
                <a:gd name="connsiteY130" fmla="*/ 179410 h 586869"/>
                <a:gd name="connsiteX131" fmla="*/ 346204 w 563656"/>
                <a:gd name="connsiteY131" fmla="*/ 221442 h 586869"/>
                <a:gd name="connsiteX132" fmla="*/ 342145 w 563656"/>
                <a:gd name="connsiteY132" fmla="*/ 223322 h 586869"/>
                <a:gd name="connsiteX133" fmla="*/ 337393 w 563656"/>
                <a:gd name="connsiteY133" fmla="*/ 237563 h 586869"/>
                <a:gd name="connsiteX134" fmla="*/ 346204 w 563656"/>
                <a:gd name="connsiteY134" fmla="*/ 256354 h 586869"/>
                <a:gd name="connsiteX135" fmla="*/ 346204 w 563656"/>
                <a:gd name="connsiteY135" fmla="*/ 317870 h 586869"/>
                <a:gd name="connsiteX136" fmla="*/ 334818 w 563656"/>
                <a:gd name="connsiteY136" fmla="*/ 315892 h 586869"/>
                <a:gd name="connsiteX137" fmla="*/ 294720 w 563656"/>
                <a:gd name="connsiteY137" fmla="*/ 334683 h 586869"/>
                <a:gd name="connsiteX138" fmla="*/ 294720 w 563656"/>
                <a:gd name="connsiteY138" fmla="*/ 308079 h 586869"/>
                <a:gd name="connsiteX139" fmla="*/ 324423 w 563656"/>
                <a:gd name="connsiteY139" fmla="*/ 294134 h 586869"/>
                <a:gd name="connsiteX140" fmla="*/ 329175 w 563656"/>
                <a:gd name="connsiteY140" fmla="*/ 279893 h 586869"/>
                <a:gd name="connsiteX141" fmla="*/ 329175 w 563656"/>
                <a:gd name="connsiteY141" fmla="*/ 279893 h 586869"/>
                <a:gd name="connsiteX142" fmla="*/ 314324 w 563656"/>
                <a:gd name="connsiteY142" fmla="*/ 248244 h 586869"/>
                <a:gd name="connsiteX143" fmla="*/ 300364 w 563656"/>
                <a:gd name="connsiteY143" fmla="*/ 242805 h 586869"/>
                <a:gd name="connsiteX144" fmla="*/ 294522 w 563656"/>
                <a:gd name="connsiteY144" fmla="*/ 245574 h 586869"/>
                <a:gd name="connsiteX145" fmla="*/ 294522 w 563656"/>
                <a:gd name="connsiteY145" fmla="*/ 203937 h 586869"/>
                <a:gd name="connsiteX146" fmla="*/ 346006 w 563656"/>
                <a:gd name="connsiteY146" fmla="*/ 179904 h 586869"/>
                <a:gd name="connsiteX147" fmla="*/ 346204 w 563656"/>
                <a:gd name="connsiteY147" fmla="*/ 373156 h 586869"/>
                <a:gd name="connsiteX148" fmla="*/ 346204 w 563656"/>
                <a:gd name="connsiteY148" fmla="*/ 400353 h 586869"/>
                <a:gd name="connsiteX149" fmla="*/ 299275 w 563656"/>
                <a:gd name="connsiteY149" fmla="*/ 422309 h 586869"/>
                <a:gd name="connsiteX150" fmla="*/ 294720 w 563656"/>
                <a:gd name="connsiteY150" fmla="*/ 426463 h 586869"/>
                <a:gd name="connsiteX151" fmla="*/ 294720 w 563656"/>
                <a:gd name="connsiteY151" fmla="*/ 396793 h 586869"/>
                <a:gd name="connsiteX152" fmla="*/ 294720 w 563656"/>
                <a:gd name="connsiteY152" fmla="*/ 17114 h 586869"/>
                <a:gd name="connsiteX153" fmla="*/ 234128 w 563656"/>
                <a:gd name="connsiteY153" fmla="*/ 45696 h 586869"/>
                <a:gd name="connsiteX154" fmla="*/ 234128 w 563656"/>
                <a:gd name="connsiteY154" fmla="*/ 102762 h 586869"/>
                <a:gd name="connsiteX155" fmla="*/ 294819 w 563656"/>
                <a:gd name="connsiteY155" fmla="*/ 74476 h 586869"/>
                <a:gd name="connsiteX156" fmla="*/ 294819 w 563656"/>
                <a:gd name="connsiteY156" fmla="*/ 17411 h 586869"/>
                <a:gd name="connsiteX157" fmla="*/ 234128 w 563656"/>
                <a:gd name="connsiteY157" fmla="*/ 584902 h 586869"/>
                <a:gd name="connsiteX158" fmla="*/ 246009 w 563656"/>
                <a:gd name="connsiteY158" fmla="*/ 580748 h 586869"/>
                <a:gd name="connsiteX159" fmla="*/ 294819 w 563656"/>
                <a:gd name="connsiteY159" fmla="*/ 557902 h 586869"/>
                <a:gd name="connsiteX160" fmla="*/ 294819 w 563656"/>
                <a:gd name="connsiteY160" fmla="*/ 437441 h 586869"/>
                <a:gd name="connsiteX161" fmla="*/ 294819 w 563656"/>
                <a:gd name="connsiteY161" fmla="*/ 436551 h 586869"/>
                <a:gd name="connsiteX162" fmla="*/ 294819 w 563656"/>
                <a:gd name="connsiteY162" fmla="*/ 426661 h 586869"/>
                <a:gd name="connsiteX163" fmla="*/ 294819 w 563656"/>
                <a:gd name="connsiteY163" fmla="*/ 396991 h 586869"/>
                <a:gd name="connsiteX164" fmla="*/ 288879 w 563656"/>
                <a:gd name="connsiteY164" fmla="*/ 399661 h 586869"/>
                <a:gd name="connsiteX165" fmla="*/ 275498 w 563656"/>
                <a:gd name="connsiteY165" fmla="*/ 395537 h 586869"/>
                <a:gd name="connsiteX166" fmla="*/ 274919 w 563656"/>
                <a:gd name="connsiteY166" fmla="*/ 394222 h 586869"/>
                <a:gd name="connsiteX167" fmla="*/ 260068 w 563656"/>
                <a:gd name="connsiteY167" fmla="*/ 362573 h 586869"/>
                <a:gd name="connsiteX168" fmla="*/ 264820 w 563656"/>
                <a:gd name="connsiteY168" fmla="*/ 348332 h 586869"/>
                <a:gd name="connsiteX169" fmla="*/ 294522 w 563656"/>
                <a:gd name="connsiteY169" fmla="*/ 334387 h 586869"/>
                <a:gd name="connsiteX170" fmla="*/ 294522 w 563656"/>
                <a:gd name="connsiteY170" fmla="*/ 307782 h 586869"/>
                <a:gd name="connsiteX171" fmla="*/ 254325 w 563656"/>
                <a:gd name="connsiteY171" fmla="*/ 326574 h 586869"/>
                <a:gd name="connsiteX172" fmla="*/ 240365 w 563656"/>
                <a:gd name="connsiteY172" fmla="*/ 321134 h 586869"/>
                <a:gd name="connsiteX173" fmla="*/ 233831 w 563656"/>
                <a:gd name="connsiteY173" fmla="*/ 307189 h 586869"/>
                <a:gd name="connsiteX174" fmla="*/ 233831 w 563656"/>
                <a:gd name="connsiteY174" fmla="*/ 369991 h 586869"/>
                <a:gd name="connsiteX175" fmla="*/ 236405 w 563656"/>
                <a:gd name="connsiteY175" fmla="*/ 373453 h 586869"/>
                <a:gd name="connsiteX176" fmla="*/ 251256 w 563656"/>
                <a:gd name="connsiteY176" fmla="*/ 405101 h 586869"/>
                <a:gd name="connsiteX177" fmla="*/ 251256 w 563656"/>
                <a:gd name="connsiteY177" fmla="*/ 405101 h 586869"/>
                <a:gd name="connsiteX178" fmla="*/ 247854 w 563656"/>
                <a:gd name="connsiteY178" fmla="*/ 418670 h 586869"/>
                <a:gd name="connsiteX179" fmla="*/ 246504 w 563656"/>
                <a:gd name="connsiteY179" fmla="*/ 419342 h 586869"/>
                <a:gd name="connsiteX180" fmla="*/ 233831 w 563656"/>
                <a:gd name="connsiteY180" fmla="*/ 425276 h 586869"/>
                <a:gd name="connsiteX181" fmla="*/ 233831 w 563656"/>
                <a:gd name="connsiteY181" fmla="*/ 453166 h 586869"/>
                <a:gd name="connsiteX182" fmla="*/ 256999 w 563656"/>
                <a:gd name="connsiteY182" fmla="*/ 442386 h 586869"/>
                <a:gd name="connsiteX183" fmla="*/ 270376 w 563656"/>
                <a:gd name="connsiteY183" fmla="*/ 446520 h 586869"/>
                <a:gd name="connsiteX184" fmla="*/ 270761 w 563656"/>
                <a:gd name="connsiteY184" fmla="*/ 447331 h 586869"/>
                <a:gd name="connsiteX185" fmla="*/ 285810 w 563656"/>
                <a:gd name="connsiteY185" fmla="*/ 479474 h 586869"/>
                <a:gd name="connsiteX186" fmla="*/ 285810 w 563656"/>
                <a:gd name="connsiteY186" fmla="*/ 479474 h 586869"/>
                <a:gd name="connsiteX187" fmla="*/ 281625 w 563656"/>
                <a:gd name="connsiteY187" fmla="*/ 492825 h 586869"/>
                <a:gd name="connsiteX188" fmla="*/ 280760 w 563656"/>
                <a:gd name="connsiteY188" fmla="*/ 493221 h 586869"/>
                <a:gd name="connsiteX189" fmla="*/ 233831 w 563656"/>
                <a:gd name="connsiteY189" fmla="*/ 515078 h 586869"/>
                <a:gd name="connsiteX190" fmla="*/ 233831 w 563656"/>
                <a:gd name="connsiteY190" fmla="*/ 584803 h 586869"/>
                <a:gd name="connsiteX191" fmla="*/ 294819 w 563656"/>
                <a:gd name="connsiteY191" fmla="*/ 203937 h 586869"/>
                <a:gd name="connsiteX192" fmla="*/ 294819 w 563656"/>
                <a:gd name="connsiteY192" fmla="*/ 246069 h 586869"/>
                <a:gd name="connsiteX193" fmla="*/ 234128 w 563656"/>
                <a:gd name="connsiteY193" fmla="*/ 274354 h 586869"/>
                <a:gd name="connsiteX194" fmla="*/ 234128 w 563656"/>
                <a:gd name="connsiteY194" fmla="*/ 232322 h 586869"/>
                <a:gd name="connsiteX195" fmla="*/ 234128 w 563656"/>
                <a:gd name="connsiteY195" fmla="*/ 45696 h 586869"/>
                <a:gd name="connsiteX196" fmla="*/ 165516 w 563656"/>
                <a:gd name="connsiteY196" fmla="*/ 77839 h 586869"/>
                <a:gd name="connsiteX197" fmla="*/ 165516 w 563656"/>
                <a:gd name="connsiteY197" fmla="*/ 134904 h 586869"/>
                <a:gd name="connsiteX198" fmla="*/ 234128 w 563656"/>
                <a:gd name="connsiteY198" fmla="*/ 102762 h 586869"/>
                <a:gd name="connsiteX199" fmla="*/ 234128 w 563656"/>
                <a:gd name="connsiteY199" fmla="*/ 45696 h 586869"/>
                <a:gd name="connsiteX200" fmla="*/ 165516 w 563656"/>
                <a:gd name="connsiteY200" fmla="*/ 561166 h 586869"/>
                <a:gd name="connsiteX201" fmla="*/ 234128 w 563656"/>
                <a:gd name="connsiteY201" fmla="*/ 584902 h 586869"/>
                <a:gd name="connsiteX202" fmla="*/ 234128 w 563656"/>
                <a:gd name="connsiteY202" fmla="*/ 515177 h 586869"/>
                <a:gd name="connsiteX203" fmla="*/ 210960 w 563656"/>
                <a:gd name="connsiteY203" fmla="*/ 526056 h 586869"/>
                <a:gd name="connsiteX204" fmla="*/ 197622 w 563656"/>
                <a:gd name="connsiteY204" fmla="*/ 521803 h 586869"/>
                <a:gd name="connsiteX205" fmla="*/ 197297 w 563656"/>
                <a:gd name="connsiteY205" fmla="*/ 521111 h 586869"/>
                <a:gd name="connsiteX206" fmla="*/ 182248 w 563656"/>
                <a:gd name="connsiteY206" fmla="*/ 488968 h 586869"/>
                <a:gd name="connsiteX207" fmla="*/ 186382 w 563656"/>
                <a:gd name="connsiteY207" fmla="*/ 475607 h 586869"/>
                <a:gd name="connsiteX208" fmla="*/ 187198 w 563656"/>
                <a:gd name="connsiteY208" fmla="*/ 475221 h 586869"/>
                <a:gd name="connsiteX209" fmla="*/ 234128 w 563656"/>
                <a:gd name="connsiteY209" fmla="*/ 453166 h 586869"/>
                <a:gd name="connsiteX210" fmla="*/ 234128 w 563656"/>
                <a:gd name="connsiteY210" fmla="*/ 425969 h 586869"/>
                <a:gd name="connsiteX211" fmla="*/ 176803 w 563656"/>
                <a:gd name="connsiteY211" fmla="*/ 453166 h 586869"/>
                <a:gd name="connsiteX212" fmla="*/ 165516 w 563656"/>
                <a:gd name="connsiteY212" fmla="*/ 451485 h 586869"/>
                <a:gd name="connsiteX213" fmla="*/ 165516 w 563656"/>
                <a:gd name="connsiteY213" fmla="*/ 561462 h 586869"/>
                <a:gd name="connsiteX214" fmla="*/ 234128 w 563656"/>
                <a:gd name="connsiteY214" fmla="*/ 232322 h 586869"/>
                <a:gd name="connsiteX215" fmla="*/ 234128 w 563656"/>
                <a:gd name="connsiteY215" fmla="*/ 274354 h 586869"/>
                <a:gd name="connsiteX216" fmla="*/ 230564 w 563656"/>
                <a:gd name="connsiteY216" fmla="*/ 276035 h 586869"/>
                <a:gd name="connsiteX217" fmla="*/ 225811 w 563656"/>
                <a:gd name="connsiteY217" fmla="*/ 290178 h 586869"/>
                <a:gd name="connsiteX218" fmla="*/ 234128 w 563656"/>
                <a:gd name="connsiteY218" fmla="*/ 307980 h 586869"/>
                <a:gd name="connsiteX219" fmla="*/ 234128 w 563656"/>
                <a:gd name="connsiteY219" fmla="*/ 370782 h 586869"/>
                <a:gd name="connsiteX220" fmla="*/ 222841 w 563656"/>
                <a:gd name="connsiteY220" fmla="*/ 368804 h 586869"/>
                <a:gd name="connsiteX221" fmla="*/ 165516 w 563656"/>
                <a:gd name="connsiteY221" fmla="*/ 395606 h 586869"/>
                <a:gd name="connsiteX222" fmla="*/ 165516 w 563656"/>
                <a:gd name="connsiteY222" fmla="*/ 369002 h 586869"/>
                <a:gd name="connsiteX223" fmla="*/ 212544 w 563656"/>
                <a:gd name="connsiteY223" fmla="*/ 347046 h 586869"/>
                <a:gd name="connsiteX224" fmla="*/ 217297 w 563656"/>
                <a:gd name="connsiteY224" fmla="*/ 332804 h 586869"/>
                <a:gd name="connsiteX225" fmla="*/ 217297 w 563656"/>
                <a:gd name="connsiteY225" fmla="*/ 332804 h 586869"/>
                <a:gd name="connsiteX226" fmla="*/ 202446 w 563656"/>
                <a:gd name="connsiteY226" fmla="*/ 301156 h 586869"/>
                <a:gd name="connsiteX227" fmla="*/ 188585 w 563656"/>
                <a:gd name="connsiteY227" fmla="*/ 295717 h 586869"/>
                <a:gd name="connsiteX228" fmla="*/ 165516 w 563656"/>
                <a:gd name="connsiteY228" fmla="*/ 306497 h 586869"/>
                <a:gd name="connsiteX229" fmla="*/ 165516 w 563656"/>
                <a:gd name="connsiteY229" fmla="*/ 264365 h 586869"/>
                <a:gd name="connsiteX230" fmla="*/ 165516 w 563656"/>
                <a:gd name="connsiteY230" fmla="*/ 77839 h 586869"/>
                <a:gd name="connsiteX231" fmla="*/ 38291 w 563656"/>
                <a:gd name="connsiteY231" fmla="*/ 137179 h 586869"/>
                <a:gd name="connsiteX232" fmla="*/ 6278 w 563656"/>
                <a:gd name="connsiteY232" fmla="*/ 225408 h 586869"/>
                <a:gd name="connsiteX233" fmla="*/ 6411 w 563656"/>
                <a:gd name="connsiteY233" fmla="*/ 225695 h 586869"/>
                <a:gd name="connsiteX234" fmla="*/ 157892 w 563656"/>
                <a:gd name="connsiteY234" fmla="*/ 549001 h 586869"/>
                <a:gd name="connsiteX235" fmla="*/ 165516 w 563656"/>
                <a:gd name="connsiteY235" fmla="*/ 561462 h 586869"/>
                <a:gd name="connsiteX236" fmla="*/ 165516 w 563656"/>
                <a:gd name="connsiteY236" fmla="*/ 451188 h 586869"/>
                <a:gd name="connsiteX237" fmla="*/ 162744 w 563656"/>
                <a:gd name="connsiteY237" fmla="*/ 447430 h 586869"/>
                <a:gd name="connsiteX238" fmla="*/ 147992 w 563656"/>
                <a:gd name="connsiteY238" fmla="*/ 415782 h 586869"/>
                <a:gd name="connsiteX239" fmla="*/ 152744 w 563656"/>
                <a:gd name="connsiteY239" fmla="*/ 401540 h 586869"/>
                <a:gd name="connsiteX240" fmla="*/ 165516 w 563656"/>
                <a:gd name="connsiteY240" fmla="*/ 395606 h 586869"/>
                <a:gd name="connsiteX241" fmla="*/ 165516 w 563656"/>
                <a:gd name="connsiteY241" fmla="*/ 369002 h 586869"/>
                <a:gd name="connsiteX242" fmla="*/ 142546 w 563656"/>
                <a:gd name="connsiteY242" fmla="*/ 379782 h 586869"/>
                <a:gd name="connsiteX243" fmla="*/ 128487 w 563656"/>
                <a:gd name="connsiteY243" fmla="*/ 374343 h 586869"/>
                <a:gd name="connsiteX244" fmla="*/ 113735 w 563656"/>
                <a:gd name="connsiteY244" fmla="*/ 342596 h 586869"/>
                <a:gd name="connsiteX245" fmla="*/ 118487 w 563656"/>
                <a:gd name="connsiteY245" fmla="*/ 328453 h 586869"/>
                <a:gd name="connsiteX246" fmla="*/ 165516 w 563656"/>
                <a:gd name="connsiteY246" fmla="*/ 306497 h 586869"/>
                <a:gd name="connsiteX247" fmla="*/ 165516 w 563656"/>
                <a:gd name="connsiteY247" fmla="*/ 264365 h 586869"/>
                <a:gd name="connsiteX248" fmla="*/ 120170 w 563656"/>
                <a:gd name="connsiteY248" fmla="*/ 285530 h 586869"/>
                <a:gd name="connsiteX249" fmla="*/ 76904 w 563656"/>
                <a:gd name="connsiteY249" fmla="*/ 270794 h 586869"/>
                <a:gd name="connsiteX250" fmla="*/ 54133 w 563656"/>
                <a:gd name="connsiteY250" fmla="*/ 221937 h 586869"/>
                <a:gd name="connsiteX251" fmla="*/ 70370 w 563656"/>
                <a:gd name="connsiteY251" fmla="*/ 179311 h 586869"/>
                <a:gd name="connsiteX252" fmla="*/ 165516 w 563656"/>
                <a:gd name="connsiteY252" fmla="*/ 134904 h 58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Lst>
              <a:rect l="l" t="t" r="r" b="b"/>
              <a:pathLst>
                <a:path w="563656" h="586869">
                  <a:moveTo>
                    <a:pt x="457983" y="481650"/>
                  </a:moveTo>
                  <a:lnTo>
                    <a:pt x="525506" y="450001"/>
                  </a:lnTo>
                  <a:cubicBezTo>
                    <a:pt x="558561" y="434415"/>
                    <a:pt x="572840" y="395112"/>
                    <a:pt x="557486" y="361980"/>
                  </a:cubicBezTo>
                  <a:lnTo>
                    <a:pt x="457983" y="149542"/>
                  </a:lnTo>
                  <a:lnTo>
                    <a:pt x="457983" y="266145"/>
                  </a:lnTo>
                  <a:cubicBezTo>
                    <a:pt x="459097" y="267124"/>
                    <a:pt x="459977" y="268341"/>
                    <a:pt x="460558" y="269706"/>
                  </a:cubicBezTo>
                  <a:lnTo>
                    <a:pt x="475409" y="301255"/>
                  </a:lnTo>
                  <a:lnTo>
                    <a:pt x="475409" y="301255"/>
                  </a:lnTo>
                  <a:cubicBezTo>
                    <a:pt x="478085" y="306447"/>
                    <a:pt x="476037" y="312836"/>
                    <a:pt x="470835" y="315507"/>
                  </a:cubicBezTo>
                  <a:cubicBezTo>
                    <a:pt x="470775" y="315536"/>
                    <a:pt x="470716" y="315566"/>
                    <a:pt x="470656" y="315596"/>
                  </a:cubicBezTo>
                  <a:lnTo>
                    <a:pt x="457983" y="321530"/>
                  </a:lnTo>
                  <a:lnTo>
                    <a:pt x="457983" y="348727"/>
                  </a:lnTo>
                  <a:lnTo>
                    <a:pt x="481052" y="337848"/>
                  </a:lnTo>
                  <a:cubicBezTo>
                    <a:pt x="485888" y="335297"/>
                    <a:pt x="491878" y="337146"/>
                    <a:pt x="494430" y="341982"/>
                  </a:cubicBezTo>
                  <a:cubicBezTo>
                    <a:pt x="494571" y="342239"/>
                    <a:pt x="494698" y="342517"/>
                    <a:pt x="494814" y="342793"/>
                  </a:cubicBezTo>
                  <a:lnTo>
                    <a:pt x="509863" y="374936"/>
                  </a:lnTo>
                  <a:lnTo>
                    <a:pt x="509863" y="374936"/>
                  </a:lnTo>
                  <a:cubicBezTo>
                    <a:pt x="512416" y="379762"/>
                    <a:pt x="510565" y="385746"/>
                    <a:pt x="505730" y="388298"/>
                  </a:cubicBezTo>
                  <a:cubicBezTo>
                    <a:pt x="505463" y="388436"/>
                    <a:pt x="505191" y="388564"/>
                    <a:pt x="504913" y="388683"/>
                  </a:cubicBezTo>
                  <a:lnTo>
                    <a:pt x="457983" y="410639"/>
                  </a:lnTo>
                  <a:close/>
                  <a:moveTo>
                    <a:pt x="406401" y="505682"/>
                  </a:moveTo>
                  <a:lnTo>
                    <a:pt x="457884" y="481650"/>
                  </a:lnTo>
                  <a:lnTo>
                    <a:pt x="457884" y="410639"/>
                  </a:lnTo>
                  <a:lnTo>
                    <a:pt x="434717" y="421419"/>
                  </a:lnTo>
                  <a:cubicBezTo>
                    <a:pt x="429881" y="423971"/>
                    <a:pt x="423891" y="422121"/>
                    <a:pt x="421339" y="417285"/>
                  </a:cubicBezTo>
                  <a:cubicBezTo>
                    <a:pt x="421198" y="417028"/>
                    <a:pt x="421071" y="416751"/>
                    <a:pt x="420955" y="416474"/>
                  </a:cubicBezTo>
                  <a:lnTo>
                    <a:pt x="406401" y="385222"/>
                  </a:lnTo>
                  <a:lnTo>
                    <a:pt x="406401" y="505682"/>
                  </a:lnTo>
                  <a:close/>
                  <a:moveTo>
                    <a:pt x="457884" y="149641"/>
                  </a:moveTo>
                  <a:lnTo>
                    <a:pt x="406401" y="39564"/>
                  </a:lnTo>
                  <a:lnTo>
                    <a:pt x="406401" y="193849"/>
                  </a:lnTo>
                  <a:lnTo>
                    <a:pt x="412242" y="191080"/>
                  </a:lnTo>
                  <a:cubicBezTo>
                    <a:pt x="417602" y="188845"/>
                    <a:pt x="423772" y="191248"/>
                    <a:pt x="426202" y="196519"/>
                  </a:cubicBezTo>
                  <a:lnTo>
                    <a:pt x="441053" y="228168"/>
                  </a:lnTo>
                  <a:lnTo>
                    <a:pt x="441053" y="228168"/>
                  </a:lnTo>
                  <a:cubicBezTo>
                    <a:pt x="443527" y="233419"/>
                    <a:pt x="441435" y="239690"/>
                    <a:pt x="436301" y="242409"/>
                  </a:cubicBezTo>
                  <a:lnTo>
                    <a:pt x="406599" y="256354"/>
                  </a:lnTo>
                  <a:lnTo>
                    <a:pt x="406599" y="282959"/>
                  </a:lnTo>
                  <a:lnTo>
                    <a:pt x="446202" y="264168"/>
                  </a:lnTo>
                  <a:cubicBezTo>
                    <a:pt x="450057" y="262546"/>
                    <a:pt x="454506" y="263317"/>
                    <a:pt x="457587" y="266145"/>
                  </a:cubicBezTo>
                  <a:lnTo>
                    <a:pt x="457587" y="149542"/>
                  </a:lnTo>
                  <a:close/>
                  <a:moveTo>
                    <a:pt x="457884" y="321629"/>
                  </a:moveTo>
                  <a:lnTo>
                    <a:pt x="457884" y="348826"/>
                  </a:lnTo>
                  <a:lnTo>
                    <a:pt x="410955" y="370683"/>
                  </a:lnTo>
                  <a:cubicBezTo>
                    <a:pt x="409071" y="371603"/>
                    <a:pt x="407491" y="373047"/>
                    <a:pt x="406401" y="374837"/>
                  </a:cubicBezTo>
                  <a:lnTo>
                    <a:pt x="406401" y="345661"/>
                  </a:lnTo>
                  <a:close/>
                  <a:moveTo>
                    <a:pt x="383827" y="516364"/>
                  </a:moveTo>
                  <a:lnTo>
                    <a:pt x="406401" y="505682"/>
                  </a:lnTo>
                  <a:lnTo>
                    <a:pt x="406401" y="385222"/>
                  </a:lnTo>
                  <a:lnTo>
                    <a:pt x="406401" y="383936"/>
                  </a:lnTo>
                  <a:cubicBezTo>
                    <a:pt x="404783" y="380791"/>
                    <a:pt x="404971" y="377013"/>
                    <a:pt x="406896" y="374046"/>
                  </a:cubicBezTo>
                  <a:lnTo>
                    <a:pt x="406896" y="344870"/>
                  </a:lnTo>
                  <a:lnTo>
                    <a:pt x="400955" y="347639"/>
                  </a:lnTo>
                  <a:cubicBezTo>
                    <a:pt x="395735" y="350023"/>
                    <a:pt x="389565" y="347738"/>
                    <a:pt x="387175" y="342517"/>
                  </a:cubicBezTo>
                  <a:cubicBezTo>
                    <a:pt x="387112" y="342378"/>
                    <a:pt x="387053" y="342239"/>
                    <a:pt x="386995" y="342101"/>
                  </a:cubicBezTo>
                  <a:lnTo>
                    <a:pt x="384322" y="336563"/>
                  </a:lnTo>
                  <a:lnTo>
                    <a:pt x="384322" y="395903"/>
                  </a:lnTo>
                  <a:lnTo>
                    <a:pt x="398579" y="426265"/>
                  </a:lnTo>
                  <a:lnTo>
                    <a:pt x="398579" y="426265"/>
                  </a:lnTo>
                  <a:cubicBezTo>
                    <a:pt x="401131" y="431092"/>
                    <a:pt x="399281" y="437075"/>
                    <a:pt x="394446" y="439627"/>
                  </a:cubicBezTo>
                  <a:cubicBezTo>
                    <a:pt x="394179" y="439765"/>
                    <a:pt x="393907" y="439894"/>
                    <a:pt x="393629" y="440013"/>
                  </a:cubicBezTo>
                  <a:lnTo>
                    <a:pt x="384322" y="444265"/>
                  </a:lnTo>
                  <a:lnTo>
                    <a:pt x="384322" y="515375"/>
                  </a:lnTo>
                  <a:close/>
                  <a:moveTo>
                    <a:pt x="406401" y="39564"/>
                  </a:moveTo>
                  <a:lnTo>
                    <a:pt x="405906" y="38674"/>
                  </a:lnTo>
                  <a:cubicBezTo>
                    <a:pt x="401048" y="28131"/>
                    <a:pt x="393417" y="19112"/>
                    <a:pt x="383827" y="12565"/>
                  </a:cubicBezTo>
                  <a:lnTo>
                    <a:pt x="383827" y="100487"/>
                  </a:lnTo>
                  <a:lnTo>
                    <a:pt x="393728" y="122443"/>
                  </a:lnTo>
                  <a:lnTo>
                    <a:pt x="393728" y="122443"/>
                  </a:lnTo>
                  <a:cubicBezTo>
                    <a:pt x="400420" y="136289"/>
                    <a:pt x="396254" y="152934"/>
                    <a:pt x="383827" y="162003"/>
                  </a:cubicBezTo>
                  <a:lnTo>
                    <a:pt x="383827" y="204728"/>
                  </a:lnTo>
                  <a:lnTo>
                    <a:pt x="406401" y="193849"/>
                  </a:lnTo>
                  <a:lnTo>
                    <a:pt x="406401" y="39564"/>
                  </a:lnTo>
                  <a:close/>
                  <a:moveTo>
                    <a:pt x="406401" y="256354"/>
                  </a:moveTo>
                  <a:lnTo>
                    <a:pt x="406401" y="282959"/>
                  </a:lnTo>
                  <a:lnTo>
                    <a:pt x="383827" y="293442"/>
                  </a:lnTo>
                  <a:lnTo>
                    <a:pt x="383827" y="266937"/>
                  </a:lnTo>
                  <a:close/>
                  <a:moveTo>
                    <a:pt x="346204" y="533276"/>
                  </a:moveTo>
                  <a:lnTo>
                    <a:pt x="383827" y="515770"/>
                  </a:lnTo>
                  <a:lnTo>
                    <a:pt x="383827" y="444661"/>
                  </a:lnTo>
                  <a:lnTo>
                    <a:pt x="346303" y="463056"/>
                  </a:lnTo>
                  <a:lnTo>
                    <a:pt x="346303" y="534067"/>
                  </a:lnTo>
                  <a:close/>
                  <a:moveTo>
                    <a:pt x="383827" y="12070"/>
                  </a:moveTo>
                  <a:cubicBezTo>
                    <a:pt x="372801" y="4326"/>
                    <a:pt x="359680" y="123"/>
                    <a:pt x="346204" y="4"/>
                  </a:cubicBezTo>
                  <a:lnTo>
                    <a:pt x="346204" y="55289"/>
                  </a:lnTo>
                  <a:cubicBezTo>
                    <a:pt x="357120" y="56457"/>
                    <a:pt x="366625" y="63251"/>
                    <a:pt x="371253" y="73190"/>
                  </a:cubicBezTo>
                  <a:lnTo>
                    <a:pt x="383827" y="99993"/>
                  </a:lnTo>
                  <a:lnTo>
                    <a:pt x="383827" y="12070"/>
                  </a:lnTo>
                  <a:close/>
                  <a:moveTo>
                    <a:pt x="383827" y="161113"/>
                  </a:moveTo>
                  <a:lnTo>
                    <a:pt x="383827" y="203838"/>
                  </a:lnTo>
                  <a:lnTo>
                    <a:pt x="346204" y="221442"/>
                  </a:lnTo>
                  <a:lnTo>
                    <a:pt x="346204" y="179410"/>
                  </a:lnTo>
                  <a:lnTo>
                    <a:pt x="378283" y="164377"/>
                  </a:lnTo>
                  <a:cubicBezTo>
                    <a:pt x="380230" y="163467"/>
                    <a:pt x="382086" y="162369"/>
                    <a:pt x="383827" y="161113"/>
                  </a:cubicBezTo>
                  <a:close/>
                  <a:moveTo>
                    <a:pt x="383827" y="266442"/>
                  </a:moveTo>
                  <a:lnTo>
                    <a:pt x="383827" y="292947"/>
                  </a:lnTo>
                  <a:lnTo>
                    <a:pt x="376401" y="296508"/>
                  </a:lnTo>
                  <a:cubicBezTo>
                    <a:pt x="371281" y="299188"/>
                    <a:pt x="369185" y="305429"/>
                    <a:pt x="371649" y="310651"/>
                  </a:cubicBezTo>
                  <a:lnTo>
                    <a:pt x="383827" y="336760"/>
                  </a:lnTo>
                  <a:lnTo>
                    <a:pt x="383827" y="396101"/>
                  </a:lnTo>
                  <a:lnTo>
                    <a:pt x="383035" y="394320"/>
                  </a:lnTo>
                  <a:cubicBezTo>
                    <a:pt x="380910" y="389286"/>
                    <a:pt x="375102" y="386933"/>
                    <a:pt x="370065" y="389049"/>
                  </a:cubicBezTo>
                  <a:cubicBezTo>
                    <a:pt x="369829" y="389148"/>
                    <a:pt x="369599" y="389257"/>
                    <a:pt x="369372" y="389375"/>
                  </a:cubicBezTo>
                  <a:lnTo>
                    <a:pt x="346204" y="400156"/>
                  </a:lnTo>
                  <a:lnTo>
                    <a:pt x="346204" y="374046"/>
                  </a:lnTo>
                  <a:lnTo>
                    <a:pt x="358877" y="368112"/>
                  </a:lnTo>
                  <a:cubicBezTo>
                    <a:pt x="364094" y="365590"/>
                    <a:pt x="366275" y="359319"/>
                    <a:pt x="363748" y="354108"/>
                  </a:cubicBezTo>
                  <a:cubicBezTo>
                    <a:pt x="363710" y="354029"/>
                    <a:pt x="363670" y="353949"/>
                    <a:pt x="363629" y="353870"/>
                  </a:cubicBezTo>
                  <a:lnTo>
                    <a:pt x="363629" y="353870"/>
                  </a:lnTo>
                  <a:lnTo>
                    <a:pt x="348778" y="322222"/>
                  </a:lnTo>
                  <a:cubicBezTo>
                    <a:pt x="348161" y="320907"/>
                    <a:pt x="347285" y="319730"/>
                    <a:pt x="346204" y="318761"/>
                  </a:cubicBezTo>
                  <a:lnTo>
                    <a:pt x="346204" y="257244"/>
                  </a:lnTo>
                  <a:lnTo>
                    <a:pt x="352244" y="270101"/>
                  </a:lnTo>
                  <a:cubicBezTo>
                    <a:pt x="354719" y="275462"/>
                    <a:pt x="361072" y="277796"/>
                    <a:pt x="366433" y="275323"/>
                  </a:cubicBezTo>
                  <a:cubicBezTo>
                    <a:pt x="366556" y="275264"/>
                    <a:pt x="366678" y="275205"/>
                    <a:pt x="366798" y="275145"/>
                  </a:cubicBezTo>
                  <a:close/>
                  <a:moveTo>
                    <a:pt x="317789" y="6136"/>
                  </a:moveTo>
                  <a:lnTo>
                    <a:pt x="294720" y="16916"/>
                  </a:lnTo>
                  <a:lnTo>
                    <a:pt x="294720" y="73982"/>
                  </a:lnTo>
                  <a:lnTo>
                    <a:pt x="328482" y="58158"/>
                  </a:lnTo>
                  <a:cubicBezTo>
                    <a:pt x="334006" y="55576"/>
                    <a:pt x="340145" y="54577"/>
                    <a:pt x="346204" y="55289"/>
                  </a:cubicBezTo>
                  <a:lnTo>
                    <a:pt x="346204" y="4"/>
                  </a:lnTo>
                  <a:cubicBezTo>
                    <a:pt x="336392" y="-105"/>
                    <a:pt x="326680" y="1982"/>
                    <a:pt x="317789" y="6136"/>
                  </a:cubicBezTo>
                  <a:close/>
                  <a:moveTo>
                    <a:pt x="294720" y="557408"/>
                  </a:moveTo>
                  <a:lnTo>
                    <a:pt x="346204" y="533276"/>
                  </a:lnTo>
                  <a:lnTo>
                    <a:pt x="346204" y="463056"/>
                  </a:lnTo>
                  <a:lnTo>
                    <a:pt x="323036" y="473935"/>
                  </a:lnTo>
                  <a:cubicBezTo>
                    <a:pt x="318177" y="476438"/>
                    <a:pt x="312205" y="474539"/>
                    <a:pt x="309698" y="469683"/>
                  </a:cubicBezTo>
                  <a:cubicBezTo>
                    <a:pt x="309580" y="469455"/>
                    <a:pt x="309472" y="469228"/>
                    <a:pt x="309373" y="468990"/>
                  </a:cubicBezTo>
                  <a:lnTo>
                    <a:pt x="294720" y="437738"/>
                  </a:lnTo>
                  <a:lnTo>
                    <a:pt x="294720" y="558199"/>
                  </a:lnTo>
                  <a:close/>
                  <a:moveTo>
                    <a:pt x="346204" y="179410"/>
                  </a:moveTo>
                  <a:lnTo>
                    <a:pt x="346204" y="221442"/>
                  </a:lnTo>
                  <a:lnTo>
                    <a:pt x="342145" y="223322"/>
                  </a:lnTo>
                  <a:cubicBezTo>
                    <a:pt x="337010" y="226041"/>
                    <a:pt x="334918" y="232312"/>
                    <a:pt x="337393" y="237563"/>
                  </a:cubicBezTo>
                  <a:lnTo>
                    <a:pt x="346204" y="256354"/>
                  </a:lnTo>
                  <a:lnTo>
                    <a:pt x="346204" y="317870"/>
                  </a:lnTo>
                  <a:cubicBezTo>
                    <a:pt x="343147" y="314992"/>
                    <a:pt x="338668" y="314221"/>
                    <a:pt x="334818" y="315892"/>
                  </a:cubicBezTo>
                  <a:lnTo>
                    <a:pt x="294720" y="334683"/>
                  </a:lnTo>
                  <a:lnTo>
                    <a:pt x="294720" y="308079"/>
                  </a:lnTo>
                  <a:lnTo>
                    <a:pt x="324423" y="294134"/>
                  </a:lnTo>
                  <a:cubicBezTo>
                    <a:pt x="329599" y="291454"/>
                    <a:pt x="331704" y="285144"/>
                    <a:pt x="329175" y="279893"/>
                  </a:cubicBezTo>
                  <a:lnTo>
                    <a:pt x="329175" y="279893"/>
                  </a:lnTo>
                  <a:lnTo>
                    <a:pt x="314324" y="248244"/>
                  </a:lnTo>
                  <a:cubicBezTo>
                    <a:pt x="311933" y="242934"/>
                    <a:pt x="305723" y="240510"/>
                    <a:pt x="300364" y="242805"/>
                  </a:cubicBezTo>
                  <a:lnTo>
                    <a:pt x="294522" y="245574"/>
                  </a:lnTo>
                  <a:lnTo>
                    <a:pt x="294522" y="203937"/>
                  </a:lnTo>
                  <a:lnTo>
                    <a:pt x="346006" y="179904"/>
                  </a:lnTo>
                  <a:close/>
                  <a:moveTo>
                    <a:pt x="346204" y="373156"/>
                  </a:moveTo>
                  <a:lnTo>
                    <a:pt x="346204" y="400353"/>
                  </a:lnTo>
                  <a:lnTo>
                    <a:pt x="299275" y="422309"/>
                  </a:lnTo>
                  <a:cubicBezTo>
                    <a:pt x="297353" y="423170"/>
                    <a:pt x="295757" y="424633"/>
                    <a:pt x="294720" y="426463"/>
                  </a:cubicBezTo>
                  <a:lnTo>
                    <a:pt x="294720" y="396793"/>
                  </a:lnTo>
                  <a:close/>
                  <a:moveTo>
                    <a:pt x="294720" y="17114"/>
                  </a:moveTo>
                  <a:lnTo>
                    <a:pt x="234128" y="45696"/>
                  </a:lnTo>
                  <a:lnTo>
                    <a:pt x="234128" y="102762"/>
                  </a:lnTo>
                  <a:lnTo>
                    <a:pt x="294819" y="74476"/>
                  </a:lnTo>
                  <a:lnTo>
                    <a:pt x="294819" y="17411"/>
                  </a:lnTo>
                  <a:close/>
                  <a:moveTo>
                    <a:pt x="234128" y="584902"/>
                  </a:moveTo>
                  <a:cubicBezTo>
                    <a:pt x="238213" y="583903"/>
                    <a:pt x="242192" y="582508"/>
                    <a:pt x="246009" y="580748"/>
                  </a:cubicBezTo>
                  <a:lnTo>
                    <a:pt x="294819" y="557902"/>
                  </a:lnTo>
                  <a:lnTo>
                    <a:pt x="294819" y="437441"/>
                  </a:lnTo>
                  <a:lnTo>
                    <a:pt x="294819" y="436551"/>
                  </a:lnTo>
                  <a:cubicBezTo>
                    <a:pt x="293051" y="433495"/>
                    <a:pt x="293051" y="429717"/>
                    <a:pt x="294819" y="426661"/>
                  </a:cubicBezTo>
                  <a:lnTo>
                    <a:pt x="294819" y="396991"/>
                  </a:lnTo>
                  <a:lnTo>
                    <a:pt x="288879" y="399661"/>
                  </a:lnTo>
                  <a:cubicBezTo>
                    <a:pt x="284045" y="402213"/>
                    <a:pt x="278054" y="400373"/>
                    <a:pt x="275498" y="395537"/>
                  </a:cubicBezTo>
                  <a:cubicBezTo>
                    <a:pt x="275273" y="395112"/>
                    <a:pt x="275079" y="394677"/>
                    <a:pt x="274919" y="394222"/>
                  </a:cubicBezTo>
                  <a:lnTo>
                    <a:pt x="260068" y="362573"/>
                  </a:lnTo>
                  <a:cubicBezTo>
                    <a:pt x="257594" y="357322"/>
                    <a:pt x="259686" y="351051"/>
                    <a:pt x="264820" y="348332"/>
                  </a:cubicBezTo>
                  <a:lnTo>
                    <a:pt x="294522" y="334387"/>
                  </a:lnTo>
                  <a:lnTo>
                    <a:pt x="294522" y="307782"/>
                  </a:lnTo>
                  <a:lnTo>
                    <a:pt x="254325" y="326574"/>
                  </a:lnTo>
                  <a:cubicBezTo>
                    <a:pt x="248965" y="328809"/>
                    <a:pt x="242795" y="326406"/>
                    <a:pt x="240365" y="321134"/>
                  </a:cubicBezTo>
                  <a:lnTo>
                    <a:pt x="233831" y="307189"/>
                  </a:lnTo>
                  <a:lnTo>
                    <a:pt x="233831" y="369991"/>
                  </a:lnTo>
                  <a:cubicBezTo>
                    <a:pt x="234911" y="370960"/>
                    <a:pt x="235787" y="372137"/>
                    <a:pt x="236405" y="373453"/>
                  </a:cubicBezTo>
                  <a:lnTo>
                    <a:pt x="251256" y="405101"/>
                  </a:lnTo>
                  <a:lnTo>
                    <a:pt x="251256" y="405101"/>
                  </a:lnTo>
                  <a:cubicBezTo>
                    <a:pt x="254067" y="409789"/>
                    <a:pt x="252544" y="415861"/>
                    <a:pt x="247854" y="418670"/>
                  </a:cubicBezTo>
                  <a:cubicBezTo>
                    <a:pt x="247422" y="418927"/>
                    <a:pt x="246970" y="419154"/>
                    <a:pt x="246504" y="419342"/>
                  </a:cubicBezTo>
                  <a:lnTo>
                    <a:pt x="233831" y="425276"/>
                  </a:lnTo>
                  <a:lnTo>
                    <a:pt x="233831" y="453166"/>
                  </a:lnTo>
                  <a:lnTo>
                    <a:pt x="256999" y="442386"/>
                  </a:lnTo>
                  <a:cubicBezTo>
                    <a:pt x="261834" y="439835"/>
                    <a:pt x="267824" y="441684"/>
                    <a:pt x="270376" y="446520"/>
                  </a:cubicBezTo>
                  <a:cubicBezTo>
                    <a:pt x="270517" y="446777"/>
                    <a:pt x="270645" y="447054"/>
                    <a:pt x="270761" y="447331"/>
                  </a:cubicBezTo>
                  <a:lnTo>
                    <a:pt x="285810" y="479474"/>
                  </a:lnTo>
                  <a:lnTo>
                    <a:pt x="285810" y="479474"/>
                  </a:lnTo>
                  <a:cubicBezTo>
                    <a:pt x="288343" y="484310"/>
                    <a:pt x="286470" y="490294"/>
                    <a:pt x="281625" y="492825"/>
                  </a:cubicBezTo>
                  <a:cubicBezTo>
                    <a:pt x="281343" y="492964"/>
                    <a:pt x="281054" y="493102"/>
                    <a:pt x="280760" y="493221"/>
                  </a:cubicBezTo>
                  <a:lnTo>
                    <a:pt x="233831" y="515078"/>
                  </a:lnTo>
                  <a:lnTo>
                    <a:pt x="233831" y="584803"/>
                  </a:lnTo>
                  <a:close/>
                  <a:moveTo>
                    <a:pt x="294819" y="203937"/>
                  </a:moveTo>
                  <a:lnTo>
                    <a:pt x="294819" y="246069"/>
                  </a:lnTo>
                  <a:lnTo>
                    <a:pt x="234128" y="274354"/>
                  </a:lnTo>
                  <a:lnTo>
                    <a:pt x="234128" y="232322"/>
                  </a:lnTo>
                  <a:close/>
                  <a:moveTo>
                    <a:pt x="234128" y="45696"/>
                  </a:moveTo>
                  <a:lnTo>
                    <a:pt x="165516" y="77839"/>
                  </a:lnTo>
                  <a:lnTo>
                    <a:pt x="165516" y="134904"/>
                  </a:lnTo>
                  <a:lnTo>
                    <a:pt x="234128" y="102762"/>
                  </a:lnTo>
                  <a:lnTo>
                    <a:pt x="234128" y="45696"/>
                  </a:lnTo>
                  <a:close/>
                  <a:moveTo>
                    <a:pt x="165516" y="561166"/>
                  </a:moveTo>
                  <a:cubicBezTo>
                    <a:pt x="181668" y="581945"/>
                    <a:pt x="208570" y="591251"/>
                    <a:pt x="234128" y="584902"/>
                  </a:cubicBezTo>
                  <a:lnTo>
                    <a:pt x="234128" y="515177"/>
                  </a:lnTo>
                  <a:lnTo>
                    <a:pt x="210960" y="526056"/>
                  </a:lnTo>
                  <a:cubicBezTo>
                    <a:pt x="206101" y="528558"/>
                    <a:pt x="200129" y="526659"/>
                    <a:pt x="197622" y="521803"/>
                  </a:cubicBezTo>
                  <a:cubicBezTo>
                    <a:pt x="197504" y="521576"/>
                    <a:pt x="197396" y="521348"/>
                    <a:pt x="197297" y="521111"/>
                  </a:cubicBezTo>
                  <a:lnTo>
                    <a:pt x="182248" y="488968"/>
                  </a:lnTo>
                  <a:cubicBezTo>
                    <a:pt x="179696" y="484142"/>
                    <a:pt x="181546" y="478159"/>
                    <a:pt x="186382" y="475607"/>
                  </a:cubicBezTo>
                  <a:cubicBezTo>
                    <a:pt x="186648" y="475468"/>
                    <a:pt x="186920" y="475340"/>
                    <a:pt x="187198" y="475221"/>
                  </a:cubicBezTo>
                  <a:lnTo>
                    <a:pt x="234128" y="453166"/>
                  </a:lnTo>
                  <a:lnTo>
                    <a:pt x="234128" y="425969"/>
                  </a:lnTo>
                  <a:lnTo>
                    <a:pt x="176803" y="453166"/>
                  </a:lnTo>
                  <a:cubicBezTo>
                    <a:pt x="173063" y="455045"/>
                    <a:pt x="168543" y="454373"/>
                    <a:pt x="165516" y="451485"/>
                  </a:cubicBezTo>
                  <a:lnTo>
                    <a:pt x="165516" y="561462"/>
                  </a:lnTo>
                  <a:close/>
                  <a:moveTo>
                    <a:pt x="234128" y="232322"/>
                  </a:moveTo>
                  <a:lnTo>
                    <a:pt x="234128" y="274354"/>
                  </a:lnTo>
                  <a:lnTo>
                    <a:pt x="230564" y="276035"/>
                  </a:lnTo>
                  <a:cubicBezTo>
                    <a:pt x="225443" y="278716"/>
                    <a:pt x="223347" y="284956"/>
                    <a:pt x="225811" y="290178"/>
                  </a:cubicBezTo>
                  <a:lnTo>
                    <a:pt x="234128" y="307980"/>
                  </a:lnTo>
                  <a:lnTo>
                    <a:pt x="234128" y="370782"/>
                  </a:lnTo>
                  <a:cubicBezTo>
                    <a:pt x="231169" y="367795"/>
                    <a:pt x="226642" y="367004"/>
                    <a:pt x="222841" y="368804"/>
                  </a:cubicBezTo>
                  <a:lnTo>
                    <a:pt x="165516" y="395606"/>
                  </a:lnTo>
                  <a:lnTo>
                    <a:pt x="165516" y="369002"/>
                  </a:lnTo>
                  <a:lnTo>
                    <a:pt x="212544" y="347046"/>
                  </a:lnTo>
                  <a:cubicBezTo>
                    <a:pt x="217720" y="344366"/>
                    <a:pt x="219825" y="338056"/>
                    <a:pt x="217297" y="332804"/>
                  </a:cubicBezTo>
                  <a:lnTo>
                    <a:pt x="217297" y="332804"/>
                  </a:lnTo>
                  <a:lnTo>
                    <a:pt x="202446" y="301156"/>
                  </a:lnTo>
                  <a:cubicBezTo>
                    <a:pt x="200096" y="295855"/>
                    <a:pt x="193916" y="293432"/>
                    <a:pt x="188585" y="295717"/>
                  </a:cubicBezTo>
                  <a:lnTo>
                    <a:pt x="165516" y="306497"/>
                  </a:lnTo>
                  <a:lnTo>
                    <a:pt x="165516" y="264365"/>
                  </a:lnTo>
                  <a:close/>
                  <a:moveTo>
                    <a:pt x="165516" y="77839"/>
                  </a:moveTo>
                  <a:lnTo>
                    <a:pt x="38291" y="137179"/>
                  </a:lnTo>
                  <a:cubicBezTo>
                    <a:pt x="5060" y="152716"/>
                    <a:pt x="-9273" y="192217"/>
                    <a:pt x="6278" y="225408"/>
                  </a:cubicBezTo>
                  <a:cubicBezTo>
                    <a:pt x="6322" y="225507"/>
                    <a:pt x="6366" y="225606"/>
                    <a:pt x="6411" y="225695"/>
                  </a:cubicBezTo>
                  <a:lnTo>
                    <a:pt x="157892" y="549001"/>
                  </a:lnTo>
                  <a:cubicBezTo>
                    <a:pt x="159923" y="553442"/>
                    <a:pt x="162483" y="557625"/>
                    <a:pt x="165516" y="561462"/>
                  </a:cubicBezTo>
                  <a:lnTo>
                    <a:pt x="165516" y="451188"/>
                  </a:lnTo>
                  <a:cubicBezTo>
                    <a:pt x="164353" y="450130"/>
                    <a:pt x="163412" y="448854"/>
                    <a:pt x="162744" y="447430"/>
                  </a:cubicBezTo>
                  <a:lnTo>
                    <a:pt x="147992" y="415782"/>
                  </a:lnTo>
                  <a:cubicBezTo>
                    <a:pt x="145405" y="410540"/>
                    <a:pt x="147524" y="404191"/>
                    <a:pt x="152744" y="401540"/>
                  </a:cubicBezTo>
                  <a:lnTo>
                    <a:pt x="165516" y="395606"/>
                  </a:lnTo>
                  <a:lnTo>
                    <a:pt x="165516" y="369002"/>
                  </a:lnTo>
                  <a:lnTo>
                    <a:pt x="142546" y="379782"/>
                  </a:lnTo>
                  <a:cubicBezTo>
                    <a:pt x="137157" y="381968"/>
                    <a:pt x="130993" y="379584"/>
                    <a:pt x="128487" y="374343"/>
                  </a:cubicBezTo>
                  <a:lnTo>
                    <a:pt x="113735" y="342596"/>
                  </a:lnTo>
                  <a:cubicBezTo>
                    <a:pt x="111158" y="337373"/>
                    <a:pt x="113281" y="331064"/>
                    <a:pt x="118487" y="328453"/>
                  </a:cubicBezTo>
                  <a:lnTo>
                    <a:pt x="165516" y="306497"/>
                  </a:lnTo>
                  <a:lnTo>
                    <a:pt x="165516" y="264365"/>
                  </a:lnTo>
                  <a:lnTo>
                    <a:pt x="120170" y="285530"/>
                  </a:lnTo>
                  <a:cubicBezTo>
                    <a:pt x="104140" y="293244"/>
                    <a:pt x="84875" y="286687"/>
                    <a:pt x="76904" y="270794"/>
                  </a:cubicBezTo>
                  <a:lnTo>
                    <a:pt x="54133" y="221937"/>
                  </a:lnTo>
                  <a:cubicBezTo>
                    <a:pt x="46887" y="205687"/>
                    <a:pt x="54141" y="186639"/>
                    <a:pt x="70370" y="179311"/>
                  </a:cubicBezTo>
                  <a:lnTo>
                    <a:pt x="165516" y="134904"/>
                  </a:lnTo>
                  <a:close/>
                </a:path>
              </a:pathLst>
            </a:custGeom>
            <a:grpFill/>
            <a:ln w="9897"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xmlns="" id="{35C13D03-58F6-AB4A-BB3B-C4B10B44D2F0}"/>
                </a:ext>
              </a:extLst>
            </p:cNvPr>
            <p:cNvSpPr/>
            <p:nvPr/>
          </p:nvSpPr>
          <p:spPr>
            <a:xfrm>
              <a:off x="10203726" y="2305160"/>
              <a:ext cx="711961" cy="37087"/>
            </a:xfrm>
            <a:custGeom>
              <a:avLst/>
              <a:gdLst>
                <a:gd name="connsiteX0" fmla="*/ 0 w 711961"/>
                <a:gd name="connsiteY0" fmla="*/ 0 h 37087"/>
                <a:gd name="connsiteX1" fmla="*/ 711961 w 711961"/>
                <a:gd name="connsiteY1" fmla="*/ 0 h 37087"/>
                <a:gd name="connsiteX2" fmla="*/ 711961 w 711961"/>
                <a:gd name="connsiteY2" fmla="*/ 37088 h 37087"/>
                <a:gd name="connsiteX3" fmla="*/ 0 w 711961"/>
                <a:gd name="connsiteY3" fmla="*/ 37088 h 37087"/>
              </a:gdLst>
              <a:ahLst/>
              <a:cxnLst>
                <a:cxn ang="0">
                  <a:pos x="connsiteX0" y="connsiteY0"/>
                </a:cxn>
                <a:cxn ang="0">
                  <a:pos x="connsiteX1" y="connsiteY1"/>
                </a:cxn>
                <a:cxn ang="0">
                  <a:pos x="connsiteX2" y="connsiteY2"/>
                </a:cxn>
                <a:cxn ang="0">
                  <a:pos x="connsiteX3" y="connsiteY3"/>
                </a:cxn>
              </a:cxnLst>
              <a:rect l="l" t="t" r="r" b="b"/>
              <a:pathLst>
                <a:path w="711961" h="37087">
                  <a:moveTo>
                    <a:pt x="0" y="0"/>
                  </a:moveTo>
                  <a:lnTo>
                    <a:pt x="711961" y="0"/>
                  </a:lnTo>
                  <a:lnTo>
                    <a:pt x="711961" y="37088"/>
                  </a:lnTo>
                  <a:lnTo>
                    <a:pt x="0" y="37088"/>
                  </a:lnTo>
                  <a:close/>
                </a:path>
              </a:pathLst>
            </a:custGeom>
            <a:grpFill/>
            <a:ln w="9897"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xmlns="" id="{26B99378-0736-0746-AC96-FFE6A7A24B5E}"/>
                </a:ext>
              </a:extLst>
            </p:cNvPr>
            <p:cNvSpPr/>
            <p:nvPr/>
          </p:nvSpPr>
          <p:spPr>
            <a:xfrm>
              <a:off x="10233428" y="2233556"/>
              <a:ext cx="652557" cy="37087"/>
            </a:xfrm>
            <a:custGeom>
              <a:avLst/>
              <a:gdLst>
                <a:gd name="connsiteX0" fmla="*/ 0 w 652557"/>
                <a:gd name="connsiteY0" fmla="*/ 0 h 37087"/>
                <a:gd name="connsiteX1" fmla="*/ 652557 w 652557"/>
                <a:gd name="connsiteY1" fmla="*/ 0 h 37087"/>
                <a:gd name="connsiteX2" fmla="*/ 652557 w 652557"/>
                <a:gd name="connsiteY2" fmla="*/ 37088 h 37087"/>
                <a:gd name="connsiteX3" fmla="*/ 0 w 652557"/>
                <a:gd name="connsiteY3" fmla="*/ 37088 h 37087"/>
              </a:gdLst>
              <a:ahLst/>
              <a:cxnLst>
                <a:cxn ang="0">
                  <a:pos x="connsiteX0" y="connsiteY0"/>
                </a:cxn>
                <a:cxn ang="0">
                  <a:pos x="connsiteX1" y="connsiteY1"/>
                </a:cxn>
                <a:cxn ang="0">
                  <a:pos x="connsiteX2" y="connsiteY2"/>
                </a:cxn>
                <a:cxn ang="0">
                  <a:pos x="connsiteX3" y="connsiteY3"/>
                </a:cxn>
              </a:cxnLst>
              <a:rect l="l" t="t" r="r" b="b"/>
              <a:pathLst>
                <a:path w="652557" h="37087">
                  <a:moveTo>
                    <a:pt x="0" y="0"/>
                  </a:moveTo>
                  <a:lnTo>
                    <a:pt x="652557" y="0"/>
                  </a:lnTo>
                  <a:lnTo>
                    <a:pt x="652557" y="37088"/>
                  </a:lnTo>
                  <a:lnTo>
                    <a:pt x="0" y="37088"/>
                  </a:lnTo>
                  <a:close/>
                </a:path>
              </a:pathLst>
            </a:custGeom>
            <a:grpFill/>
            <a:ln w="9897"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xmlns="" id="{C0DD038E-72FC-B24C-8A49-6691A14F9F7E}"/>
                </a:ext>
              </a:extLst>
            </p:cNvPr>
            <p:cNvSpPr/>
            <p:nvPr/>
          </p:nvSpPr>
          <p:spPr>
            <a:xfrm>
              <a:off x="10490451" y="2159479"/>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xmlns="" id="{A43736FC-0208-5743-B677-946B83B54B91}"/>
                </a:ext>
              </a:extLst>
            </p:cNvPr>
            <p:cNvSpPr/>
            <p:nvPr/>
          </p:nvSpPr>
          <p:spPr>
            <a:xfrm>
              <a:off x="10515203" y="1895217"/>
              <a:ext cx="89007" cy="288888"/>
            </a:xfrm>
            <a:custGeom>
              <a:avLst/>
              <a:gdLst>
                <a:gd name="connsiteX0" fmla="*/ 0 w 89007"/>
                <a:gd name="connsiteY0" fmla="*/ 0 h 288888"/>
                <a:gd name="connsiteX1" fmla="*/ 89007 w 89007"/>
                <a:gd name="connsiteY1" fmla="*/ 0 h 288888"/>
                <a:gd name="connsiteX2" fmla="*/ 89007 w 89007"/>
                <a:gd name="connsiteY2" fmla="*/ 288889 h 288888"/>
                <a:gd name="connsiteX3" fmla="*/ 0 w 89007"/>
                <a:gd name="connsiteY3" fmla="*/ 288889 h 288888"/>
              </a:gdLst>
              <a:ahLst/>
              <a:cxnLst>
                <a:cxn ang="0">
                  <a:pos x="connsiteX0" y="connsiteY0"/>
                </a:cxn>
                <a:cxn ang="0">
                  <a:pos x="connsiteX1" y="connsiteY1"/>
                </a:cxn>
                <a:cxn ang="0">
                  <a:pos x="connsiteX2" y="connsiteY2"/>
                </a:cxn>
                <a:cxn ang="0">
                  <a:pos x="connsiteX3" y="connsiteY3"/>
                </a:cxn>
              </a:cxnLst>
              <a:rect l="l" t="t" r="r" b="b"/>
              <a:pathLst>
                <a:path w="89007" h="288888">
                  <a:moveTo>
                    <a:pt x="0" y="0"/>
                  </a:moveTo>
                  <a:lnTo>
                    <a:pt x="89007" y="0"/>
                  </a:lnTo>
                  <a:lnTo>
                    <a:pt x="89007" y="288889"/>
                  </a:lnTo>
                  <a:lnTo>
                    <a:pt x="0" y="288889"/>
                  </a:lnTo>
                  <a:close/>
                </a:path>
              </a:pathLst>
            </a:custGeom>
            <a:grpFill/>
            <a:ln w="9897"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xmlns="" id="{2C73AAB2-AC5F-0741-BE3D-EF5D238924CB}"/>
                </a:ext>
              </a:extLst>
            </p:cNvPr>
            <p:cNvSpPr/>
            <p:nvPr/>
          </p:nvSpPr>
          <p:spPr>
            <a:xfrm>
              <a:off x="10490451" y="1880481"/>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xmlns="" id="{597F22CD-2233-894A-BAA8-F18129F21613}"/>
                </a:ext>
              </a:extLst>
            </p:cNvPr>
            <p:cNvSpPr/>
            <p:nvPr/>
          </p:nvSpPr>
          <p:spPr>
            <a:xfrm>
              <a:off x="10699357" y="2159479"/>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xmlns="" id="{BE274DB7-301F-0645-9D8B-6BA7C1702873}"/>
                </a:ext>
              </a:extLst>
            </p:cNvPr>
            <p:cNvSpPr/>
            <p:nvPr/>
          </p:nvSpPr>
          <p:spPr>
            <a:xfrm>
              <a:off x="10724109" y="1895217"/>
              <a:ext cx="89007" cy="288888"/>
            </a:xfrm>
            <a:custGeom>
              <a:avLst/>
              <a:gdLst>
                <a:gd name="connsiteX0" fmla="*/ 0 w 89007"/>
                <a:gd name="connsiteY0" fmla="*/ 0 h 288888"/>
                <a:gd name="connsiteX1" fmla="*/ 89008 w 89007"/>
                <a:gd name="connsiteY1" fmla="*/ 0 h 288888"/>
                <a:gd name="connsiteX2" fmla="*/ 89008 w 89007"/>
                <a:gd name="connsiteY2" fmla="*/ 288889 h 288888"/>
                <a:gd name="connsiteX3" fmla="*/ 0 w 89007"/>
                <a:gd name="connsiteY3" fmla="*/ 288889 h 288888"/>
              </a:gdLst>
              <a:ahLst/>
              <a:cxnLst>
                <a:cxn ang="0">
                  <a:pos x="connsiteX0" y="connsiteY0"/>
                </a:cxn>
                <a:cxn ang="0">
                  <a:pos x="connsiteX1" y="connsiteY1"/>
                </a:cxn>
                <a:cxn ang="0">
                  <a:pos x="connsiteX2" y="connsiteY2"/>
                </a:cxn>
                <a:cxn ang="0">
                  <a:pos x="connsiteX3" y="connsiteY3"/>
                </a:cxn>
              </a:cxnLst>
              <a:rect l="l" t="t" r="r" b="b"/>
              <a:pathLst>
                <a:path w="89007" h="288888">
                  <a:moveTo>
                    <a:pt x="0" y="0"/>
                  </a:moveTo>
                  <a:lnTo>
                    <a:pt x="89008" y="0"/>
                  </a:lnTo>
                  <a:lnTo>
                    <a:pt x="89008" y="288889"/>
                  </a:lnTo>
                  <a:lnTo>
                    <a:pt x="0" y="288889"/>
                  </a:lnTo>
                  <a:close/>
                </a:path>
              </a:pathLst>
            </a:custGeom>
            <a:grpFill/>
            <a:ln w="9897"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xmlns="" id="{27B8A122-5577-0448-96FE-49A949E78EE9}"/>
                </a:ext>
              </a:extLst>
            </p:cNvPr>
            <p:cNvSpPr/>
            <p:nvPr/>
          </p:nvSpPr>
          <p:spPr>
            <a:xfrm>
              <a:off x="10699357" y="1880481"/>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xmlns="" id="{6D3A5547-94DD-7D43-80A6-DFFFE8243AA3}"/>
                </a:ext>
              </a:extLst>
            </p:cNvPr>
            <p:cNvSpPr/>
            <p:nvPr/>
          </p:nvSpPr>
          <p:spPr>
            <a:xfrm>
              <a:off x="10281546" y="2159479"/>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endParaRPr lang="en-US"/>
            </a:p>
          </p:txBody>
        </p:sp>
        <p:sp>
          <p:nvSpPr>
            <p:cNvPr id="69" name="Freeform 68">
              <a:extLst>
                <a:ext uri="{FF2B5EF4-FFF2-40B4-BE49-F238E27FC236}">
                  <a16:creationId xmlns:a16="http://schemas.microsoft.com/office/drawing/2014/main" xmlns="" id="{817747F9-03F0-E84B-AF37-3F85148DFD24}"/>
                </a:ext>
              </a:extLst>
            </p:cNvPr>
            <p:cNvSpPr/>
            <p:nvPr/>
          </p:nvSpPr>
          <p:spPr>
            <a:xfrm>
              <a:off x="10306298" y="1895217"/>
              <a:ext cx="89007" cy="288888"/>
            </a:xfrm>
            <a:custGeom>
              <a:avLst/>
              <a:gdLst>
                <a:gd name="connsiteX0" fmla="*/ 0 w 89007"/>
                <a:gd name="connsiteY0" fmla="*/ 0 h 288888"/>
                <a:gd name="connsiteX1" fmla="*/ 89007 w 89007"/>
                <a:gd name="connsiteY1" fmla="*/ 0 h 288888"/>
                <a:gd name="connsiteX2" fmla="*/ 89007 w 89007"/>
                <a:gd name="connsiteY2" fmla="*/ 288889 h 288888"/>
                <a:gd name="connsiteX3" fmla="*/ 0 w 89007"/>
                <a:gd name="connsiteY3" fmla="*/ 288889 h 288888"/>
              </a:gdLst>
              <a:ahLst/>
              <a:cxnLst>
                <a:cxn ang="0">
                  <a:pos x="connsiteX0" y="connsiteY0"/>
                </a:cxn>
                <a:cxn ang="0">
                  <a:pos x="connsiteX1" y="connsiteY1"/>
                </a:cxn>
                <a:cxn ang="0">
                  <a:pos x="connsiteX2" y="connsiteY2"/>
                </a:cxn>
                <a:cxn ang="0">
                  <a:pos x="connsiteX3" y="connsiteY3"/>
                </a:cxn>
              </a:cxnLst>
              <a:rect l="l" t="t" r="r" b="b"/>
              <a:pathLst>
                <a:path w="89007" h="288888">
                  <a:moveTo>
                    <a:pt x="0" y="0"/>
                  </a:moveTo>
                  <a:lnTo>
                    <a:pt x="89007" y="0"/>
                  </a:lnTo>
                  <a:lnTo>
                    <a:pt x="89007" y="288889"/>
                  </a:lnTo>
                  <a:lnTo>
                    <a:pt x="0" y="288889"/>
                  </a:lnTo>
                  <a:close/>
                </a:path>
              </a:pathLst>
            </a:custGeom>
            <a:grpFill/>
            <a:ln w="9897" cap="flat">
              <a:noFill/>
              <a:prstDash val="solid"/>
              <a:miter/>
            </a:ln>
          </p:spPr>
          <p:txBody>
            <a:bodyPr rtlCol="0" anchor="ctr"/>
            <a:lstStyle/>
            <a:p>
              <a:endParaRPr lang="en-US"/>
            </a:p>
          </p:txBody>
        </p:sp>
        <p:sp>
          <p:nvSpPr>
            <p:cNvPr id="70" name="Freeform 69">
              <a:extLst>
                <a:ext uri="{FF2B5EF4-FFF2-40B4-BE49-F238E27FC236}">
                  <a16:creationId xmlns:a16="http://schemas.microsoft.com/office/drawing/2014/main" xmlns="" id="{2E0087B2-6B63-7A4B-B80A-13BF28F6256D}"/>
                </a:ext>
              </a:extLst>
            </p:cNvPr>
            <p:cNvSpPr/>
            <p:nvPr/>
          </p:nvSpPr>
          <p:spPr>
            <a:xfrm>
              <a:off x="10281546" y="1880481"/>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xmlns="" id="{F732C7AB-15E2-3148-B671-AB992E1ECB4B}"/>
                </a:ext>
              </a:extLst>
            </p:cNvPr>
            <p:cNvSpPr/>
            <p:nvPr/>
          </p:nvSpPr>
          <p:spPr>
            <a:xfrm>
              <a:off x="10233428" y="1801459"/>
              <a:ext cx="652557" cy="37087"/>
            </a:xfrm>
            <a:custGeom>
              <a:avLst/>
              <a:gdLst>
                <a:gd name="connsiteX0" fmla="*/ 0 w 652557"/>
                <a:gd name="connsiteY0" fmla="*/ 0 h 37087"/>
                <a:gd name="connsiteX1" fmla="*/ 652557 w 652557"/>
                <a:gd name="connsiteY1" fmla="*/ 0 h 37087"/>
                <a:gd name="connsiteX2" fmla="*/ 652557 w 652557"/>
                <a:gd name="connsiteY2" fmla="*/ 37088 h 37087"/>
                <a:gd name="connsiteX3" fmla="*/ 0 w 652557"/>
                <a:gd name="connsiteY3" fmla="*/ 37088 h 37087"/>
              </a:gdLst>
              <a:ahLst/>
              <a:cxnLst>
                <a:cxn ang="0">
                  <a:pos x="connsiteX0" y="connsiteY0"/>
                </a:cxn>
                <a:cxn ang="0">
                  <a:pos x="connsiteX1" y="connsiteY1"/>
                </a:cxn>
                <a:cxn ang="0">
                  <a:pos x="connsiteX2" y="connsiteY2"/>
                </a:cxn>
                <a:cxn ang="0">
                  <a:pos x="connsiteX3" y="connsiteY3"/>
                </a:cxn>
              </a:cxnLst>
              <a:rect l="l" t="t" r="r" b="b"/>
              <a:pathLst>
                <a:path w="652557" h="37087">
                  <a:moveTo>
                    <a:pt x="0" y="0"/>
                  </a:moveTo>
                  <a:lnTo>
                    <a:pt x="652557" y="0"/>
                  </a:lnTo>
                  <a:lnTo>
                    <a:pt x="652557" y="37088"/>
                  </a:lnTo>
                  <a:lnTo>
                    <a:pt x="0" y="37088"/>
                  </a:lnTo>
                  <a:close/>
                </a:path>
              </a:pathLst>
            </a:custGeom>
            <a:grpFill/>
            <a:ln w="9897"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xmlns="" id="{AF0B8AA5-1A29-4F44-90F7-1AB3BB1BE87B}"/>
                </a:ext>
              </a:extLst>
            </p:cNvPr>
            <p:cNvSpPr/>
            <p:nvPr/>
          </p:nvSpPr>
          <p:spPr>
            <a:xfrm>
              <a:off x="10233329" y="1593966"/>
              <a:ext cx="652656" cy="207493"/>
            </a:xfrm>
            <a:custGeom>
              <a:avLst/>
              <a:gdLst>
                <a:gd name="connsiteX0" fmla="*/ 326328 w 652656"/>
                <a:gd name="connsiteY0" fmla="*/ 0 h 207493"/>
                <a:gd name="connsiteX1" fmla="*/ 652656 w 652656"/>
                <a:gd name="connsiteY1" fmla="*/ 207493 h 207493"/>
                <a:gd name="connsiteX2" fmla="*/ 0 w 652656"/>
                <a:gd name="connsiteY2" fmla="*/ 207493 h 207493"/>
                <a:gd name="connsiteX3" fmla="*/ 326328 w 652656"/>
                <a:gd name="connsiteY3" fmla="*/ 0 h 207493"/>
              </a:gdLst>
              <a:ahLst/>
              <a:cxnLst>
                <a:cxn ang="0">
                  <a:pos x="connsiteX0" y="connsiteY0"/>
                </a:cxn>
                <a:cxn ang="0">
                  <a:pos x="connsiteX1" y="connsiteY1"/>
                </a:cxn>
                <a:cxn ang="0">
                  <a:pos x="connsiteX2" y="connsiteY2"/>
                </a:cxn>
                <a:cxn ang="0">
                  <a:pos x="connsiteX3" y="connsiteY3"/>
                </a:cxn>
              </a:cxnLst>
              <a:rect l="l" t="t" r="r" b="b"/>
              <a:pathLst>
                <a:path w="652656" h="207493">
                  <a:moveTo>
                    <a:pt x="326328" y="0"/>
                  </a:moveTo>
                  <a:lnTo>
                    <a:pt x="652656" y="207493"/>
                  </a:lnTo>
                  <a:lnTo>
                    <a:pt x="0" y="207493"/>
                  </a:lnTo>
                  <a:lnTo>
                    <a:pt x="326328" y="0"/>
                  </a:lnTo>
                  <a:close/>
                </a:path>
              </a:pathLst>
            </a:custGeom>
            <a:grpFill/>
            <a:ln w="9897"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xmlns="" id="{A5339689-20DD-7949-8518-4237BA71C81C}"/>
                </a:ext>
              </a:extLst>
            </p:cNvPr>
            <p:cNvSpPr/>
            <p:nvPr/>
          </p:nvSpPr>
          <p:spPr>
            <a:xfrm>
              <a:off x="8433277" y="1781185"/>
              <a:ext cx="907600" cy="593996"/>
            </a:xfrm>
            <a:custGeom>
              <a:avLst/>
              <a:gdLst>
                <a:gd name="connsiteX0" fmla="*/ 202965 w 907600"/>
                <a:gd name="connsiteY0" fmla="*/ 66362 h 593996"/>
                <a:gd name="connsiteX1" fmla="*/ 907600 w 907600"/>
                <a:gd name="connsiteY1" fmla="*/ 296801 h 593996"/>
                <a:gd name="connsiteX2" fmla="*/ 202965 w 907600"/>
                <a:gd name="connsiteY2" fmla="*/ 527239 h 593996"/>
                <a:gd name="connsiteX3" fmla="*/ 202965 w 907600"/>
                <a:gd name="connsiteY3" fmla="*/ 436943 h 593996"/>
                <a:gd name="connsiteX4" fmla="*/ 313754 w 907600"/>
                <a:gd name="connsiteY4" fmla="*/ 354361 h 593996"/>
                <a:gd name="connsiteX5" fmla="*/ 313754 w 907600"/>
                <a:gd name="connsiteY5" fmla="*/ 215900 h 593996"/>
                <a:gd name="connsiteX6" fmla="*/ 341872 w 907600"/>
                <a:gd name="connsiteY6" fmla="*/ 215900 h 593996"/>
                <a:gd name="connsiteX7" fmla="*/ 341872 w 907600"/>
                <a:gd name="connsiteY7" fmla="*/ 156560 h 593996"/>
                <a:gd name="connsiteX8" fmla="*/ 224054 w 907600"/>
                <a:gd name="connsiteY8" fmla="*/ 156560 h 593996"/>
                <a:gd name="connsiteX9" fmla="*/ 224054 w 907600"/>
                <a:gd name="connsiteY9" fmla="*/ 215900 h 593996"/>
                <a:gd name="connsiteX10" fmla="*/ 252271 w 907600"/>
                <a:gd name="connsiteY10" fmla="*/ 215900 h 593996"/>
                <a:gd name="connsiteX11" fmla="*/ 252271 w 907600"/>
                <a:gd name="connsiteY11" fmla="*/ 354361 h 593996"/>
                <a:gd name="connsiteX12" fmla="*/ 202767 w 907600"/>
                <a:gd name="connsiteY12" fmla="*/ 384031 h 593996"/>
                <a:gd name="connsiteX13" fmla="*/ 0 w 907600"/>
                <a:gd name="connsiteY13" fmla="*/ 0 h 593996"/>
                <a:gd name="connsiteX14" fmla="*/ 202965 w 907600"/>
                <a:gd name="connsiteY14" fmla="*/ 66362 h 593996"/>
                <a:gd name="connsiteX15" fmla="*/ 202965 w 907600"/>
                <a:gd name="connsiteY15" fmla="*/ 384426 h 593996"/>
                <a:gd name="connsiteX16" fmla="*/ 202965 w 907600"/>
                <a:gd name="connsiteY16" fmla="*/ 384426 h 593996"/>
                <a:gd name="connsiteX17" fmla="*/ 153461 w 907600"/>
                <a:gd name="connsiteY17" fmla="*/ 354756 h 593996"/>
                <a:gd name="connsiteX18" fmla="*/ 153461 w 907600"/>
                <a:gd name="connsiteY18" fmla="*/ 216296 h 593996"/>
                <a:gd name="connsiteX19" fmla="*/ 181777 w 907600"/>
                <a:gd name="connsiteY19" fmla="*/ 216296 h 593996"/>
                <a:gd name="connsiteX20" fmla="*/ 181777 w 907600"/>
                <a:gd name="connsiteY20" fmla="*/ 156955 h 593996"/>
                <a:gd name="connsiteX21" fmla="*/ 63959 w 907600"/>
                <a:gd name="connsiteY21" fmla="*/ 156955 h 593996"/>
                <a:gd name="connsiteX22" fmla="*/ 63959 w 907600"/>
                <a:gd name="connsiteY22" fmla="*/ 216296 h 593996"/>
                <a:gd name="connsiteX23" fmla="*/ 92176 w 907600"/>
                <a:gd name="connsiteY23" fmla="*/ 216296 h 593996"/>
                <a:gd name="connsiteX24" fmla="*/ 92176 w 907600"/>
                <a:gd name="connsiteY24" fmla="*/ 354756 h 593996"/>
                <a:gd name="connsiteX25" fmla="*/ 202965 w 907600"/>
                <a:gd name="connsiteY25" fmla="*/ 437338 h 593996"/>
                <a:gd name="connsiteX26" fmla="*/ 202965 w 907600"/>
                <a:gd name="connsiteY26" fmla="*/ 437338 h 593996"/>
                <a:gd name="connsiteX27" fmla="*/ 202965 w 907600"/>
                <a:gd name="connsiteY27" fmla="*/ 527634 h 593996"/>
                <a:gd name="connsiteX28" fmla="*/ 0 w 907600"/>
                <a:gd name="connsiteY28" fmla="*/ 593997 h 59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07600" h="593996">
                  <a:moveTo>
                    <a:pt x="202965" y="66362"/>
                  </a:moveTo>
                  <a:lnTo>
                    <a:pt x="907600" y="296801"/>
                  </a:lnTo>
                  <a:lnTo>
                    <a:pt x="202965" y="527239"/>
                  </a:lnTo>
                  <a:lnTo>
                    <a:pt x="202965" y="436943"/>
                  </a:lnTo>
                  <a:cubicBezTo>
                    <a:pt x="264152" y="436943"/>
                    <a:pt x="313754" y="399954"/>
                    <a:pt x="313754" y="354361"/>
                  </a:cubicBezTo>
                  <a:lnTo>
                    <a:pt x="313754" y="215900"/>
                  </a:lnTo>
                  <a:lnTo>
                    <a:pt x="341872" y="215900"/>
                  </a:lnTo>
                  <a:lnTo>
                    <a:pt x="341872" y="156560"/>
                  </a:lnTo>
                  <a:lnTo>
                    <a:pt x="224054" y="156560"/>
                  </a:lnTo>
                  <a:lnTo>
                    <a:pt x="224054" y="215900"/>
                  </a:lnTo>
                  <a:lnTo>
                    <a:pt x="252271" y="215900"/>
                  </a:lnTo>
                  <a:lnTo>
                    <a:pt x="252271" y="354361"/>
                  </a:lnTo>
                  <a:cubicBezTo>
                    <a:pt x="252271" y="370976"/>
                    <a:pt x="230192" y="384031"/>
                    <a:pt x="202767" y="384031"/>
                  </a:cubicBezTo>
                  <a:close/>
                  <a:moveTo>
                    <a:pt x="0" y="0"/>
                  </a:moveTo>
                  <a:lnTo>
                    <a:pt x="202965" y="66362"/>
                  </a:lnTo>
                  <a:lnTo>
                    <a:pt x="202965" y="384426"/>
                  </a:lnTo>
                  <a:lnTo>
                    <a:pt x="202965" y="384426"/>
                  </a:lnTo>
                  <a:cubicBezTo>
                    <a:pt x="175738" y="384426"/>
                    <a:pt x="153461" y="370976"/>
                    <a:pt x="153461" y="354756"/>
                  </a:cubicBezTo>
                  <a:lnTo>
                    <a:pt x="153461" y="216296"/>
                  </a:lnTo>
                  <a:lnTo>
                    <a:pt x="181777" y="216296"/>
                  </a:lnTo>
                  <a:lnTo>
                    <a:pt x="181777" y="156955"/>
                  </a:lnTo>
                  <a:lnTo>
                    <a:pt x="63959" y="156955"/>
                  </a:lnTo>
                  <a:lnTo>
                    <a:pt x="63959" y="216296"/>
                  </a:lnTo>
                  <a:lnTo>
                    <a:pt x="92176" y="216296"/>
                  </a:lnTo>
                  <a:lnTo>
                    <a:pt x="92176" y="354756"/>
                  </a:lnTo>
                  <a:cubicBezTo>
                    <a:pt x="92176" y="400349"/>
                    <a:pt x="141679" y="437338"/>
                    <a:pt x="202965" y="437338"/>
                  </a:cubicBezTo>
                  <a:lnTo>
                    <a:pt x="202965" y="437338"/>
                  </a:lnTo>
                  <a:lnTo>
                    <a:pt x="202965" y="527634"/>
                  </a:lnTo>
                  <a:lnTo>
                    <a:pt x="0" y="593997"/>
                  </a:lnTo>
                  <a:close/>
                </a:path>
              </a:pathLst>
            </a:custGeom>
            <a:grpFill/>
            <a:ln w="9897"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xmlns="" id="{C8B67E1E-463B-1641-BEBF-2A2AF63A0885}"/>
                </a:ext>
              </a:extLst>
            </p:cNvPr>
            <p:cNvSpPr/>
            <p:nvPr/>
          </p:nvSpPr>
          <p:spPr>
            <a:xfrm>
              <a:off x="10437879" y="2434355"/>
              <a:ext cx="213063" cy="368768"/>
            </a:xfrm>
            <a:custGeom>
              <a:avLst/>
              <a:gdLst>
                <a:gd name="connsiteX0" fmla="*/ 91978 w 213063"/>
                <a:gd name="connsiteY0" fmla="*/ 312396 h 368768"/>
                <a:gd name="connsiteX1" fmla="*/ 84750 w 213063"/>
                <a:gd name="connsiteY1" fmla="*/ 311407 h 368768"/>
                <a:gd name="connsiteX2" fmla="*/ 84750 w 213063"/>
                <a:gd name="connsiteY2" fmla="*/ 368769 h 368768"/>
                <a:gd name="connsiteX3" fmla="*/ 113215 w 213063"/>
                <a:gd name="connsiteY3" fmla="*/ 339840 h 368768"/>
                <a:gd name="connsiteX4" fmla="*/ 91978 w 213063"/>
                <a:gd name="connsiteY4" fmla="*/ 312396 h 368768"/>
                <a:gd name="connsiteX5" fmla="*/ 84750 w 213063"/>
                <a:gd name="connsiteY5" fmla="*/ 287473 h 368768"/>
                <a:gd name="connsiteX6" fmla="*/ 84750 w 213063"/>
                <a:gd name="connsiteY6" fmla="*/ 123990 h 368768"/>
                <a:gd name="connsiteX7" fmla="*/ 126729 w 213063"/>
                <a:gd name="connsiteY7" fmla="*/ 110441 h 368768"/>
                <a:gd name="connsiteX8" fmla="*/ 151481 w 213063"/>
                <a:gd name="connsiteY8" fmla="*/ 15595 h 368768"/>
                <a:gd name="connsiteX9" fmla="*/ 179411 w 213063"/>
                <a:gd name="connsiteY9" fmla="*/ 1027 h 368768"/>
                <a:gd name="connsiteX10" fmla="*/ 194549 w 213063"/>
                <a:gd name="connsiteY10" fmla="*/ 26771 h 368768"/>
                <a:gd name="connsiteX11" fmla="*/ 169797 w 213063"/>
                <a:gd name="connsiteY11" fmla="*/ 121616 h 368768"/>
                <a:gd name="connsiteX12" fmla="*/ 202965 w 213063"/>
                <a:gd name="connsiteY12" fmla="*/ 204198 h 368768"/>
                <a:gd name="connsiteX13" fmla="*/ 190589 w 213063"/>
                <a:gd name="connsiteY13" fmla="*/ 251671 h 368768"/>
                <a:gd name="connsiteX14" fmla="*/ 190589 w 213063"/>
                <a:gd name="connsiteY14" fmla="*/ 251671 h 368768"/>
                <a:gd name="connsiteX15" fmla="*/ 213064 w 213063"/>
                <a:gd name="connsiteY15" fmla="*/ 286681 h 368768"/>
                <a:gd name="connsiteX16" fmla="*/ 204747 w 213063"/>
                <a:gd name="connsiteY16" fmla="*/ 318725 h 368768"/>
                <a:gd name="connsiteX17" fmla="*/ 84750 w 213063"/>
                <a:gd name="connsiteY17" fmla="*/ 311407 h 368768"/>
                <a:gd name="connsiteX18" fmla="*/ 56286 w 213063"/>
                <a:gd name="connsiteY18" fmla="*/ 340335 h 368768"/>
                <a:gd name="connsiteX19" fmla="*/ 77523 w 213063"/>
                <a:gd name="connsiteY19" fmla="*/ 367780 h 368768"/>
                <a:gd name="connsiteX20" fmla="*/ 84750 w 213063"/>
                <a:gd name="connsiteY20" fmla="*/ 368769 h 368768"/>
                <a:gd name="connsiteX21" fmla="*/ 84750 w 213063"/>
                <a:gd name="connsiteY21" fmla="*/ 311407 h 368768"/>
                <a:gd name="connsiteX22" fmla="*/ 84750 w 213063"/>
                <a:gd name="connsiteY22" fmla="*/ 123990 h 368768"/>
                <a:gd name="connsiteX23" fmla="*/ 84750 w 213063"/>
                <a:gd name="connsiteY23" fmla="*/ 287473 h 368768"/>
                <a:gd name="connsiteX24" fmla="*/ 0 w 213063"/>
                <a:gd name="connsiteY24" fmla="*/ 265517 h 368768"/>
                <a:gd name="connsiteX25" fmla="*/ 8317 w 213063"/>
                <a:gd name="connsiteY25" fmla="*/ 233473 h 368768"/>
                <a:gd name="connsiteX26" fmla="*/ 45048 w 213063"/>
                <a:gd name="connsiteY26" fmla="*/ 213693 h 368768"/>
                <a:gd name="connsiteX27" fmla="*/ 57424 w 213063"/>
                <a:gd name="connsiteY27" fmla="*/ 166122 h 368768"/>
                <a:gd name="connsiteX28" fmla="*/ 85047 w 213063"/>
                <a:gd name="connsiteY28" fmla="*/ 123990 h 36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3063" h="368768">
                  <a:moveTo>
                    <a:pt x="91978" y="312396"/>
                  </a:moveTo>
                  <a:cubicBezTo>
                    <a:pt x="89631" y="311723"/>
                    <a:pt x="87196" y="311397"/>
                    <a:pt x="84750" y="311407"/>
                  </a:cubicBezTo>
                  <a:lnTo>
                    <a:pt x="84750" y="368769"/>
                  </a:lnTo>
                  <a:cubicBezTo>
                    <a:pt x="100611" y="368630"/>
                    <a:pt x="113354" y="355684"/>
                    <a:pt x="113215" y="339840"/>
                  </a:cubicBezTo>
                  <a:cubicBezTo>
                    <a:pt x="113106" y="326973"/>
                    <a:pt x="104423" y="315748"/>
                    <a:pt x="91978" y="312396"/>
                  </a:cubicBezTo>
                  <a:close/>
                  <a:moveTo>
                    <a:pt x="84750" y="287473"/>
                  </a:moveTo>
                  <a:lnTo>
                    <a:pt x="84750" y="123990"/>
                  </a:lnTo>
                  <a:cubicBezTo>
                    <a:pt x="96987" y="115208"/>
                    <a:pt x="111660" y="110470"/>
                    <a:pt x="126729" y="110441"/>
                  </a:cubicBezTo>
                  <a:lnTo>
                    <a:pt x="151481" y="15595"/>
                  </a:lnTo>
                  <a:cubicBezTo>
                    <a:pt x="155164" y="3865"/>
                    <a:pt x="167669" y="-2652"/>
                    <a:pt x="179411" y="1027"/>
                  </a:cubicBezTo>
                  <a:cubicBezTo>
                    <a:pt x="190322" y="4449"/>
                    <a:pt x="196866" y="15575"/>
                    <a:pt x="194549" y="26771"/>
                  </a:cubicBezTo>
                  <a:lnTo>
                    <a:pt x="169797" y="121616"/>
                  </a:lnTo>
                  <a:cubicBezTo>
                    <a:pt x="199133" y="137737"/>
                    <a:pt x="213004" y="172293"/>
                    <a:pt x="202965" y="204198"/>
                  </a:cubicBezTo>
                  <a:cubicBezTo>
                    <a:pt x="202965" y="204198"/>
                    <a:pt x="194945" y="235352"/>
                    <a:pt x="190589" y="251671"/>
                  </a:cubicBezTo>
                  <a:lnTo>
                    <a:pt x="190589" y="251671"/>
                  </a:lnTo>
                  <a:cubicBezTo>
                    <a:pt x="184946" y="273528"/>
                    <a:pt x="213064" y="286681"/>
                    <a:pt x="213064" y="286681"/>
                  </a:cubicBezTo>
                  <a:lnTo>
                    <a:pt x="204747" y="318725"/>
                  </a:lnTo>
                  <a:close/>
                  <a:moveTo>
                    <a:pt x="84750" y="311407"/>
                  </a:moveTo>
                  <a:cubicBezTo>
                    <a:pt x="68889" y="311545"/>
                    <a:pt x="56147" y="324491"/>
                    <a:pt x="56286" y="340335"/>
                  </a:cubicBezTo>
                  <a:cubicBezTo>
                    <a:pt x="56394" y="353202"/>
                    <a:pt x="65077" y="364427"/>
                    <a:pt x="77523" y="367780"/>
                  </a:cubicBezTo>
                  <a:cubicBezTo>
                    <a:pt x="79879" y="368443"/>
                    <a:pt x="82305" y="368779"/>
                    <a:pt x="84750" y="368769"/>
                  </a:cubicBezTo>
                  <a:lnTo>
                    <a:pt x="84750" y="311407"/>
                  </a:lnTo>
                  <a:close/>
                  <a:moveTo>
                    <a:pt x="84750" y="123990"/>
                  </a:moveTo>
                  <a:lnTo>
                    <a:pt x="84750" y="287473"/>
                  </a:lnTo>
                  <a:lnTo>
                    <a:pt x="0" y="265517"/>
                  </a:lnTo>
                  <a:lnTo>
                    <a:pt x="8317" y="233473"/>
                  </a:lnTo>
                  <a:cubicBezTo>
                    <a:pt x="8317" y="233473"/>
                    <a:pt x="39306" y="235945"/>
                    <a:pt x="45048" y="213693"/>
                  </a:cubicBezTo>
                  <a:cubicBezTo>
                    <a:pt x="49900" y="194803"/>
                    <a:pt x="57424" y="166122"/>
                    <a:pt x="57424" y="166122"/>
                  </a:cubicBezTo>
                  <a:cubicBezTo>
                    <a:pt x="61434" y="149289"/>
                    <a:pt x="71206" y="134394"/>
                    <a:pt x="85047" y="123990"/>
                  </a:cubicBezTo>
                  <a:close/>
                </a:path>
              </a:pathLst>
            </a:custGeom>
            <a:grpFill/>
            <a:ln w="9897"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xmlns="" id="{7158E344-E4F8-7541-A519-EFD4F98C4C26}"/>
                </a:ext>
              </a:extLst>
            </p:cNvPr>
            <p:cNvSpPr/>
            <p:nvPr/>
          </p:nvSpPr>
          <p:spPr>
            <a:xfrm>
              <a:off x="8582382" y="1159694"/>
              <a:ext cx="423850" cy="523084"/>
            </a:xfrm>
            <a:custGeom>
              <a:avLst/>
              <a:gdLst>
                <a:gd name="connsiteX0" fmla="*/ 297616 w 423850"/>
                <a:gd name="connsiteY0" fmla="*/ 297 h 523084"/>
                <a:gd name="connsiteX1" fmla="*/ 423850 w 423850"/>
                <a:gd name="connsiteY1" fmla="*/ 297 h 523084"/>
                <a:gd name="connsiteX2" fmla="*/ 423850 w 423850"/>
                <a:gd name="connsiteY2" fmla="*/ 22747 h 523084"/>
                <a:gd name="connsiteX3" fmla="*/ 297616 w 423850"/>
                <a:gd name="connsiteY3" fmla="*/ 22747 h 523084"/>
                <a:gd name="connsiteX4" fmla="*/ 297616 w 423850"/>
                <a:gd name="connsiteY4" fmla="*/ 297 h 523084"/>
                <a:gd name="connsiteX5" fmla="*/ 297616 w 423850"/>
                <a:gd name="connsiteY5" fmla="*/ 91186 h 523084"/>
                <a:gd name="connsiteX6" fmla="*/ 423850 w 423850"/>
                <a:gd name="connsiteY6" fmla="*/ 91186 h 523084"/>
                <a:gd name="connsiteX7" fmla="*/ 423850 w 423850"/>
                <a:gd name="connsiteY7" fmla="*/ 451877 h 523084"/>
                <a:gd name="connsiteX8" fmla="*/ 352862 w 423850"/>
                <a:gd name="connsiteY8" fmla="*/ 522887 h 523084"/>
                <a:gd name="connsiteX9" fmla="*/ 297616 w 423850"/>
                <a:gd name="connsiteY9" fmla="*/ 522887 h 523084"/>
                <a:gd name="connsiteX10" fmla="*/ 297616 w 423850"/>
                <a:gd name="connsiteY10" fmla="*/ 411525 h 523084"/>
                <a:gd name="connsiteX11" fmla="*/ 305339 w 423850"/>
                <a:gd name="connsiteY11" fmla="*/ 409053 h 523084"/>
                <a:gd name="connsiteX12" fmla="*/ 340486 w 423850"/>
                <a:gd name="connsiteY12" fmla="*/ 377998 h 523084"/>
                <a:gd name="connsiteX13" fmla="*/ 357020 w 423850"/>
                <a:gd name="connsiteY13" fmla="*/ 316976 h 523084"/>
                <a:gd name="connsiteX14" fmla="*/ 323160 w 423850"/>
                <a:gd name="connsiteY14" fmla="*/ 267526 h 523084"/>
                <a:gd name="connsiteX15" fmla="*/ 299596 w 423850"/>
                <a:gd name="connsiteY15" fmla="*/ 275438 h 523084"/>
                <a:gd name="connsiteX16" fmla="*/ 313259 w 423850"/>
                <a:gd name="connsiteY16" fmla="*/ 210955 h 523084"/>
                <a:gd name="connsiteX17" fmla="*/ 297616 w 423850"/>
                <a:gd name="connsiteY17" fmla="*/ 213131 h 523084"/>
                <a:gd name="connsiteX18" fmla="*/ 297616 w 423850"/>
                <a:gd name="connsiteY18" fmla="*/ 91186 h 523084"/>
                <a:gd name="connsiteX19" fmla="*/ 297616 w 423850"/>
                <a:gd name="connsiteY19" fmla="*/ 385712 h 523084"/>
                <a:gd name="connsiteX20" fmla="*/ 318210 w 423850"/>
                <a:gd name="connsiteY20" fmla="*/ 362273 h 523084"/>
                <a:gd name="connsiteX21" fmla="*/ 328110 w 423850"/>
                <a:gd name="connsiteY21" fmla="*/ 318756 h 523084"/>
                <a:gd name="connsiteX22" fmla="*/ 319596 w 423850"/>
                <a:gd name="connsiteY22" fmla="*/ 290669 h 523084"/>
                <a:gd name="connsiteX23" fmla="*/ 313952 w 423850"/>
                <a:gd name="connsiteY23" fmla="*/ 288295 h 523084"/>
                <a:gd name="connsiteX24" fmla="*/ 303358 w 423850"/>
                <a:gd name="connsiteY24" fmla="*/ 289581 h 523084"/>
                <a:gd name="connsiteX25" fmla="*/ 297715 w 423850"/>
                <a:gd name="connsiteY25" fmla="*/ 291954 h 523084"/>
                <a:gd name="connsiteX26" fmla="*/ 242667 w 423850"/>
                <a:gd name="connsiteY26" fmla="*/ 0 h 523084"/>
                <a:gd name="connsiteX27" fmla="*/ 297616 w 423850"/>
                <a:gd name="connsiteY27" fmla="*/ 0 h 523084"/>
                <a:gd name="connsiteX28" fmla="*/ 297616 w 423850"/>
                <a:gd name="connsiteY28" fmla="*/ 22747 h 523084"/>
                <a:gd name="connsiteX29" fmla="*/ 242667 w 423850"/>
                <a:gd name="connsiteY29" fmla="*/ 22747 h 523084"/>
                <a:gd name="connsiteX30" fmla="*/ 242667 w 423850"/>
                <a:gd name="connsiteY30" fmla="*/ 297 h 523084"/>
                <a:gd name="connsiteX31" fmla="*/ 242667 w 423850"/>
                <a:gd name="connsiteY31" fmla="*/ 90890 h 523084"/>
                <a:gd name="connsiteX32" fmla="*/ 297616 w 423850"/>
                <a:gd name="connsiteY32" fmla="*/ 90890 h 523084"/>
                <a:gd name="connsiteX33" fmla="*/ 297616 w 423850"/>
                <a:gd name="connsiteY33" fmla="*/ 213625 h 523084"/>
                <a:gd name="connsiteX34" fmla="*/ 270884 w 423850"/>
                <a:gd name="connsiteY34" fmla="*/ 217186 h 523084"/>
                <a:gd name="connsiteX35" fmla="*/ 242667 w 423850"/>
                <a:gd name="connsiteY35" fmla="*/ 349119 h 523084"/>
                <a:gd name="connsiteX36" fmla="*/ 242667 w 423850"/>
                <a:gd name="connsiteY36" fmla="*/ 221933 h 523084"/>
                <a:gd name="connsiteX37" fmla="*/ 247023 w 423850"/>
                <a:gd name="connsiteY37" fmla="*/ 201263 h 523084"/>
                <a:gd name="connsiteX38" fmla="*/ 242667 w 423850"/>
                <a:gd name="connsiteY38" fmla="*/ 199482 h 523084"/>
                <a:gd name="connsiteX39" fmla="*/ 242667 w 423850"/>
                <a:gd name="connsiteY39" fmla="*/ 90692 h 523084"/>
                <a:gd name="connsiteX40" fmla="*/ 297616 w 423850"/>
                <a:gd name="connsiteY40" fmla="*/ 522590 h 523084"/>
                <a:gd name="connsiteX41" fmla="*/ 242667 w 423850"/>
                <a:gd name="connsiteY41" fmla="*/ 522590 h 523084"/>
                <a:gd name="connsiteX42" fmla="*/ 242667 w 423850"/>
                <a:gd name="connsiteY42" fmla="*/ 396690 h 523084"/>
                <a:gd name="connsiteX43" fmla="*/ 248310 w 423850"/>
                <a:gd name="connsiteY43" fmla="*/ 404108 h 523084"/>
                <a:gd name="connsiteX44" fmla="*/ 276032 w 423850"/>
                <a:gd name="connsiteY44" fmla="*/ 413998 h 523084"/>
                <a:gd name="connsiteX45" fmla="*/ 297616 w 423850"/>
                <a:gd name="connsiteY45" fmla="*/ 411723 h 523084"/>
                <a:gd name="connsiteX46" fmla="*/ 297616 w 423850"/>
                <a:gd name="connsiteY46" fmla="*/ 523085 h 523084"/>
                <a:gd name="connsiteX47" fmla="*/ 297616 w 423850"/>
                <a:gd name="connsiteY47" fmla="*/ 291658 h 523084"/>
                <a:gd name="connsiteX48" fmla="*/ 295834 w 423850"/>
                <a:gd name="connsiteY48" fmla="*/ 293240 h 523084"/>
                <a:gd name="connsiteX49" fmla="*/ 280092 w 423850"/>
                <a:gd name="connsiteY49" fmla="*/ 365932 h 523084"/>
                <a:gd name="connsiteX50" fmla="*/ 279300 w 423850"/>
                <a:gd name="connsiteY50" fmla="*/ 372558 h 523084"/>
                <a:gd name="connsiteX51" fmla="*/ 294448 w 423850"/>
                <a:gd name="connsiteY51" fmla="*/ 385811 h 523084"/>
                <a:gd name="connsiteX52" fmla="*/ 297616 w 423850"/>
                <a:gd name="connsiteY52" fmla="*/ 385811 h 523084"/>
                <a:gd name="connsiteX53" fmla="*/ 176233 w 423850"/>
                <a:gd name="connsiteY53" fmla="*/ 297 h 523084"/>
                <a:gd name="connsiteX54" fmla="*/ 242667 w 423850"/>
                <a:gd name="connsiteY54" fmla="*/ 297 h 523084"/>
                <a:gd name="connsiteX55" fmla="*/ 242667 w 423850"/>
                <a:gd name="connsiteY55" fmla="*/ 22747 h 523084"/>
                <a:gd name="connsiteX56" fmla="*/ 176233 w 423850"/>
                <a:gd name="connsiteY56" fmla="*/ 22747 h 523084"/>
                <a:gd name="connsiteX57" fmla="*/ 176233 w 423850"/>
                <a:gd name="connsiteY57" fmla="*/ 297 h 523084"/>
                <a:gd name="connsiteX58" fmla="*/ 176233 w 423850"/>
                <a:gd name="connsiteY58" fmla="*/ 91186 h 523084"/>
                <a:gd name="connsiteX59" fmla="*/ 242667 w 423850"/>
                <a:gd name="connsiteY59" fmla="*/ 91186 h 523084"/>
                <a:gd name="connsiteX60" fmla="*/ 242667 w 423850"/>
                <a:gd name="connsiteY60" fmla="*/ 199977 h 523084"/>
                <a:gd name="connsiteX61" fmla="*/ 224351 w 423850"/>
                <a:gd name="connsiteY61" fmla="*/ 197702 h 523084"/>
                <a:gd name="connsiteX62" fmla="*/ 176233 w 423850"/>
                <a:gd name="connsiteY62" fmla="*/ 219658 h 523084"/>
                <a:gd name="connsiteX63" fmla="*/ 176233 w 423850"/>
                <a:gd name="connsiteY63" fmla="*/ 91186 h 523084"/>
                <a:gd name="connsiteX64" fmla="*/ 242667 w 423850"/>
                <a:gd name="connsiteY64" fmla="*/ 522887 h 523084"/>
                <a:gd name="connsiteX65" fmla="*/ 176233 w 423850"/>
                <a:gd name="connsiteY65" fmla="*/ 522887 h 523084"/>
                <a:gd name="connsiteX66" fmla="*/ 176233 w 423850"/>
                <a:gd name="connsiteY66" fmla="*/ 412119 h 523084"/>
                <a:gd name="connsiteX67" fmla="*/ 202074 w 423850"/>
                <a:gd name="connsiteY67" fmla="*/ 412119 h 523084"/>
                <a:gd name="connsiteX68" fmla="*/ 242667 w 423850"/>
                <a:gd name="connsiteY68" fmla="*/ 221933 h 523084"/>
                <a:gd name="connsiteX69" fmla="*/ 242667 w 423850"/>
                <a:gd name="connsiteY69" fmla="*/ 349119 h 523084"/>
                <a:gd name="connsiteX70" fmla="*/ 240192 w 423850"/>
                <a:gd name="connsiteY70" fmla="*/ 360492 h 523084"/>
                <a:gd name="connsiteX71" fmla="*/ 238212 w 423850"/>
                <a:gd name="connsiteY71" fmla="*/ 376910 h 523084"/>
                <a:gd name="connsiteX72" fmla="*/ 242667 w 423850"/>
                <a:gd name="connsiteY72" fmla="*/ 396690 h 523084"/>
                <a:gd name="connsiteX73" fmla="*/ 242667 w 423850"/>
                <a:gd name="connsiteY73" fmla="*/ 522887 h 523084"/>
                <a:gd name="connsiteX74" fmla="*/ 176233 w 423850"/>
                <a:gd name="connsiteY74" fmla="*/ 339229 h 523084"/>
                <a:gd name="connsiteX75" fmla="*/ 182768 w 423850"/>
                <a:gd name="connsiteY75" fmla="*/ 308372 h 523084"/>
                <a:gd name="connsiteX76" fmla="*/ 176233 w 423850"/>
                <a:gd name="connsiteY76" fmla="*/ 305603 h 523084"/>
                <a:gd name="connsiteX77" fmla="*/ 176233 w 423850"/>
                <a:gd name="connsiteY77" fmla="*/ 339229 h 523084"/>
                <a:gd name="connsiteX78" fmla="*/ 176233 w 423850"/>
                <a:gd name="connsiteY78" fmla="*/ 292350 h 523084"/>
                <a:gd name="connsiteX79" fmla="*/ 185441 w 423850"/>
                <a:gd name="connsiteY79" fmla="*/ 295614 h 523084"/>
                <a:gd name="connsiteX80" fmla="*/ 202074 w 423850"/>
                <a:gd name="connsiteY80" fmla="*/ 217680 h 523084"/>
                <a:gd name="connsiteX81" fmla="*/ 176233 w 423850"/>
                <a:gd name="connsiteY81" fmla="*/ 242207 h 523084"/>
                <a:gd name="connsiteX82" fmla="*/ 149105 w 423850"/>
                <a:gd name="connsiteY82" fmla="*/ 495 h 523084"/>
                <a:gd name="connsiteX83" fmla="*/ 176233 w 423850"/>
                <a:gd name="connsiteY83" fmla="*/ 495 h 523084"/>
                <a:gd name="connsiteX84" fmla="*/ 176233 w 423850"/>
                <a:gd name="connsiteY84" fmla="*/ 22747 h 523084"/>
                <a:gd name="connsiteX85" fmla="*/ 149105 w 423850"/>
                <a:gd name="connsiteY85" fmla="*/ 22747 h 523084"/>
                <a:gd name="connsiteX86" fmla="*/ 149105 w 423850"/>
                <a:gd name="connsiteY86" fmla="*/ 297 h 523084"/>
                <a:gd name="connsiteX87" fmla="*/ 149105 w 423850"/>
                <a:gd name="connsiteY87" fmla="*/ 91384 h 523084"/>
                <a:gd name="connsiteX88" fmla="*/ 176233 w 423850"/>
                <a:gd name="connsiteY88" fmla="*/ 91384 h 523084"/>
                <a:gd name="connsiteX89" fmla="*/ 176233 w 423850"/>
                <a:gd name="connsiteY89" fmla="*/ 219361 h 523084"/>
                <a:gd name="connsiteX90" fmla="*/ 174055 w 423850"/>
                <a:gd name="connsiteY90" fmla="*/ 221339 h 523084"/>
                <a:gd name="connsiteX91" fmla="*/ 149105 w 423850"/>
                <a:gd name="connsiteY91" fmla="*/ 247944 h 523084"/>
                <a:gd name="connsiteX92" fmla="*/ 149105 w 423850"/>
                <a:gd name="connsiteY92" fmla="*/ 91186 h 523084"/>
                <a:gd name="connsiteX93" fmla="*/ 176233 w 423850"/>
                <a:gd name="connsiteY93" fmla="*/ 523085 h 523084"/>
                <a:gd name="connsiteX94" fmla="*/ 149105 w 423850"/>
                <a:gd name="connsiteY94" fmla="*/ 523085 h 523084"/>
                <a:gd name="connsiteX95" fmla="*/ 149105 w 423850"/>
                <a:gd name="connsiteY95" fmla="*/ 298284 h 523084"/>
                <a:gd name="connsiteX96" fmla="*/ 176233 w 423850"/>
                <a:gd name="connsiteY96" fmla="*/ 305405 h 523084"/>
                <a:gd name="connsiteX97" fmla="*/ 176233 w 423850"/>
                <a:gd name="connsiteY97" fmla="*/ 339229 h 523084"/>
                <a:gd name="connsiteX98" fmla="*/ 160788 w 423850"/>
                <a:gd name="connsiteY98" fmla="*/ 412316 h 523084"/>
                <a:gd name="connsiteX99" fmla="*/ 176233 w 423850"/>
                <a:gd name="connsiteY99" fmla="*/ 412316 h 523084"/>
                <a:gd name="connsiteX100" fmla="*/ 176233 w 423850"/>
                <a:gd name="connsiteY100" fmla="*/ 523085 h 523084"/>
                <a:gd name="connsiteX101" fmla="*/ 176233 w 423850"/>
                <a:gd name="connsiteY101" fmla="*/ 242207 h 523084"/>
                <a:gd name="connsiteX102" fmla="*/ 150392 w 423850"/>
                <a:gd name="connsiteY102" fmla="*/ 285724 h 523084"/>
                <a:gd name="connsiteX103" fmla="*/ 176233 w 423850"/>
                <a:gd name="connsiteY103" fmla="*/ 292350 h 523084"/>
                <a:gd name="connsiteX104" fmla="*/ 71285 w 423850"/>
                <a:gd name="connsiteY104" fmla="*/ 297 h 523084"/>
                <a:gd name="connsiteX105" fmla="*/ 149105 w 423850"/>
                <a:gd name="connsiteY105" fmla="*/ 297 h 523084"/>
                <a:gd name="connsiteX106" fmla="*/ 149105 w 423850"/>
                <a:gd name="connsiteY106" fmla="*/ 22747 h 523084"/>
                <a:gd name="connsiteX107" fmla="*/ 62771 w 423850"/>
                <a:gd name="connsiteY107" fmla="*/ 22747 h 523084"/>
                <a:gd name="connsiteX108" fmla="*/ 28613 w 423850"/>
                <a:gd name="connsiteY108" fmla="*/ 56868 h 523084"/>
                <a:gd name="connsiteX109" fmla="*/ 28613 w 423850"/>
                <a:gd name="connsiteY109" fmla="*/ 56868 h 523084"/>
                <a:gd name="connsiteX110" fmla="*/ 62771 w 423850"/>
                <a:gd name="connsiteY110" fmla="*/ 90989 h 523084"/>
                <a:gd name="connsiteX111" fmla="*/ 149105 w 423850"/>
                <a:gd name="connsiteY111" fmla="*/ 90989 h 523084"/>
                <a:gd name="connsiteX112" fmla="*/ 149105 w 423850"/>
                <a:gd name="connsiteY112" fmla="*/ 247548 h 523084"/>
                <a:gd name="connsiteX113" fmla="*/ 124650 w 423850"/>
                <a:gd name="connsiteY113" fmla="*/ 281570 h 523084"/>
                <a:gd name="connsiteX114" fmla="*/ 109601 w 423850"/>
                <a:gd name="connsiteY114" fmla="*/ 280680 h 523084"/>
                <a:gd name="connsiteX115" fmla="*/ 67721 w 423850"/>
                <a:gd name="connsiteY115" fmla="*/ 291064 h 523084"/>
                <a:gd name="connsiteX116" fmla="*/ 51088 w 423850"/>
                <a:gd name="connsiteY116" fmla="*/ 316185 h 523084"/>
                <a:gd name="connsiteX117" fmla="*/ 56038 w 423850"/>
                <a:gd name="connsiteY117" fmla="*/ 328152 h 523084"/>
                <a:gd name="connsiteX118" fmla="*/ 70394 w 423850"/>
                <a:gd name="connsiteY118" fmla="*/ 332603 h 523084"/>
                <a:gd name="connsiteX119" fmla="*/ 80295 w 423850"/>
                <a:gd name="connsiteY119" fmla="*/ 329635 h 523084"/>
                <a:gd name="connsiteX120" fmla="*/ 84948 w 423850"/>
                <a:gd name="connsiteY120" fmla="*/ 322416 h 523084"/>
                <a:gd name="connsiteX121" fmla="*/ 83661 w 423850"/>
                <a:gd name="connsiteY121" fmla="*/ 315295 h 523084"/>
                <a:gd name="connsiteX122" fmla="*/ 81186 w 423850"/>
                <a:gd name="connsiteY122" fmla="*/ 312427 h 523084"/>
                <a:gd name="connsiteX123" fmla="*/ 92770 w 423850"/>
                <a:gd name="connsiteY123" fmla="*/ 301746 h 523084"/>
                <a:gd name="connsiteX124" fmla="*/ 114848 w 423850"/>
                <a:gd name="connsiteY124" fmla="*/ 297592 h 523084"/>
                <a:gd name="connsiteX125" fmla="*/ 97522 w 423850"/>
                <a:gd name="connsiteY125" fmla="*/ 330822 h 523084"/>
                <a:gd name="connsiteX126" fmla="*/ 72671 w 423850"/>
                <a:gd name="connsiteY126" fmla="*/ 414195 h 523084"/>
                <a:gd name="connsiteX127" fmla="*/ 87225 w 423850"/>
                <a:gd name="connsiteY127" fmla="*/ 440997 h 523084"/>
                <a:gd name="connsiteX128" fmla="*/ 111086 w 423850"/>
                <a:gd name="connsiteY128" fmla="*/ 444558 h 523084"/>
                <a:gd name="connsiteX129" fmla="*/ 107126 w 423850"/>
                <a:gd name="connsiteY129" fmla="*/ 428239 h 523084"/>
                <a:gd name="connsiteX130" fmla="*/ 109898 w 423850"/>
                <a:gd name="connsiteY130" fmla="*/ 402130 h 523084"/>
                <a:gd name="connsiteX131" fmla="*/ 144353 w 423850"/>
                <a:gd name="connsiteY131" fmla="*/ 297592 h 523084"/>
                <a:gd name="connsiteX132" fmla="*/ 149105 w 423850"/>
                <a:gd name="connsiteY132" fmla="*/ 297592 h 523084"/>
                <a:gd name="connsiteX133" fmla="*/ 149105 w 423850"/>
                <a:gd name="connsiteY133" fmla="*/ 522195 h 523084"/>
                <a:gd name="connsiteX134" fmla="*/ 71285 w 423850"/>
                <a:gd name="connsiteY134" fmla="*/ 522195 h 523084"/>
                <a:gd name="connsiteX135" fmla="*/ 0 w 423850"/>
                <a:gd name="connsiteY135" fmla="*/ 451877 h 523084"/>
                <a:gd name="connsiteX136" fmla="*/ 0 w 423850"/>
                <a:gd name="connsiteY136" fmla="*/ 71307 h 523084"/>
                <a:gd name="connsiteX137" fmla="*/ 71285 w 423850"/>
                <a:gd name="connsiteY137" fmla="*/ 297 h 52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423850" h="523084">
                  <a:moveTo>
                    <a:pt x="297616" y="297"/>
                  </a:moveTo>
                  <a:lnTo>
                    <a:pt x="423850" y="297"/>
                  </a:lnTo>
                  <a:lnTo>
                    <a:pt x="423850" y="22747"/>
                  </a:lnTo>
                  <a:lnTo>
                    <a:pt x="297616" y="22747"/>
                  </a:lnTo>
                  <a:lnTo>
                    <a:pt x="297616" y="297"/>
                  </a:lnTo>
                  <a:close/>
                  <a:moveTo>
                    <a:pt x="297616" y="91186"/>
                  </a:moveTo>
                  <a:lnTo>
                    <a:pt x="423850" y="91186"/>
                  </a:lnTo>
                  <a:lnTo>
                    <a:pt x="423850" y="451877"/>
                  </a:lnTo>
                  <a:cubicBezTo>
                    <a:pt x="423741" y="491011"/>
                    <a:pt x="392039" y="522729"/>
                    <a:pt x="352862" y="522887"/>
                  </a:cubicBezTo>
                  <a:lnTo>
                    <a:pt x="297616" y="522887"/>
                  </a:lnTo>
                  <a:lnTo>
                    <a:pt x="297616" y="411525"/>
                  </a:lnTo>
                  <a:cubicBezTo>
                    <a:pt x="300250" y="410892"/>
                    <a:pt x="302834" y="410071"/>
                    <a:pt x="305339" y="409053"/>
                  </a:cubicBezTo>
                  <a:cubicBezTo>
                    <a:pt x="320190" y="402891"/>
                    <a:pt x="332556" y="391963"/>
                    <a:pt x="340486" y="377998"/>
                  </a:cubicBezTo>
                  <a:cubicBezTo>
                    <a:pt x="351417" y="359523"/>
                    <a:pt x="357129" y="338438"/>
                    <a:pt x="357020" y="316976"/>
                  </a:cubicBezTo>
                  <a:cubicBezTo>
                    <a:pt x="357020" y="284339"/>
                    <a:pt x="345734" y="267852"/>
                    <a:pt x="323160" y="267526"/>
                  </a:cubicBezTo>
                  <a:cubicBezTo>
                    <a:pt x="314734" y="267961"/>
                    <a:pt x="306576" y="270701"/>
                    <a:pt x="299596" y="275438"/>
                  </a:cubicBezTo>
                  <a:lnTo>
                    <a:pt x="313259" y="210955"/>
                  </a:lnTo>
                  <a:lnTo>
                    <a:pt x="297616" y="213131"/>
                  </a:lnTo>
                  <a:lnTo>
                    <a:pt x="297616" y="91186"/>
                  </a:lnTo>
                  <a:close/>
                  <a:moveTo>
                    <a:pt x="297616" y="385712"/>
                  </a:moveTo>
                  <a:cubicBezTo>
                    <a:pt x="304844" y="383932"/>
                    <a:pt x="311774" y="375822"/>
                    <a:pt x="318210" y="362273"/>
                  </a:cubicBezTo>
                  <a:cubicBezTo>
                    <a:pt x="324526" y="348624"/>
                    <a:pt x="327892" y="333799"/>
                    <a:pt x="328110" y="318756"/>
                  </a:cubicBezTo>
                  <a:cubicBezTo>
                    <a:pt x="328110" y="304614"/>
                    <a:pt x="325239" y="295218"/>
                    <a:pt x="319596" y="290669"/>
                  </a:cubicBezTo>
                  <a:cubicBezTo>
                    <a:pt x="318041" y="289254"/>
                    <a:pt x="316051" y="288424"/>
                    <a:pt x="313952" y="288295"/>
                  </a:cubicBezTo>
                  <a:cubicBezTo>
                    <a:pt x="310378" y="288275"/>
                    <a:pt x="306824" y="288710"/>
                    <a:pt x="303358" y="289581"/>
                  </a:cubicBezTo>
                  <a:cubicBezTo>
                    <a:pt x="301368" y="290075"/>
                    <a:pt x="299458" y="290876"/>
                    <a:pt x="297715" y="291954"/>
                  </a:cubicBezTo>
                  <a:close/>
                  <a:moveTo>
                    <a:pt x="242667" y="0"/>
                  </a:moveTo>
                  <a:lnTo>
                    <a:pt x="297616" y="0"/>
                  </a:lnTo>
                  <a:lnTo>
                    <a:pt x="297616" y="22747"/>
                  </a:lnTo>
                  <a:lnTo>
                    <a:pt x="242667" y="22747"/>
                  </a:lnTo>
                  <a:lnTo>
                    <a:pt x="242667" y="297"/>
                  </a:lnTo>
                  <a:close/>
                  <a:moveTo>
                    <a:pt x="242667" y="90890"/>
                  </a:moveTo>
                  <a:lnTo>
                    <a:pt x="297616" y="90890"/>
                  </a:lnTo>
                  <a:lnTo>
                    <a:pt x="297616" y="213625"/>
                  </a:lnTo>
                  <a:lnTo>
                    <a:pt x="270884" y="217186"/>
                  </a:lnTo>
                  <a:lnTo>
                    <a:pt x="242667" y="349119"/>
                  </a:lnTo>
                  <a:lnTo>
                    <a:pt x="242667" y="221933"/>
                  </a:lnTo>
                  <a:lnTo>
                    <a:pt x="247023" y="201263"/>
                  </a:lnTo>
                  <a:cubicBezTo>
                    <a:pt x="245627" y="200531"/>
                    <a:pt x="244172" y="199937"/>
                    <a:pt x="242667" y="199482"/>
                  </a:cubicBezTo>
                  <a:lnTo>
                    <a:pt x="242667" y="90692"/>
                  </a:lnTo>
                  <a:close/>
                  <a:moveTo>
                    <a:pt x="297616" y="522590"/>
                  </a:moveTo>
                  <a:lnTo>
                    <a:pt x="242667" y="522590"/>
                  </a:lnTo>
                  <a:lnTo>
                    <a:pt x="242667" y="396690"/>
                  </a:lnTo>
                  <a:cubicBezTo>
                    <a:pt x="244142" y="399439"/>
                    <a:pt x="246053" y="401952"/>
                    <a:pt x="248310" y="404108"/>
                  </a:cubicBezTo>
                  <a:cubicBezTo>
                    <a:pt x="255845" y="410991"/>
                    <a:pt x="265835" y="414551"/>
                    <a:pt x="276032" y="413998"/>
                  </a:cubicBezTo>
                  <a:cubicBezTo>
                    <a:pt x="283290" y="414077"/>
                    <a:pt x="290537" y="413315"/>
                    <a:pt x="297616" y="411723"/>
                  </a:cubicBezTo>
                  <a:lnTo>
                    <a:pt x="297616" y="523085"/>
                  </a:lnTo>
                  <a:close/>
                  <a:moveTo>
                    <a:pt x="297616" y="291658"/>
                  </a:moveTo>
                  <a:cubicBezTo>
                    <a:pt x="296933" y="292073"/>
                    <a:pt x="296329" y="292617"/>
                    <a:pt x="295834" y="293240"/>
                  </a:cubicBezTo>
                  <a:lnTo>
                    <a:pt x="280092" y="365932"/>
                  </a:lnTo>
                  <a:cubicBezTo>
                    <a:pt x="279567" y="368098"/>
                    <a:pt x="279300" y="370323"/>
                    <a:pt x="279300" y="372558"/>
                  </a:cubicBezTo>
                  <a:cubicBezTo>
                    <a:pt x="279300" y="381360"/>
                    <a:pt x="284349" y="385811"/>
                    <a:pt x="294448" y="385811"/>
                  </a:cubicBezTo>
                  <a:cubicBezTo>
                    <a:pt x="295497" y="385959"/>
                    <a:pt x="296567" y="385959"/>
                    <a:pt x="297616" y="385811"/>
                  </a:cubicBezTo>
                  <a:close/>
                  <a:moveTo>
                    <a:pt x="176233" y="297"/>
                  </a:moveTo>
                  <a:lnTo>
                    <a:pt x="242667" y="297"/>
                  </a:lnTo>
                  <a:lnTo>
                    <a:pt x="242667" y="22747"/>
                  </a:lnTo>
                  <a:lnTo>
                    <a:pt x="176233" y="22747"/>
                  </a:lnTo>
                  <a:lnTo>
                    <a:pt x="176233" y="297"/>
                  </a:lnTo>
                  <a:close/>
                  <a:moveTo>
                    <a:pt x="176233" y="91186"/>
                  </a:moveTo>
                  <a:lnTo>
                    <a:pt x="242667" y="91186"/>
                  </a:lnTo>
                  <a:lnTo>
                    <a:pt x="242667" y="199977"/>
                  </a:lnTo>
                  <a:cubicBezTo>
                    <a:pt x="236707" y="198335"/>
                    <a:pt x="230539" y="197564"/>
                    <a:pt x="224351" y="197702"/>
                  </a:cubicBezTo>
                  <a:cubicBezTo>
                    <a:pt x="206163" y="198879"/>
                    <a:pt x="189035" y="206692"/>
                    <a:pt x="176233" y="219658"/>
                  </a:cubicBezTo>
                  <a:lnTo>
                    <a:pt x="176233" y="91186"/>
                  </a:lnTo>
                  <a:close/>
                  <a:moveTo>
                    <a:pt x="242667" y="522887"/>
                  </a:moveTo>
                  <a:lnTo>
                    <a:pt x="176233" y="522887"/>
                  </a:lnTo>
                  <a:lnTo>
                    <a:pt x="176233" y="412119"/>
                  </a:lnTo>
                  <a:lnTo>
                    <a:pt x="202074" y="412119"/>
                  </a:lnTo>
                  <a:lnTo>
                    <a:pt x="242667" y="221933"/>
                  </a:lnTo>
                  <a:lnTo>
                    <a:pt x="242667" y="349119"/>
                  </a:lnTo>
                  <a:lnTo>
                    <a:pt x="240192" y="360492"/>
                  </a:lnTo>
                  <a:cubicBezTo>
                    <a:pt x="238934" y="365873"/>
                    <a:pt x="238271" y="371381"/>
                    <a:pt x="238212" y="376910"/>
                  </a:cubicBezTo>
                  <a:cubicBezTo>
                    <a:pt x="237954" y="383774"/>
                    <a:pt x="239489" y="390598"/>
                    <a:pt x="242667" y="396690"/>
                  </a:cubicBezTo>
                  <a:lnTo>
                    <a:pt x="242667" y="522887"/>
                  </a:lnTo>
                  <a:close/>
                  <a:moveTo>
                    <a:pt x="176233" y="339229"/>
                  </a:moveTo>
                  <a:lnTo>
                    <a:pt x="182768" y="308372"/>
                  </a:lnTo>
                  <a:cubicBezTo>
                    <a:pt x="180589" y="307383"/>
                    <a:pt x="178411" y="306394"/>
                    <a:pt x="176233" y="305603"/>
                  </a:cubicBezTo>
                  <a:lnTo>
                    <a:pt x="176233" y="339229"/>
                  </a:lnTo>
                  <a:close/>
                  <a:moveTo>
                    <a:pt x="176233" y="292350"/>
                  </a:moveTo>
                  <a:cubicBezTo>
                    <a:pt x="179401" y="293339"/>
                    <a:pt x="182470" y="294427"/>
                    <a:pt x="185441" y="295614"/>
                  </a:cubicBezTo>
                  <a:lnTo>
                    <a:pt x="202074" y="217680"/>
                  </a:lnTo>
                  <a:cubicBezTo>
                    <a:pt x="191827" y="223941"/>
                    <a:pt x="183015" y="232298"/>
                    <a:pt x="176233" y="242207"/>
                  </a:cubicBezTo>
                  <a:close/>
                  <a:moveTo>
                    <a:pt x="149105" y="495"/>
                  </a:moveTo>
                  <a:lnTo>
                    <a:pt x="176233" y="495"/>
                  </a:lnTo>
                  <a:lnTo>
                    <a:pt x="176233" y="22747"/>
                  </a:lnTo>
                  <a:lnTo>
                    <a:pt x="149105" y="22747"/>
                  </a:lnTo>
                  <a:lnTo>
                    <a:pt x="149105" y="297"/>
                  </a:lnTo>
                  <a:close/>
                  <a:moveTo>
                    <a:pt x="149105" y="91384"/>
                  </a:moveTo>
                  <a:lnTo>
                    <a:pt x="176233" y="91384"/>
                  </a:lnTo>
                  <a:lnTo>
                    <a:pt x="176233" y="219361"/>
                  </a:lnTo>
                  <a:lnTo>
                    <a:pt x="174055" y="221339"/>
                  </a:lnTo>
                  <a:cubicBezTo>
                    <a:pt x="165095" y="229588"/>
                    <a:pt x="156758" y="238479"/>
                    <a:pt x="149105" y="247944"/>
                  </a:cubicBezTo>
                  <a:lnTo>
                    <a:pt x="149105" y="91186"/>
                  </a:lnTo>
                  <a:close/>
                  <a:moveTo>
                    <a:pt x="176233" y="523085"/>
                  </a:moveTo>
                  <a:lnTo>
                    <a:pt x="149105" y="523085"/>
                  </a:lnTo>
                  <a:lnTo>
                    <a:pt x="149105" y="298284"/>
                  </a:lnTo>
                  <a:cubicBezTo>
                    <a:pt x="158402" y="299540"/>
                    <a:pt x="167520" y="301933"/>
                    <a:pt x="176233" y="305405"/>
                  </a:cubicBezTo>
                  <a:lnTo>
                    <a:pt x="176233" y="339229"/>
                  </a:lnTo>
                  <a:lnTo>
                    <a:pt x="160788" y="412316"/>
                  </a:lnTo>
                  <a:lnTo>
                    <a:pt x="176233" y="412316"/>
                  </a:lnTo>
                  <a:lnTo>
                    <a:pt x="176233" y="523085"/>
                  </a:lnTo>
                  <a:close/>
                  <a:moveTo>
                    <a:pt x="176233" y="242207"/>
                  </a:moveTo>
                  <a:cubicBezTo>
                    <a:pt x="166322" y="255905"/>
                    <a:pt x="157669" y="270463"/>
                    <a:pt x="150392" y="285724"/>
                  </a:cubicBezTo>
                  <a:cubicBezTo>
                    <a:pt x="159144" y="287346"/>
                    <a:pt x="167778" y="289561"/>
                    <a:pt x="176233" y="292350"/>
                  </a:cubicBezTo>
                  <a:close/>
                  <a:moveTo>
                    <a:pt x="71285" y="297"/>
                  </a:moveTo>
                  <a:lnTo>
                    <a:pt x="149105" y="297"/>
                  </a:lnTo>
                  <a:lnTo>
                    <a:pt x="149105" y="22747"/>
                  </a:lnTo>
                  <a:lnTo>
                    <a:pt x="62771" y="22747"/>
                  </a:lnTo>
                  <a:cubicBezTo>
                    <a:pt x="43951" y="22855"/>
                    <a:pt x="28721" y="38069"/>
                    <a:pt x="28613" y="56868"/>
                  </a:cubicBezTo>
                  <a:lnTo>
                    <a:pt x="28613" y="56868"/>
                  </a:lnTo>
                  <a:cubicBezTo>
                    <a:pt x="28668" y="75690"/>
                    <a:pt x="43929" y="90934"/>
                    <a:pt x="62771" y="90989"/>
                  </a:cubicBezTo>
                  <a:lnTo>
                    <a:pt x="149105" y="90989"/>
                  </a:lnTo>
                  <a:lnTo>
                    <a:pt x="149105" y="247548"/>
                  </a:lnTo>
                  <a:cubicBezTo>
                    <a:pt x="140283" y="258387"/>
                    <a:pt x="132114" y="269751"/>
                    <a:pt x="124650" y="281570"/>
                  </a:cubicBezTo>
                  <a:cubicBezTo>
                    <a:pt x="118512" y="280976"/>
                    <a:pt x="113462" y="280680"/>
                    <a:pt x="109601" y="280680"/>
                  </a:cubicBezTo>
                  <a:cubicBezTo>
                    <a:pt x="94948" y="280205"/>
                    <a:pt x="80449" y="283795"/>
                    <a:pt x="67721" y="291064"/>
                  </a:cubicBezTo>
                  <a:cubicBezTo>
                    <a:pt x="58017" y="295792"/>
                    <a:pt x="51649" y="305415"/>
                    <a:pt x="51088" y="316185"/>
                  </a:cubicBezTo>
                  <a:cubicBezTo>
                    <a:pt x="50874" y="320715"/>
                    <a:pt x="52688" y="325096"/>
                    <a:pt x="56038" y="328152"/>
                  </a:cubicBezTo>
                  <a:cubicBezTo>
                    <a:pt x="60109" y="331356"/>
                    <a:pt x="65223" y="332939"/>
                    <a:pt x="70394" y="332603"/>
                  </a:cubicBezTo>
                  <a:cubicBezTo>
                    <a:pt x="73911" y="332583"/>
                    <a:pt x="77348" y="331554"/>
                    <a:pt x="80295" y="329635"/>
                  </a:cubicBezTo>
                  <a:cubicBezTo>
                    <a:pt x="83024" y="328231"/>
                    <a:pt x="84796" y="325482"/>
                    <a:pt x="84948" y="322416"/>
                  </a:cubicBezTo>
                  <a:cubicBezTo>
                    <a:pt x="85045" y="319973"/>
                    <a:pt x="84606" y="317550"/>
                    <a:pt x="83661" y="315295"/>
                  </a:cubicBezTo>
                  <a:cubicBezTo>
                    <a:pt x="82869" y="313416"/>
                    <a:pt x="82077" y="312427"/>
                    <a:pt x="81186" y="312427"/>
                  </a:cubicBezTo>
                  <a:cubicBezTo>
                    <a:pt x="83307" y="307353"/>
                    <a:pt x="87536" y="303457"/>
                    <a:pt x="92770" y="301746"/>
                  </a:cubicBezTo>
                  <a:cubicBezTo>
                    <a:pt x="99888" y="299293"/>
                    <a:pt x="107326" y="297898"/>
                    <a:pt x="114848" y="297592"/>
                  </a:cubicBezTo>
                  <a:cubicBezTo>
                    <a:pt x="108611" y="308570"/>
                    <a:pt x="102869" y="319548"/>
                    <a:pt x="97522" y="330822"/>
                  </a:cubicBezTo>
                  <a:cubicBezTo>
                    <a:pt x="81021" y="366624"/>
                    <a:pt x="72738" y="394415"/>
                    <a:pt x="72671" y="414195"/>
                  </a:cubicBezTo>
                  <a:cubicBezTo>
                    <a:pt x="71582" y="425262"/>
                    <a:pt x="77346" y="435874"/>
                    <a:pt x="87225" y="440997"/>
                  </a:cubicBezTo>
                  <a:cubicBezTo>
                    <a:pt x="94826" y="443895"/>
                    <a:pt x="102969" y="445112"/>
                    <a:pt x="111086" y="444558"/>
                  </a:cubicBezTo>
                  <a:cubicBezTo>
                    <a:pt x="108101" y="439662"/>
                    <a:pt x="106717" y="433956"/>
                    <a:pt x="107126" y="428239"/>
                  </a:cubicBezTo>
                  <a:cubicBezTo>
                    <a:pt x="107267" y="419467"/>
                    <a:pt x="108195" y="410734"/>
                    <a:pt x="109898" y="402130"/>
                  </a:cubicBezTo>
                  <a:cubicBezTo>
                    <a:pt x="117159" y="366031"/>
                    <a:pt x="128726" y="330941"/>
                    <a:pt x="144353" y="297592"/>
                  </a:cubicBezTo>
                  <a:lnTo>
                    <a:pt x="149105" y="297592"/>
                  </a:lnTo>
                  <a:lnTo>
                    <a:pt x="149105" y="522195"/>
                  </a:lnTo>
                  <a:lnTo>
                    <a:pt x="71285" y="522195"/>
                  </a:lnTo>
                  <a:cubicBezTo>
                    <a:pt x="32261" y="522195"/>
                    <a:pt x="488" y="490853"/>
                    <a:pt x="0" y="451877"/>
                  </a:cubicBezTo>
                  <a:lnTo>
                    <a:pt x="0" y="71307"/>
                  </a:lnTo>
                  <a:cubicBezTo>
                    <a:pt x="109" y="32058"/>
                    <a:pt x="31992" y="297"/>
                    <a:pt x="71285" y="297"/>
                  </a:cubicBezTo>
                  <a:close/>
                </a:path>
              </a:pathLst>
            </a:custGeom>
            <a:grpFill/>
            <a:ln w="9897"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xmlns="" id="{4F2269AB-ADF8-C647-9B20-22F14A796BFE}"/>
                </a:ext>
              </a:extLst>
            </p:cNvPr>
            <p:cNvSpPr/>
            <p:nvPr/>
          </p:nvSpPr>
          <p:spPr>
            <a:xfrm>
              <a:off x="9404737" y="1707404"/>
              <a:ext cx="644636" cy="651161"/>
            </a:xfrm>
            <a:custGeom>
              <a:avLst/>
              <a:gdLst>
                <a:gd name="connsiteX0" fmla="*/ 615529 w 644636"/>
                <a:gd name="connsiteY0" fmla="*/ 545833 h 651161"/>
                <a:gd name="connsiteX1" fmla="*/ 615529 w 644636"/>
                <a:gd name="connsiteY1" fmla="*/ 383042 h 651161"/>
                <a:gd name="connsiteX2" fmla="*/ 622756 w 644636"/>
                <a:gd name="connsiteY2" fmla="*/ 406877 h 651161"/>
                <a:gd name="connsiteX3" fmla="*/ 622756 w 644636"/>
                <a:gd name="connsiteY3" fmla="*/ 545833 h 651161"/>
                <a:gd name="connsiteX4" fmla="*/ 615529 w 644636"/>
                <a:gd name="connsiteY4" fmla="*/ 282757 h 651161"/>
                <a:gd name="connsiteX5" fmla="*/ 615529 w 644636"/>
                <a:gd name="connsiteY5" fmla="*/ 175055 h 651161"/>
                <a:gd name="connsiteX6" fmla="*/ 618697 w 644636"/>
                <a:gd name="connsiteY6" fmla="*/ 173274 h 651161"/>
                <a:gd name="connsiteX7" fmla="*/ 634736 w 644636"/>
                <a:gd name="connsiteY7" fmla="*/ 166747 h 651161"/>
                <a:gd name="connsiteX8" fmla="*/ 644637 w 644636"/>
                <a:gd name="connsiteY8" fmla="*/ 174560 h 651161"/>
                <a:gd name="connsiteX9" fmla="*/ 644637 w 644636"/>
                <a:gd name="connsiteY9" fmla="*/ 259219 h 651161"/>
                <a:gd name="connsiteX10" fmla="*/ 634736 w 644636"/>
                <a:gd name="connsiteY10" fmla="*/ 275538 h 651161"/>
                <a:gd name="connsiteX11" fmla="*/ 618697 w 644636"/>
                <a:gd name="connsiteY11" fmla="*/ 282065 h 651161"/>
                <a:gd name="connsiteX12" fmla="*/ 615529 w 644636"/>
                <a:gd name="connsiteY12" fmla="*/ 282757 h 651161"/>
                <a:gd name="connsiteX13" fmla="*/ 615529 w 644636"/>
                <a:gd name="connsiteY13" fmla="*/ 175055 h 651161"/>
                <a:gd name="connsiteX14" fmla="*/ 615529 w 644636"/>
                <a:gd name="connsiteY14" fmla="*/ 282757 h 651161"/>
                <a:gd name="connsiteX15" fmla="*/ 608301 w 644636"/>
                <a:gd name="connsiteY15" fmla="*/ 274153 h 651161"/>
                <a:gd name="connsiteX16" fmla="*/ 608301 w 644636"/>
                <a:gd name="connsiteY16" fmla="*/ 189494 h 651161"/>
                <a:gd name="connsiteX17" fmla="*/ 615529 w 644636"/>
                <a:gd name="connsiteY17" fmla="*/ 175055 h 651161"/>
                <a:gd name="connsiteX18" fmla="*/ 615529 w 644636"/>
                <a:gd name="connsiteY18" fmla="*/ 382746 h 651161"/>
                <a:gd name="connsiteX19" fmla="*/ 579490 w 644636"/>
                <a:gd name="connsiteY19" fmla="*/ 362966 h 651161"/>
                <a:gd name="connsiteX20" fmla="*/ 579490 w 644636"/>
                <a:gd name="connsiteY20" fmla="*/ 125011 h 651161"/>
                <a:gd name="connsiteX21" fmla="*/ 517016 w 644636"/>
                <a:gd name="connsiteY21" fmla="*/ 125011 h 651161"/>
                <a:gd name="connsiteX22" fmla="*/ 517016 w 644636"/>
                <a:gd name="connsiteY22" fmla="*/ 402922 h 651161"/>
                <a:gd name="connsiteX23" fmla="*/ 561698 w 644636"/>
                <a:gd name="connsiteY23" fmla="*/ 443441 h 651161"/>
                <a:gd name="connsiteX24" fmla="*/ 521125 w 644636"/>
                <a:gd name="connsiteY24" fmla="*/ 488075 h 651161"/>
                <a:gd name="connsiteX25" fmla="*/ 517016 w 644636"/>
                <a:gd name="connsiteY25" fmla="*/ 488075 h 651161"/>
                <a:gd name="connsiteX26" fmla="*/ 517016 w 644636"/>
                <a:gd name="connsiteY26" fmla="*/ 545833 h 651161"/>
                <a:gd name="connsiteX27" fmla="*/ 615529 w 644636"/>
                <a:gd name="connsiteY27" fmla="*/ 545833 h 651161"/>
                <a:gd name="connsiteX28" fmla="*/ 615529 w 644636"/>
                <a:gd name="connsiteY28" fmla="*/ 383042 h 651161"/>
                <a:gd name="connsiteX29" fmla="*/ 517016 w 644636"/>
                <a:gd name="connsiteY29" fmla="*/ 650371 h 651161"/>
                <a:gd name="connsiteX30" fmla="*/ 517016 w 644636"/>
                <a:gd name="connsiteY30" fmla="*/ 574316 h 651161"/>
                <a:gd name="connsiteX31" fmla="*/ 558995 w 644636"/>
                <a:gd name="connsiteY31" fmla="*/ 574316 h 651161"/>
                <a:gd name="connsiteX32" fmla="*/ 558995 w 644636"/>
                <a:gd name="connsiteY32" fmla="*/ 617634 h 651161"/>
                <a:gd name="connsiteX33" fmla="*/ 526224 w 644636"/>
                <a:gd name="connsiteY33" fmla="*/ 650371 h 651161"/>
                <a:gd name="connsiteX34" fmla="*/ 517016 w 644636"/>
                <a:gd name="connsiteY34" fmla="*/ 108989 h 651161"/>
                <a:gd name="connsiteX35" fmla="*/ 517016 w 644636"/>
                <a:gd name="connsiteY35" fmla="*/ 38770 h 651161"/>
                <a:gd name="connsiteX36" fmla="*/ 579490 w 644636"/>
                <a:gd name="connsiteY36" fmla="*/ 109780 h 651161"/>
                <a:gd name="connsiteX37" fmla="*/ 517016 w 644636"/>
                <a:gd name="connsiteY37" fmla="*/ 37978 h 651161"/>
                <a:gd name="connsiteX38" fmla="*/ 517016 w 644636"/>
                <a:gd name="connsiteY38" fmla="*/ 108989 h 651161"/>
                <a:gd name="connsiteX39" fmla="*/ 480582 w 644636"/>
                <a:gd name="connsiteY39" fmla="*/ 108989 h 651161"/>
                <a:gd name="connsiteX40" fmla="*/ 480582 w 644636"/>
                <a:gd name="connsiteY40" fmla="*/ 91978 h 651161"/>
                <a:gd name="connsiteX41" fmla="*/ 480582 w 644636"/>
                <a:gd name="connsiteY41" fmla="*/ 91978 h 651161"/>
                <a:gd name="connsiteX42" fmla="*/ 502343 w 644636"/>
                <a:gd name="connsiteY42" fmla="*/ 73068 h 651161"/>
                <a:gd name="connsiteX43" fmla="*/ 483423 w 644636"/>
                <a:gd name="connsiteY43" fmla="*/ 51330 h 651161"/>
                <a:gd name="connsiteX44" fmla="*/ 480582 w 644636"/>
                <a:gd name="connsiteY44" fmla="*/ 51330 h 651161"/>
                <a:gd name="connsiteX45" fmla="*/ 480582 w 644636"/>
                <a:gd name="connsiteY45" fmla="*/ 51330 h 651161"/>
                <a:gd name="connsiteX46" fmla="*/ 480582 w 644636"/>
                <a:gd name="connsiteY46" fmla="*/ 23242 h 651161"/>
                <a:gd name="connsiteX47" fmla="*/ 517016 w 644636"/>
                <a:gd name="connsiteY47" fmla="*/ 37978 h 651161"/>
                <a:gd name="connsiteX48" fmla="*/ 517016 w 644636"/>
                <a:gd name="connsiteY48" fmla="*/ 124714 h 651161"/>
                <a:gd name="connsiteX49" fmla="*/ 517016 w 644636"/>
                <a:gd name="connsiteY49" fmla="*/ 402625 h 651161"/>
                <a:gd name="connsiteX50" fmla="*/ 517016 w 644636"/>
                <a:gd name="connsiteY50" fmla="*/ 402625 h 651161"/>
                <a:gd name="connsiteX51" fmla="*/ 480582 w 644636"/>
                <a:gd name="connsiteY51" fmla="*/ 422998 h 651161"/>
                <a:gd name="connsiteX52" fmla="*/ 480582 w 644636"/>
                <a:gd name="connsiteY52" fmla="*/ 298087 h 651161"/>
                <a:gd name="connsiteX53" fmla="*/ 496819 w 644636"/>
                <a:gd name="connsiteY53" fmla="*/ 298087 h 651161"/>
                <a:gd name="connsiteX54" fmla="*/ 496819 w 644636"/>
                <a:gd name="connsiteY54" fmla="*/ 174857 h 651161"/>
                <a:gd name="connsiteX55" fmla="*/ 480582 w 644636"/>
                <a:gd name="connsiteY55" fmla="*/ 174857 h 651161"/>
                <a:gd name="connsiteX56" fmla="*/ 480582 w 644636"/>
                <a:gd name="connsiteY56" fmla="*/ 125407 h 651161"/>
                <a:gd name="connsiteX57" fmla="*/ 517016 w 644636"/>
                <a:gd name="connsiteY57" fmla="*/ 487778 h 651161"/>
                <a:gd name="connsiteX58" fmla="*/ 517016 w 644636"/>
                <a:gd name="connsiteY58" fmla="*/ 545536 h 651161"/>
                <a:gd name="connsiteX59" fmla="*/ 480582 w 644636"/>
                <a:gd name="connsiteY59" fmla="*/ 545536 h 651161"/>
                <a:gd name="connsiteX60" fmla="*/ 480582 w 644636"/>
                <a:gd name="connsiteY60" fmla="*/ 467405 h 651161"/>
                <a:gd name="connsiteX61" fmla="*/ 517016 w 644636"/>
                <a:gd name="connsiteY61" fmla="*/ 487778 h 651161"/>
                <a:gd name="connsiteX62" fmla="*/ 517016 w 644636"/>
                <a:gd name="connsiteY62" fmla="*/ 574316 h 651161"/>
                <a:gd name="connsiteX63" fmla="*/ 517016 w 644636"/>
                <a:gd name="connsiteY63" fmla="*/ 650371 h 651161"/>
                <a:gd name="connsiteX64" fmla="*/ 507809 w 644636"/>
                <a:gd name="connsiteY64" fmla="*/ 650371 h 651161"/>
                <a:gd name="connsiteX65" fmla="*/ 480582 w 644636"/>
                <a:gd name="connsiteY65" fmla="*/ 635832 h 651161"/>
                <a:gd name="connsiteX66" fmla="*/ 480582 w 644636"/>
                <a:gd name="connsiteY66" fmla="*/ 574316 h 651161"/>
                <a:gd name="connsiteX67" fmla="*/ 421078 w 644636"/>
                <a:gd name="connsiteY67" fmla="*/ 51330 h 651161"/>
                <a:gd name="connsiteX68" fmla="*/ 440008 w 644636"/>
                <a:gd name="connsiteY68" fmla="*/ 73068 h 651161"/>
                <a:gd name="connsiteX69" fmla="*/ 421078 w 644636"/>
                <a:gd name="connsiteY69" fmla="*/ 91978 h 651161"/>
                <a:gd name="connsiteX70" fmla="*/ 415435 w 644636"/>
                <a:gd name="connsiteY70" fmla="*/ 91187 h 651161"/>
                <a:gd name="connsiteX71" fmla="*/ 415435 w 644636"/>
                <a:gd name="connsiteY71" fmla="*/ 108989 h 651161"/>
                <a:gd name="connsiteX72" fmla="*/ 480582 w 644636"/>
                <a:gd name="connsiteY72" fmla="*/ 108989 h 651161"/>
                <a:gd name="connsiteX73" fmla="*/ 480582 w 644636"/>
                <a:gd name="connsiteY73" fmla="*/ 91978 h 651161"/>
                <a:gd name="connsiteX74" fmla="*/ 461651 w 644636"/>
                <a:gd name="connsiteY74" fmla="*/ 70240 h 651161"/>
                <a:gd name="connsiteX75" fmla="*/ 480582 w 644636"/>
                <a:gd name="connsiteY75" fmla="*/ 51330 h 651161"/>
                <a:gd name="connsiteX76" fmla="*/ 480582 w 644636"/>
                <a:gd name="connsiteY76" fmla="*/ 23242 h 651161"/>
                <a:gd name="connsiteX77" fmla="*/ 415435 w 644636"/>
                <a:gd name="connsiteY77" fmla="*/ 7616 h 651161"/>
                <a:gd name="connsiteX78" fmla="*/ 415435 w 644636"/>
                <a:gd name="connsiteY78" fmla="*/ 52121 h 651161"/>
                <a:gd name="connsiteX79" fmla="*/ 421078 w 644636"/>
                <a:gd name="connsiteY79" fmla="*/ 51330 h 651161"/>
                <a:gd name="connsiteX80" fmla="*/ 480483 w 644636"/>
                <a:gd name="connsiteY80" fmla="*/ 124714 h 651161"/>
                <a:gd name="connsiteX81" fmla="*/ 480483 w 644636"/>
                <a:gd name="connsiteY81" fmla="*/ 174165 h 651161"/>
                <a:gd name="connsiteX82" fmla="*/ 415237 w 644636"/>
                <a:gd name="connsiteY82" fmla="*/ 174165 h 651161"/>
                <a:gd name="connsiteX83" fmla="*/ 415237 w 644636"/>
                <a:gd name="connsiteY83" fmla="*/ 124714 h 651161"/>
                <a:gd name="connsiteX84" fmla="*/ 480483 w 644636"/>
                <a:gd name="connsiteY84" fmla="*/ 297790 h 651161"/>
                <a:gd name="connsiteX85" fmla="*/ 480483 w 644636"/>
                <a:gd name="connsiteY85" fmla="*/ 422998 h 651161"/>
                <a:gd name="connsiteX86" fmla="*/ 480483 w 644636"/>
                <a:gd name="connsiteY86" fmla="*/ 467405 h 651161"/>
                <a:gd name="connsiteX87" fmla="*/ 480483 w 644636"/>
                <a:gd name="connsiteY87" fmla="*/ 545536 h 651161"/>
                <a:gd name="connsiteX88" fmla="*/ 415237 w 644636"/>
                <a:gd name="connsiteY88" fmla="*/ 545536 h 651161"/>
                <a:gd name="connsiteX89" fmla="*/ 415237 w 644636"/>
                <a:gd name="connsiteY89" fmla="*/ 298087 h 651161"/>
                <a:gd name="connsiteX90" fmla="*/ 480483 w 644636"/>
                <a:gd name="connsiteY90" fmla="*/ 574712 h 651161"/>
                <a:gd name="connsiteX91" fmla="*/ 480483 w 644636"/>
                <a:gd name="connsiteY91" fmla="*/ 636228 h 651161"/>
                <a:gd name="connsiteX92" fmla="*/ 474938 w 644636"/>
                <a:gd name="connsiteY92" fmla="*/ 618030 h 651161"/>
                <a:gd name="connsiteX93" fmla="*/ 474938 w 644636"/>
                <a:gd name="connsiteY93" fmla="*/ 574712 h 651161"/>
                <a:gd name="connsiteX94" fmla="*/ 415237 w 644636"/>
                <a:gd name="connsiteY94" fmla="*/ 91484 h 651161"/>
                <a:gd name="connsiteX95" fmla="*/ 400326 w 644636"/>
                <a:gd name="connsiteY95" fmla="*/ 66818 h 651161"/>
                <a:gd name="connsiteX96" fmla="*/ 415237 w 644636"/>
                <a:gd name="connsiteY96" fmla="*/ 51923 h 651161"/>
                <a:gd name="connsiteX97" fmla="*/ 415237 w 644636"/>
                <a:gd name="connsiteY97" fmla="*/ 7418 h 651161"/>
                <a:gd name="connsiteX98" fmla="*/ 322071 w 644636"/>
                <a:gd name="connsiteY98" fmla="*/ 1 h 651161"/>
                <a:gd name="connsiteX99" fmla="*/ 319398 w 644636"/>
                <a:gd name="connsiteY99" fmla="*/ 1 h 651161"/>
                <a:gd name="connsiteX100" fmla="*/ 319398 w 644636"/>
                <a:gd name="connsiteY100" fmla="*/ 108791 h 651161"/>
                <a:gd name="connsiteX101" fmla="*/ 415237 w 644636"/>
                <a:gd name="connsiteY101" fmla="*/ 108791 h 651161"/>
                <a:gd name="connsiteX102" fmla="*/ 415237 w 644636"/>
                <a:gd name="connsiteY102" fmla="*/ 90989 h 651161"/>
                <a:gd name="connsiteX103" fmla="*/ 415237 w 644636"/>
                <a:gd name="connsiteY103" fmla="*/ 125011 h 651161"/>
                <a:gd name="connsiteX104" fmla="*/ 415237 w 644636"/>
                <a:gd name="connsiteY104" fmla="*/ 174461 h 651161"/>
                <a:gd name="connsiteX105" fmla="*/ 334051 w 644636"/>
                <a:gd name="connsiteY105" fmla="*/ 174461 h 651161"/>
                <a:gd name="connsiteX106" fmla="*/ 334051 w 644636"/>
                <a:gd name="connsiteY106" fmla="*/ 297691 h 651161"/>
                <a:gd name="connsiteX107" fmla="*/ 415237 w 644636"/>
                <a:gd name="connsiteY107" fmla="*/ 297691 h 651161"/>
                <a:gd name="connsiteX108" fmla="*/ 415237 w 644636"/>
                <a:gd name="connsiteY108" fmla="*/ 545437 h 651161"/>
                <a:gd name="connsiteX109" fmla="*/ 319398 w 644636"/>
                <a:gd name="connsiteY109" fmla="*/ 545437 h 651161"/>
                <a:gd name="connsiteX110" fmla="*/ 319398 w 644636"/>
                <a:gd name="connsiteY110" fmla="*/ 491635 h 651161"/>
                <a:gd name="connsiteX111" fmla="*/ 412563 w 644636"/>
                <a:gd name="connsiteY111" fmla="*/ 491635 h 651161"/>
                <a:gd name="connsiteX112" fmla="*/ 412563 w 644636"/>
                <a:gd name="connsiteY112" fmla="*/ 462855 h 651161"/>
                <a:gd name="connsiteX113" fmla="*/ 319398 w 644636"/>
                <a:gd name="connsiteY113" fmla="*/ 462855 h 651161"/>
                <a:gd name="connsiteX114" fmla="*/ 319398 w 644636"/>
                <a:gd name="connsiteY114" fmla="*/ 443075 h 651161"/>
                <a:gd name="connsiteX115" fmla="*/ 412563 w 644636"/>
                <a:gd name="connsiteY115" fmla="*/ 443075 h 651161"/>
                <a:gd name="connsiteX116" fmla="*/ 412563 w 644636"/>
                <a:gd name="connsiteY116" fmla="*/ 414592 h 651161"/>
                <a:gd name="connsiteX117" fmla="*/ 319398 w 644636"/>
                <a:gd name="connsiteY117" fmla="*/ 414592 h 651161"/>
                <a:gd name="connsiteX118" fmla="*/ 319398 w 644636"/>
                <a:gd name="connsiteY118" fmla="*/ 394812 h 651161"/>
                <a:gd name="connsiteX119" fmla="*/ 412563 w 644636"/>
                <a:gd name="connsiteY119" fmla="*/ 394812 h 651161"/>
                <a:gd name="connsiteX120" fmla="*/ 412563 w 644636"/>
                <a:gd name="connsiteY120" fmla="*/ 365933 h 651161"/>
                <a:gd name="connsiteX121" fmla="*/ 319398 w 644636"/>
                <a:gd name="connsiteY121" fmla="*/ 365933 h 651161"/>
                <a:gd name="connsiteX122" fmla="*/ 319398 w 644636"/>
                <a:gd name="connsiteY122" fmla="*/ 125011 h 651161"/>
                <a:gd name="connsiteX123" fmla="*/ 319398 w 644636"/>
                <a:gd name="connsiteY123" fmla="*/ 495 h 651161"/>
                <a:gd name="connsiteX124" fmla="*/ 319398 w 644636"/>
                <a:gd name="connsiteY124" fmla="*/ 109286 h 651161"/>
                <a:gd name="connsiteX125" fmla="*/ 229103 w 644636"/>
                <a:gd name="connsiteY125" fmla="*/ 109286 h 651161"/>
                <a:gd name="connsiteX126" fmla="*/ 229103 w 644636"/>
                <a:gd name="connsiteY126" fmla="*/ 91484 h 651161"/>
                <a:gd name="connsiteX127" fmla="*/ 244013 w 644636"/>
                <a:gd name="connsiteY127" fmla="*/ 66818 h 651161"/>
                <a:gd name="connsiteX128" fmla="*/ 229103 w 644636"/>
                <a:gd name="connsiteY128" fmla="*/ 51923 h 651161"/>
                <a:gd name="connsiteX129" fmla="*/ 229103 w 644636"/>
                <a:gd name="connsiteY129" fmla="*/ 7418 h 651161"/>
                <a:gd name="connsiteX130" fmla="*/ 319596 w 644636"/>
                <a:gd name="connsiteY130" fmla="*/ 1 h 651161"/>
                <a:gd name="connsiteX131" fmla="*/ 319398 w 644636"/>
                <a:gd name="connsiteY131" fmla="*/ 125011 h 651161"/>
                <a:gd name="connsiteX132" fmla="*/ 319398 w 644636"/>
                <a:gd name="connsiteY132" fmla="*/ 366229 h 651161"/>
                <a:gd name="connsiteX133" fmla="*/ 229103 w 644636"/>
                <a:gd name="connsiteY133" fmla="*/ 366229 h 651161"/>
                <a:gd name="connsiteX134" fmla="*/ 229103 w 644636"/>
                <a:gd name="connsiteY134" fmla="*/ 298087 h 651161"/>
                <a:gd name="connsiteX135" fmla="*/ 310487 w 644636"/>
                <a:gd name="connsiteY135" fmla="*/ 298087 h 651161"/>
                <a:gd name="connsiteX136" fmla="*/ 310487 w 644636"/>
                <a:gd name="connsiteY136" fmla="*/ 174857 h 651161"/>
                <a:gd name="connsiteX137" fmla="*/ 229103 w 644636"/>
                <a:gd name="connsiteY137" fmla="*/ 174857 h 651161"/>
                <a:gd name="connsiteX138" fmla="*/ 229103 w 644636"/>
                <a:gd name="connsiteY138" fmla="*/ 125407 h 651161"/>
                <a:gd name="connsiteX139" fmla="*/ 319398 w 644636"/>
                <a:gd name="connsiteY139" fmla="*/ 395108 h 651161"/>
                <a:gd name="connsiteX140" fmla="*/ 319398 w 644636"/>
                <a:gd name="connsiteY140" fmla="*/ 414888 h 651161"/>
                <a:gd name="connsiteX141" fmla="*/ 229103 w 644636"/>
                <a:gd name="connsiteY141" fmla="*/ 414888 h 651161"/>
                <a:gd name="connsiteX142" fmla="*/ 229103 w 644636"/>
                <a:gd name="connsiteY142" fmla="*/ 395108 h 651161"/>
                <a:gd name="connsiteX143" fmla="*/ 319398 w 644636"/>
                <a:gd name="connsiteY143" fmla="*/ 443569 h 651161"/>
                <a:gd name="connsiteX144" fmla="*/ 319398 w 644636"/>
                <a:gd name="connsiteY144" fmla="*/ 463350 h 651161"/>
                <a:gd name="connsiteX145" fmla="*/ 229103 w 644636"/>
                <a:gd name="connsiteY145" fmla="*/ 463350 h 651161"/>
                <a:gd name="connsiteX146" fmla="*/ 229103 w 644636"/>
                <a:gd name="connsiteY146" fmla="*/ 443569 h 651161"/>
                <a:gd name="connsiteX147" fmla="*/ 319398 w 644636"/>
                <a:gd name="connsiteY147" fmla="*/ 492031 h 651161"/>
                <a:gd name="connsiteX148" fmla="*/ 319398 w 644636"/>
                <a:gd name="connsiteY148" fmla="*/ 545833 h 651161"/>
                <a:gd name="connsiteX149" fmla="*/ 229103 w 644636"/>
                <a:gd name="connsiteY149" fmla="*/ 545833 h 651161"/>
                <a:gd name="connsiteX150" fmla="*/ 229103 w 644636"/>
                <a:gd name="connsiteY150" fmla="*/ 492031 h 651161"/>
                <a:gd name="connsiteX151" fmla="*/ 228905 w 644636"/>
                <a:gd name="connsiteY151" fmla="*/ 7418 h 651161"/>
                <a:gd name="connsiteX152" fmla="*/ 228905 w 644636"/>
                <a:gd name="connsiteY152" fmla="*/ 51923 h 651161"/>
                <a:gd name="connsiteX153" fmla="*/ 223262 w 644636"/>
                <a:gd name="connsiteY153" fmla="*/ 51132 h 651161"/>
                <a:gd name="connsiteX154" fmla="*/ 201500 w 644636"/>
                <a:gd name="connsiteY154" fmla="*/ 70042 h 651161"/>
                <a:gd name="connsiteX155" fmla="*/ 220420 w 644636"/>
                <a:gd name="connsiteY155" fmla="*/ 91780 h 651161"/>
                <a:gd name="connsiteX156" fmla="*/ 223262 w 644636"/>
                <a:gd name="connsiteY156" fmla="*/ 91780 h 651161"/>
                <a:gd name="connsiteX157" fmla="*/ 228905 w 644636"/>
                <a:gd name="connsiteY157" fmla="*/ 90989 h 651161"/>
                <a:gd name="connsiteX158" fmla="*/ 228905 w 644636"/>
                <a:gd name="connsiteY158" fmla="*/ 108791 h 651161"/>
                <a:gd name="connsiteX159" fmla="*/ 163659 w 644636"/>
                <a:gd name="connsiteY159" fmla="*/ 108791 h 651161"/>
                <a:gd name="connsiteX160" fmla="*/ 163659 w 644636"/>
                <a:gd name="connsiteY160" fmla="*/ 91780 h 651161"/>
                <a:gd name="connsiteX161" fmla="*/ 185421 w 644636"/>
                <a:gd name="connsiteY161" fmla="*/ 72871 h 651161"/>
                <a:gd name="connsiteX162" fmla="*/ 166501 w 644636"/>
                <a:gd name="connsiteY162" fmla="*/ 51132 h 651161"/>
                <a:gd name="connsiteX163" fmla="*/ 163659 w 644636"/>
                <a:gd name="connsiteY163" fmla="*/ 51132 h 651161"/>
                <a:gd name="connsiteX164" fmla="*/ 163659 w 644636"/>
                <a:gd name="connsiteY164" fmla="*/ 23045 h 651161"/>
                <a:gd name="connsiteX165" fmla="*/ 228905 w 644636"/>
                <a:gd name="connsiteY165" fmla="*/ 7418 h 651161"/>
                <a:gd name="connsiteX166" fmla="*/ 228905 w 644636"/>
                <a:gd name="connsiteY166" fmla="*/ 124516 h 651161"/>
                <a:gd name="connsiteX167" fmla="*/ 228905 w 644636"/>
                <a:gd name="connsiteY167" fmla="*/ 173967 h 651161"/>
                <a:gd name="connsiteX168" fmla="*/ 163659 w 644636"/>
                <a:gd name="connsiteY168" fmla="*/ 173967 h 651161"/>
                <a:gd name="connsiteX169" fmla="*/ 163659 w 644636"/>
                <a:gd name="connsiteY169" fmla="*/ 124516 h 651161"/>
                <a:gd name="connsiteX170" fmla="*/ 228905 w 644636"/>
                <a:gd name="connsiteY170" fmla="*/ 297592 h 651161"/>
                <a:gd name="connsiteX171" fmla="*/ 228905 w 644636"/>
                <a:gd name="connsiteY171" fmla="*/ 365735 h 651161"/>
                <a:gd name="connsiteX172" fmla="*/ 226232 w 644636"/>
                <a:gd name="connsiteY172" fmla="*/ 365735 h 651161"/>
                <a:gd name="connsiteX173" fmla="*/ 226232 w 644636"/>
                <a:gd name="connsiteY173" fmla="*/ 394812 h 651161"/>
                <a:gd name="connsiteX174" fmla="*/ 228905 w 644636"/>
                <a:gd name="connsiteY174" fmla="*/ 394812 h 651161"/>
                <a:gd name="connsiteX175" fmla="*/ 228905 w 644636"/>
                <a:gd name="connsiteY175" fmla="*/ 414592 h 651161"/>
                <a:gd name="connsiteX176" fmla="*/ 226232 w 644636"/>
                <a:gd name="connsiteY176" fmla="*/ 414592 h 651161"/>
                <a:gd name="connsiteX177" fmla="*/ 226232 w 644636"/>
                <a:gd name="connsiteY177" fmla="*/ 443471 h 651161"/>
                <a:gd name="connsiteX178" fmla="*/ 228905 w 644636"/>
                <a:gd name="connsiteY178" fmla="*/ 443471 h 651161"/>
                <a:gd name="connsiteX179" fmla="*/ 228905 w 644636"/>
                <a:gd name="connsiteY179" fmla="*/ 463251 h 651161"/>
                <a:gd name="connsiteX180" fmla="*/ 226232 w 644636"/>
                <a:gd name="connsiteY180" fmla="*/ 463251 h 651161"/>
                <a:gd name="connsiteX181" fmla="*/ 226232 w 644636"/>
                <a:gd name="connsiteY181" fmla="*/ 492031 h 651161"/>
                <a:gd name="connsiteX182" fmla="*/ 228905 w 644636"/>
                <a:gd name="connsiteY182" fmla="*/ 492031 h 651161"/>
                <a:gd name="connsiteX183" fmla="*/ 228905 w 644636"/>
                <a:gd name="connsiteY183" fmla="*/ 545833 h 651161"/>
                <a:gd name="connsiteX184" fmla="*/ 163659 w 644636"/>
                <a:gd name="connsiteY184" fmla="*/ 545833 h 651161"/>
                <a:gd name="connsiteX185" fmla="*/ 163659 w 644636"/>
                <a:gd name="connsiteY185" fmla="*/ 467701 h 651161"/>
                <a:gd name="connsiteX186" fmla="*/ 163659 w 644636"/>
                <a:gd name="connsiteY186" fmla="*/ 423295 h 651161"/>
                <a:gd name="connsiteX187" fmla="*/ 163659 w 644636"/>
                <a:gd name="connsiteY187" fmla="*/ 298087 h 651161"/>
                <a:gd name="connsiteX188" fmla="*/ 163659 w 644636"/>
                <a:gd name="connsiteY188" fmla="*/ 635634 h 651161"/>
                <a:gd name="connsiteX189" fmla="*/ 163659 w 644636"/>
                <a:gd name="connsiteY189" fmla="*/ 574118 h 651161"/>
                <a:gd name="connsiteX190" fmla="*/ 169303 w 644636"/>
                <a:gd name="connsiteY190" fmla="*/ 574118 h 651161"/>
                <a:gd name="connsiteX191" fmla="*/ 169303 w 644636"/>
                <a:gd name="connsiteY191" fmla="*/ 617437 h 651161"/>
                <a:gd name="connsiteX192" fmla="*/ 163857 w 644636"/>
                <a:gd name="connsiteY192" fmla="*/ 636129 h 651161"/>
                <a:gd name="connsiteX193" fmla="*/ 163659 w 644636"/>
                <a:gd name="connsiteY193" fmla="*/ 23045 h 651161"/>
                <a:gd name="connsiteX194" fmla="*/ 163659 w 644636"/>
                <a:gd name="connsiteY194" fmla="*/ 51132 h 651161"/>
                <a:gd name="connsiteX195" fmla="*/ 144729 w 644636"/>
                <a:gd name="connsiteY195" fmla="*/ 72871 h 651161"/>
                <a:gd name="connsiteX196" fmla="*/ 163659 w 644636"/>
                <a:gd name="connsiteY196" fmla="*/ 91780 h 651161"/>
                <a:gd name="connsiteX197" fmla="*/ 163659 w 644636"/>
                <a:gd name="connsiteY197" fmla="*/ 108791 h 651161"/>
                <a:gd name="connsiteX198" fmla="*/ 127323 w 644636"/>
                <a:gd name="connsiteY198" fmla="*/ 108791 h 651161"/>
                <a:gd name="connsiteX199" fmla="*/ 127323 w 644636"/>
                <a:gd name="connsiteY199" fmla="*/ 38770 h 651161"/>
                <a:gd name="connsiteX200" fmla="*/ 163659 w 644636"/>
                <a:gd name="connsiteY200" fmla="*/ 24033 h 651161"/>
                <a:gd name="connsiteX201" fmla="*/ 163659 w 644636"/>
                <a:gd name="connsiteY201" fmla="*/ 124516 h 651161"/>
                <a:gd name="connsiteX202" fmla="*/ 163659 w 644636"/>
                <a:gd name="connsiteY202" fmla="*/ 173967 h 651161"/>
                <a:gd name="connsiteX203" fmla="*/ 147917 w 644636"/>
                <a:gd name="connsiteY203" fmla="*/ 173967 h 651161"/>
                <a:gd name="connsiteX204" fmla="*/ 147917 w 644636"/>
                <a:gd name="connsiteY204" fmla="*/ 297197 h 651161"/>
                <a:gd name="connsiteX205" fmla="*/ 164055 w 644636"/>
                <a:gd name="connsiteY205" fmla="*/ 297197 h 651161"/>
                <a:gd name="connsiteX206" fmla="*/ 164055 w 644636"/>
                <a:gd name="connsiteY206" fmla="*/ 422405 h 651161"/>
                <a:gd name="connsiteX207" fmla="*/ 127720 w 644636"/>
                <a:gd name="connsiteY207" fmla="*/ 402031 h 651161"/>
                <a:gd name="connsiteX208" fmla="*/ 127720 w 644636"/>
                <a:gd name="connsiteY208" fmla="*/ 124121 h 651161"/>
                <a:gd name="connsiteX209" fmla="*/ 163659 w 644636"/>
                <a:gd name="connsiteY209" fmla="*/ 467207 h 651161"/>
                <a:gd name="connsiteX210" fmla="*/ 163659 w 644636"/>
                <a:gd name="connsiteY210" fmla="*/ 545338 h 651161"/>
                <a:gd name="connsiteX211" fmla="*/ 127323 w 644636"/>
                <a:gd name="connsiteY211" fmla="*/ 545338 h 651161"/>
                <a:gd name="connsiteX212" fmla="*/ 127323 w 644636"/>
                <a:gd name="connsiteY212" fmla="*/ 487580 h 651161"/>
                <a:gd name="connsiteX213" fmla="*/ 163659 w 644636"/>
                <a:gd name="connsiteY213" fmla="*/ 467207 h 651161"/>
                <a:gd name="connsiteX214" fmla="*/ 163659 w 644636"/>
                <a:gd name="connsiteY214" fmla="*/ 574118 h 651161"/>
                <a:gd name="connsiteX215" fmla="*/ 163659 w 644636"/>
                <a:gd name="connsiteY215" fmla="*/ 635634 h 651161"/>
                <a:gd name="connsiteX216" fmla="*/ 136531 w 644636"/>
                <a:gd name="connsiteY216" fmla="*/ 650173 h 651161"/>
                <a:gd name="connsiteX217" fmla="*/ 127323 w 644636"/>
                <a:gd name="connsiteY217" fmla="*/ 650173 h 651161"/>
                <a:gd name="connsiteX218" fmla="*/ 127323 w 644636"/>
                <a:gd name="connsiteY218" fmla="*/ 574118 h 651161"/>
                <a:gd name="connsiteX219" fmla="*/ 127521 w 644636"/>
                <a:gd name="connsiteY219" fmla="*/ 38770 h 651161"/>
                <a:gd name="connsiteX220" fmla="*/ 127521 w 644636"/>
                <a:gd name="connsiteY220" fmla="*/ 109780 h 651161"/>
                <a:gd name="connsiteX221" fmla="*/ 65048 w 644636"/>
                <a:gd name="connsiteY221" fmla="*/ 109780 h 651161"/>
                <a:gd name="connsiteX222" fmla="*/ 127521 w 644636"/>
                <a:gd name="connsiteY222" fmla="*/ 38770 h 651161"/>
                <a:gd name="connsiteX223" fmla="*/ 127521 w 644636"/>
                <a:gd name="connsiteY223" fmla="*/ 125506 h 651161"/>
                <a:gd name="connsiteX224" fmla="*/ 127521 w 644636"/>
                <a:gd name="connsiteY224" fmla="*/ 403416 h 651161"/>
                <a:gd name="connsiteX225" fmla="*/ 82839 w 644636"/>
                <a:gd name="connsiteY225" fmla="*/ 443935 h 651161"/>
                <a:gd name="connsiteX226" fmla="*/ 123413 w 644636"/>
                <a:gd name="connsiteY226" fmla="*/ 488569 h 651161"/>
                <a:gd name="connsiteX227" fmla="*/ 127521 w 644636"/>
                <a:gd name="connsiteY227" fmla="*/ 488569 h 651161"/>
                <a:gd name="connsiteX228" fmla="*/ 127521 w 644636"/>
                <a:gd name="connsiteY228" fmla="*/ 546327 h 651161"/>
                <a:gd name="connsiteX229" fmla="*/ 29108 w 644636"/>
                <a:gd name="connsiteY229" fmla="*/ 546327 h 651161"/>
                <a:gd name="connsiteX230" fmla="*/ 29108 w 644636"/>
                <a:gd name="connsiteY230" fmla="*/ 383042 h 651161"/>
                <a:gd name="connsiteX231" fmla="*/ 65147 w 644636"/>
                <a:gd name="connsiteY231" fmla="*/ 363262 h 651161"/>
                <a:gd name="connsiteX232" fmla="*/ 65147 w 644636"/>
                <a:gd name="connsiteY232" fmla="*/ 125011 h 651161"/>
                <a:gd name="connsiteX233" fmla="*/ 127521 w 644636"/>
                <a:gd name="connsiteY233" fmla="*/ 575107 h 651161"/>
                <a:gd name="connsiteX234" fmla="*/ 127521 w 644636"/>
                <a:gd name="connsiteY234" fmla="*/ 651162 h 651161"/>
                <a:gd name="connsiteX235" fmla="*/ 118215 w 644636"/>
                <a:gd name="connsiteY235" fmla="*/ 651162 h 651161"/>
                <a:gd name="connsiteX236" fmla="*/ 85443 w 644636"/>
                <a:gd name="connsiteY236" fmla="*/ 618426 h 651161"/>
                <a:gd name="connsiteX237" fmla="*/ 85443 w 644636"/>
                <a:gd name="connsiteY237" fmla="*/ 575107 h 651161"/>
                <a:gd name="connsiteX238" fmla="*/ 29108 w 644636"/>
                <a:gd name="connsiteY238" fmla="*/ 282757 h 651161"/>
                <a:gd name="connsiteX239" fmla="*/ 36336 w 644636"/>
                <a:gd name="connsiteY239" fmla="*/ 274153 h 651161"/>
                <a:gd name="connsiteX240" fmla="*/ 36336 w 644636"/>
                <a:gd name="connsiteY240" fmla="*/ 189494 h 651161"/>
                <a:gd name="connsiteX241" fmla="*/ 29108 w 644636"/>
                <a:gd name="connsiteY241" fmla="*/ 175055 h 651161"/>
                <a:gd name="connsiteX242" fmla="*/ 29108 w 644636"/>
                <a:gd name="connsiteY242" fmla="*/ 175055 h 651161"/>
                <a:gd name="connsiteX243" fmla="*/ 29108 w 644636"/>
                <a:gd name="connsiteY243" fmla="*/ 282757 h 651161"/>
                <a:gd name="connsiteX244" fmla="*/ 25940 w 644636"/>
                <a:gd name="connsiteY244" fmla="*/ 282065 h 651161"/>
                <a:gd name="connsiteX245" fmla="*/ 9901 w 644636"/>
                <a:gd name="connsiteY245" fmla="*/ 275538 h 651161"/>
                <a:gd name="connsiteX246" fmla="*/ 0 w 644636"/>
                <a:gd name="connsiteY246" fmla="*/ 259219 h 651161"/>
                <a:gd name="connsiteX247" fmla="*/ 0 w 644636"/>
                <a:gd name="connsiteY247" fmla="*/ 174560 h 651161"/>
                <a:gd name="connsiteX248" fmla="*/ 9901 w 644636"/>
                <a:gd name="connsiteY248" fmla="*/ 166747 h 651161"/>
                <a:gd name="connsiteX249" fmla="*/ 25940 w 644636"/>
                <a:gd name="connsiteY249" fmla="*/ 173274 h 651161"/>
                <a:gd name="connsiteX250" fmla="*/ 29108 w 644636"/>
                <a:gd name="connsiteY250" fmla="*/ 175055 h 651161"/>
                <a:gd name="connsiteX251" fmla="*/ 29108 w 644636"/>
                <a:gd name="connsiteY251" fmla="*/ 382746 h 651161"/>
                <a:gd name="connsiteX252" fmla="*/ 29108 w 644636"/>
                <a:gd name="connsiteY252" fmla="*/ 545536 h 651161"/>
                <a:gd name="connsiteX253" fmla="*/ 21881 w 644636"/>
                <a:gd name="connsiteY253" fmla="*/ 545536 h 651161"/>
                <a:gd name="connsiteX254" fmla="*/ 21881 w 644636"/>
                <a:gd name="connsiteY254" fmla="*/ 406877 h 651161"/>
                <a:gd name="connsiteX255" fmla="*/ 29108 w 644636"/>
                <a:gd name="connsiteY255" fmla="*/ 383042 h 65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644636" h="651161">
                  <a:moveTo>
                    <a:pt x="615529" y="545833"/>
                  </a:moveTo>
                  <a:lnTo>
                    <a:pt x="615529" y="383042"/>
                  </a:lnTo>
                  <a:cubicBezTo>
                    <a:pt x="620251" y="390094"/>
                    <a:pt x="622766" y="398392"/>
                    <a:pt x="622756" y="406877"/>
                  </a:cubicBezTo>
                  <a:lnTo>
                    <a:pt x="622756" y="545833"/>
                  </a:lnTo>
                  <a:close/>
                  <a:moveTo>
                    <a:pt x="615529" y="282757"/>
                  </a:moveTo>
                  <a:lnTo>
                    <a:pt x="615529" y="175055"/>
                  </a:lnTo>
                  <a:cubicBezTo>
                    <a:pt x="616509" y="174333"/>
                    <a:pt x="617568" y="173729"/>
                    <a:pt x="618697" y="173274"/>
                  </a:cubicBezTo>
                  <a:lnTo>
                    <a:pt x="634736" y="166747"/>
                  </a:lnTo>
                  <a:cubicBezTo>
                    <a:pt x="640379" y="164373"/>
                    <a:pt x="644637" y="167934"/>
                    <a:pt x="644637" y="174560"/>
                  </a:cubicBezTo>
                  <a:lnTo>
                    <a:pt x="644637" y="259219"/>
                  </a:lnTo>
                  <a:cubicBezTo>
                    <a:pt x="644528" y="266043"/>
                    <a:pt x="640746" y="272284"/>
                    <a:pt x="634736" y="275538"/>
                  </a:cubicBezTo>
                  <a:lnTo>
                    <a:pt x="618697" y="282065"/>
                  </a:lnTo>
                  <a:cubicBezTo>
                    <a:pt x="617687" y="282471"/>
                    <a:pt x="616618" y="282698"/>
                    <a:pt x="615529" y="282757"/>
                  </a:cubicBezTo>
                  <a:close/>
                  <a:moveTo>
                    <a:pt x="615529" y="175055"/>
                  </a:moveTo>
                  <a:lnTo>
                    <a:pt x="615529" y="282757"/>
                  </a:lnTo>
                  <a:cubicBezTo>
                    <a:pt x="611370" y="282757"/>
                    <a:pt x="608301" y="279593"/>
                    <a:pt x="608301" y="274153"/>
                  </a:cubicBezTo>
                  <a:lnTo>
                    <a:pt x="608301" y="189494"/>
                  </a:lnTo>
                  <a:cubicBezTo>
                    <a:pt x="608548" y="183877"/>
                    <a:pt x="611172" y="178625"/>
                    <a:pt x="615529" y="175055"/>
                  </a:cubicBezTo>
                  <a:close/>
                  <a:moveTo>
                    <a:pt x="615529" y="382746"/>
                  </a:moveTo>
                  <a:cubicBezTo>
                    <a:pt x="607598" y="370531"/>
                    <a:pt x="594064" y="363104"/>
                    <a:pt x="579490" y="362966"/>
                  </a:cubicBezTo>
                  <a:lnTo>
                    <a:pt x="579490" y="125011"/>
                  </a:lnTo>
                  <a:lnTo>
                    <a:pt x="517016" y="125011"/>
                  </a:lnTo>
                  <a:lnTo>
                    <a:pt x="517016" y="402922"/>
                  </a:lnTo>
                  <a:cubicBezTo>
                    <a:pt x="540560" y="401784"/>
                    <a:pt x="560560" y="419932"/>
                    <a:pt x="561698" y="443441"/>
                  </a:cubicBezTo>
                  <a:cubicBezTo>
                    <a:pt x="562827" y="466959"/>
                    <a:pt x="544669" y="486937"/>
                    <a:pt x="521125" y="488075"/>
                  </a:cubicBezTo>
                  <a:cubicBezTo>
                    <a:pt x="519759" y="488144"/>
                    <a:pt x="518383" y="488144"/>
                    <a:pt x="517016" y="488075"/>
                  </a:cubicBezTo>
                  <a:lnTo>
                    <a:pt x="517016" y="545833"/>
                  </a:lnTo>
                  <a:lnTo>
                    <a:pt x="615529" y="545833"/>
                  </a:lnTo>
                  <a:lnTo>
                    <a:pt x="615529" y="383042"/>
                  </a:lnTo>
                  <a:close/>
                  <a:moveTo>
                    <a:pt x="517016" y="650371"/>
                  </a:moveTo>
                  <a:lnTo>
                    <a:pt x="517016" y="574316"/>
                  </a:lnTo>
                  <a:lnTo>
                    <a:pt x="558995" y="574316"/>
                  </a:lnTo>
                  <a:lnTo>
                    <a:pt x="558995" y="617634"/>
                  </a:lnTo>
                  <a:cubicBezTo>
                    <a:pt x="558946" y="635694"/>
                    <a:pt x="544303" y="650321"/>
                    <a:pt x="526224" y="650371"/>
                  </a:cubicBezTo>
                  <a:close/>
                  <a:moveTo>
                    <a:pt x="517016" y="108989"/>
                  </a:moveTo>
                  <a:lnTo>
                    <a:pt x="517016" y="38770"/>
                  </a:lnTo>
                  <a:cubicBezTo>
                    <a:pt x="555926" y="57857"/>
                    <a:pt x="579490" y="82682"/>
                    <a:pt x="579490" y="109780"/>
                  </a:cubicBezTo>
                  <a:close/>
                  <a:moveTo>
                    <a:pt x="517016" y="37978"/>
                  </a:moveTo>
                  <a:lnTo>
                    <a:pt x="517016" y="108989"/>
                  </a:lnTo>
                  <a:lnTo>
                    <a:pt x="480582" y="108989"/>
                  </a:lnTo>
                  <a:lnTo>
                    <a:pt x="480582" y="91978"/>
                  </a:lnTo>
                  <a:lnTo>
                    <a:pt x="480582" y="91978"/>
                  </a:lnTo>
                  <a:cubicBezTo>
                    <a:pt x="491819" y="92760"/>
                    <a:pt x="501561" y="84294"/>
                    <a:pt x="502343" y="73068"/>
                  </a:cubicBezTo>
                  <a:cubicBezTo>
                    <a:pt x="503135" y="61843"/>
                    <a:pt x="494660" y="52111"/>
                    <a:pt x="483423" y="51330"/>
                  </a:cubicBezTo>
                  <a:cubicBezTo>
                    <a:pt x="482473" y="51261"/>
                    <a:pt x="481532" y="51261"/>
                    <a:pt x="480582" y="51330"/>
                  </a:cubicBezTo>
                  <a:lnTo>
                    <a:pt x="480582" y="51330"/>
                  </a:lnTo>
                  <a:lnTo>
                    <a:pt x="480582" y="23242"/>
                  </a:lnTo>
                  <a:cubicBezTo>
                    <a:pt x="493047" y="27327"/>
                    <a:pt x="505215" y="32252"/>
                    <a:pt x="517016" y="37978"/>
                  </a:cubicBezTo>
                  <a:close/>
                  <a:moveTo>
                    <a:pt x="517016" y="124714"/>
                  </a:moveTo>
                  <a:lnTo>
                    <a:pt x="517016" y="402625"/>
                  </a:lnTo>
                  <a:lnTo>
                    <a:pt x="517016" y="402625"/>
                  </a:lnTo>
                  <a:cubicBezTo>
                    <a:pt x="502165" y="402664"/>
                    <a:pt x="488383" y="410369"/>
                    <a:pt x="480582" y="422998"/>
                  </a:cubicBezTo>
                  <a:lnTo>
                    <a:pt x="480582" y="298087"/>
                  </a:lnTo>
                  <a:lnTo>
                    <a:pt x="496819" y="298087"/>
                  </a:lnTo>
                  <a:lnTo>
                    <a:pt x="496819" y="174857"/>
                  </a:lnTo>
                  <a:lnTo>
                    <a:pt x="480582" y="174857"/>
                  </a:lnTo>
                  <a:lnTo>
                    <a:pt x="480582" y="125407"/>
                  </a:lnTo>
                  <a:close/>
                  <a:moveTo>
                    <a:pt x="517016" y="487778"/>
                  </a:moveTo>
                  <a:lnTo>
                    <a:pt x="517016" y="545536"/>
                  </a:lnTo>
                  <a:lnTo>
                    <a:pt x="480582" y="545536"/>
                  </a:lnTo>
                  <a:lnTo>
                    <a:pt x="480582" y="467405"/>
                  </a:lnTo>
                  <a:cubicBezTo>
                    <a:pt x="488344" y="480074"/>
                    <a:pt x="502145" y="487788"/>
                    <a:pt x="517016" y="487778"/>
                  </a:cubicBezTo>
                  <a:close/>
                  <a:moveTo>
                    <a:pt x="517016" y="574316"/>
                  </a:moveTo>
                  <a:lnTo>
                    <a:pt x="517016" y="650371"/>
                  </a:lnTo>
                  <a:lnTo>
                    <a:pt x="507809" y="650371"/>
                  </a:lnTo>
                  <a:cubicBezTo>
                    <a:pt x="496888" y="650311"/>
                    <a:pt x="486700" y="644872"/>
                    <a:pt x="480582" y="635832"/>
                  </a:cubicBezTo>
                  <a:lnTo>
                    <a:pt x="480582" y="574316"/>
                  </a:lnTo>
                  <a:close/>
                  <a:moveTo>
                    <a:pt x="421078" y="51330"/>
                  </a:moveTo>
                  <a:cubicBezTo>
                    <a:pt x="432316" y="52111"/>
                    <a:pt x="440790" y="61843"/>
                    <a:pt x="440008" y="73068"/>
                  </a:cubicBezTo>
                  <a:cubicBezTo>
                    <a:pt x="439295" y="83206"/>
                    <a:pt x="431226" y="91266"/>
                    <a:pt x="421078" y="91978"/>
                  </a:cubicBezTo>
                  <a:cubicBezTo>
                    <a:pt x="419167" y="91968"/>
                    <a:pt x="417266" y="91701"/>
                    <a:pt x="415435" y="91187"/>
                  </a:cubicBezTo>
                  <a:lnTo>
                    <a:pt x="415435" y="108989"/>
                  </a:lnTo>
                  <a:lnTo>
                    <a:pt x="480582" y="108989"/>
                  </a:lnTo>
                  <a:lnTo>
                    <a:pt x="480582" y="91978"/>
                  </a:lnTo>
                  <a:cubicBezTo>
                    <a:pt x="469344" y="91197"/>
                    <a:pt x="460869" y="81465"/>
                    <a:pt x="461651" y="70240"/>
                  </a:cubicBezTo>
                  <a:cubicBezTo>
                    <a:pt x="462364" y="60103"/>
                    <a:pt x="470433" y="52042"/>
                    <a:pt x="480582" y="51330"/>
                  </a:cubicBezTo>
                  <a:lnTo>
                    <a:pt x="480582" y="23242"/>
                  </a:lnTo>
                  <a:cubicBezTo>
                    <a:pt x="459295" y="16379"/>
                    <a:pt x="437523" y="11147"/>
                    <a:pt x="415435" y="7616"/>
                  </a:cubicBezTo>
                  <a:lnTo>
                    <a:pt x="415435" y="52121"/>
                  </a:lnTo>
                  <a:cubicBezTo>
                    <a:pt x="417266" y="51607"/>
                    <a:pt x="419167" y="51340"/>
                    <a:pt x="421078" y="51330"/>
                  </a:cubicBezTo>
                  <a:close/>
                  <a:moveTo>
                    <a:pt x="480483" y="124714"/>
                  </a:moveTo>
                  <a:lnTo>
                    <a:pt x="480483" y="174165"/>
                  </a:lnTo>
                  <a:lnTo>
                    <a:pt x="415237" y="174165"/>
                  </a:lnTo>
                  <a:lnTo>
                    <a:pt x="415237" y="124714"/>
                  </a:lnTo>
                  <a:close/>
                  <a:moveTo>
                    <a:pt x="480483" y="297790"/>
                  </a:moveTo>
                  <a:lnTo>
                    <a:pt x="480483" y="422998"/>
                  </a:lnTo>
                  <a:cubicBezTo>
                    <a:pt x="472176" y="436637"/>
                    <a:pt x="472176" y="453766"/>
                    <a:pt x="480483" y="467405"/>
                  </a:cubicBezTo>
                  <a:lnTo>
                    <a:pt x="480483" y="545536"/>
                  </a:lnTo>
                  <a:lnTo>
                    <a:pt x="415237" y="545536"/>
                  </a:lnTo>
                  <a:lnTo>
                    <a:pt x="415237" y="298087"/>
                  </a:lnTo>
                  <a:close/>
                  <a:moveTo>
                    <a:pt x="480483" y="574712"/>
                  </a:moveTo>
                  <a:lnTo>
                    <a:pt x="480483" y="636228"/>
                  </a:lnTo>
                  <a:cubicBezTo>
                    <a:pt x="476879" y="630838"/>
                    <a:pt x="474958" y="624508"/>
                    <a:pt x="474938" y="618030"/>
                  </a:cubicBezTo>
                  <a:lnTo>
                    <a:pt x="474938" y="574712"/>
                  </a:lnTo>
                  <a:close/>
                  <a:moveTo>
                    <a:pt x="415237" y="91484"/>
                  </a:moveTo>
                  <a:cubicBezTo>
                    <a:pt x="404296" y="88784"/>
                    <a:pt x="397623" y="77746"/>
                    <a:pt x="400326" y="66818"/>
                  </a:cubicBezTo>
                  <a:cubicBezTo>
                    <a:pt x="402138" y="59470"/>
                    <a:pt x="407881" y="53733"/>
                    <a:pt x="415237" y="51923"/>
                  </a:cubicBezTo>
                  <a:lnTo>
                    <a:pt x="415237" y="7418"/>
                  </a:lnTo>
                  <a:cubicBezTo>
                    <a:pt x="384436" y="2434"/>
                    <a:pt x="353278" y="-49"/>
                    <a:pt x="322071" y="1"/>
                  </a:cubicBezTo>
                  <a:lnTo>
                    <a:pt x="319398" y="1"/>
                  </a:lnTo>
                  <a:lnTo>
                    <a:pt x="319398" y="108791"/>
                  </a:lnTo>
                  <a:lnTo>
                    <a:pt x="415237" y="108791"/>
                  </a:lnTo>
                  <a:lnTo>
                    <a:pt x="415237" y="90989"/>
                  </a:lnTo>
                  <a:close/>
                  <a:moveTo>
                    <a:pt x="415237" y="125011"/>
                  </a:moveTo>
                  <a:lnTo>
                    <a:pt x="415237" y="174461"/>
                  </a:lnTo>
                  <a:lnTo>
                    <a:pt x="334051" y="174461"/>
                  </a:lnTo>
                  <a:lnTo>
                    <a:pt x="334051" y="297691"/>
                  </a:lnTo>
                  <a:lnTo>
                    <a:pt x="415237" y="297691"/>
                  </a:lnTo>
                  <a:lnTo>
                    <a:pt x="415237" y="545437"/>
                  </a:lnTo>
                  <a:lnTo>
                    <a:pt x="319398" y="545437"/>
                  </a:lnTo>
                  <a:lnTo>
                    <a:pt x="319398" y="491635"/>
                  </a:lnTo>
                  <a:lnTo>
                    <a:pt x="412563" y="491635"/>
                  </a:lnTo>
                  <a:lnTo>
                    <a:pt x="412563" y="462855"/>
                  </a:lnTo>
                  <a:lnTo>
                    <a:pt x="319398" y="462855"/>
                  </a:lnTo>
                  <a:lnTo>
                    <a:pt x="319398" y="443075"/>
                  </a:lnTo>
                  <a:lnTo>
                    <a:pt x="412563" y="443075"/>
                  </a:lnTo>
                  <a:lnTo>
                    <a:pt x="412563" y="414592"/>
                  </a:lnTo>
                  <a:lnTo>
                    <a:pt x="319398" y="414592"/>
                  </a:lnTo>
                  <a:lnTo>
                    <a:pt x="319398" y="394812"/>
                  </a:lnTo>
                  <a:lnTo>
                    <a:pt x="412563" y="394812"/>
                  </a:lnTo>
                  <a:lnTo>
                    <a:pt x="412563" y="365933"/>
                  </a:lnTo>
                  <a:lnTo>
                    <a:pt x="319398" y="365933"/>
                  </a:lnTo>
                  <a:lnTo>
                    <a:pt x="319398" y="125011"/>
                  </a:lnTo>
                  <a:close/>
                  <a:moveTo>
                    <a:pt x="319398" y="495"/>
                  </a:moveTo>
                  <a:lnTo>
                    <a:pt x="319398" y="109286"/>
                  </a:lnTo>
                  <a:lnTo>
                    <a:pt x="229103" y="109286"/>
                  </a:lnTo>
                  <a:lnTo>
                    <a:pt x="229103" y="91484"/>
                  </a:lnTo>
                  <a:cubicBezTo>
                    <a:pt x="240043" y="88784"/>
                    <a:pt x="246716" y="77746"/>
                    <a:pt x="244013" y="66818"/>
                  </a:cubicBezTo>
                  <a:cubicBezTo>
                    <a:pt x="242202" y="59470"/>
                    <a:pt x="236459" y="53733"/>
                    <a:pt x="229103" y="51923"/>
                  </a:cubicBezTo>
                  <a:lnTo>
                    <a:pt x="229103" y="7418"/>
                  </a:lnTo>
                  <a:cubicBezTo>
                    <a:pt x="259023" y="2582"/>
                    <a:pt x="289280" y="100"/>
                    <a:pt x="319596" y="1"/>
                  </a:cubicBezTo>
                  <a:close/>
                  <a:moveTo>
                    <a:pt x="319398" y="125011"/>
                  </a:moveTo>
                  <a:lnTo>
                    <a:pt x="319398" y="366229"/>
                  </a:lnTo>
                  <a:lnTo>
                    <a:pt x="229103" y="366229"/>
                  </a:lnTo>
                  <a:lnTo>
                    <a:pt x="229103" y="298087"/>
                  </a:lnTo>
                  <a:lnTo>
                    <a:pt x="310487" y="298087"/>
                  </a:lnTo>
                  <a:lnTo>
                    <a:pt x="310487" y="174857"/>
                  </a:lnTo>
                  <a:lnTo>
                    <a:pt x="229103" y="174857"/>
                  </a:lnTo>
                  <a:lnTo>
                    <a:pt x="229103" y="125407"/>
                  </a:lnTo>
                  <a:close/>
                  <a:moveTo>
                    <a:pt x="319398" y="395108"/>
                  </a:moveTo>
                  <a:lnTo>
                    <a:pt x="319398" y="414888"/>
                  </a:lnTo>
                  <a:lnTo>
                    <a:pt x="229103" y="414888"/>
                  </a:lnTo>
                  <a:lnTo>
                    <a:pt x="229103" y="395108"/>
                  </a:lnTo>
                  <a:close/>
                  <a:moveTo>
                    <a:pt x="319398" y="443569"/>
                  </a:moveTo>
                  <a:lnTo>
                    <a:pt x="319398" y="463350"/>
                  </a:lnTo>
                  <a:lnTo>
                    <a:pt x="229103" y="463350"/>
                  </a:lnTo>
                  <a:lnTo>
                    <a:pt x="229103" y="443569"/>
                  </a:lnTo>
                  <a:close/>
                  <a:moveTo>
                    <a:pt x="319398" y="492031"/>
                  </a:moveTo>
                  <a:lnTo>
                    <a:pt x="319398" y="545833"/>
                  </a:lnTo>
                  <a:lnTo>
                    <a:pt x="229103" y="545833"/>
                  </a:lnTo>
                  <a:lnTo>
                    <a:pt x="229103" y="492031"/>
                  </a:lnTo>
                  <a:close/>
                  <a:moveTo>
                    <a:pt x="228905" y="7418"/>
                  </a:moveTo>
                  <a:lnTo>
                    <a:pt x="228905" y="51923"/>
                  </a:lnTo>
                  <a:cubicBezTo>
                    <a:pt x="227073" y="51409"/>
                    <a:pt x="225172" y="51142"/>
                    <a:pt x="223262" y="51132"/>
                  </a:cubicBezTo>
                  <a:cubicBezTo>
                    <a:pt x="212024" y="50351"/>
                    <a:pt x="202282" y="58817"/>
                    <a:pt x="201500" y="70042"/>
                  </a:cubicBezTo>
                  <a:cubicBezTo>
                    <a:pt x="200708" y="81267"/>
                    <a:pt x="209183" y="90999"/>
                    <a:pt x="220420" y="91780"/>
                  </a:cubicBezTo>
                  <a:cubicBezTo>
                    <a:pt x="221371" y="91850"/>
                    <a:pt x="222311" y="91850"/>
                    <a:pt x="223262" y="91780"/>
                  </a:cubicBezTo>
                  <a:cubicBezTo>
                    <a:pt x="225172" y="91770"/>
                    <a:pt x="227073" y="91503"/>
                    <a:pt x="228905" y="90989"/>
                  </a:cubicBezTo>
                  <a:lnTo>
                    <a:pt x="228905" y="108791"/>
                  </a:lnTo>
                  <a:lnTo>
                    <a:pt x="163659" y="108791"/>
                  </a:lnTo>
                  <a:lnTo>
                    <a:pt x="163659" y="91780"/>
                  </a:lnTo>
                  <a:cubicBezTo>
                    <a:pt x="174897" y="92562"/>
                    <a:pt x="184639" y="84096"/>
                    <a:pt x="185421" y="72871"/>
                  </a:cubicBezTo>
                  <a:cubicBezTo>
                    <a:pt x="186213" y="61645"/>
                    <a:pt x="177738" y="51914"/>
                    <a:pt x="166501" y="51132"/>
                  </a:cubicBezTo>
                  <a:cubicBezTo>
                    <a:pt x="165550" y="51063"/>
                    <a:pt x="164610" y="51063"/>
                    <a:pt x="163659" y="51132"/>
                  </a:cubicBezTo>
                  <a:lnTo>
                    <a:pt x="163659" y="23045"/>
                  </a:lnTo>
                  <a:cubicBezTo>
                    <a:pt x="184975" y="16181"/>
                    <a:pt x="206787" y="10949"/>
                    <a:pt x="228905" y="7418"/>
                  </a:cubicBezTo>
                  <a:close/>
                  <a:moveTo>
                    <a:pt x="228905" y="124516"/>
                  </a:moveTo>
                  <a:lnTo>
                    <a:pt x="228905" y="173967"/>
                  </a:lnTo>
                  <a:lnTo>
                    <a:pt x="163659" y="173967"/>
                  </a:lnTo>
                  <a:lnTo>
                    <a:pt x="163659" y="124516"/>
                  </a:lnTo>
                  <a:close/>
                  <a:moveTo>
                    <a:pt x="228905" y="297592"/>
                  </a:moveTo>
                  <a:lnTo>
                    <a:pt x="228905" y="365735"/>
                  </a:lnTo>
                  <a:lnTo>
                    <a:pt x="226232" y="365735"/>
                  </a:lnTo>
                  <a:lnTo>
                    <a:pt x="226232" y="394812"/>
                  </a:lnTo>
                  <a:lnTo>
                    <a:pt x="228905" y="394812"/>
                  </a:lnTo>
                  <a:lnTo>
                    <a:pt x="228905" y="414592"/>
                  </a:lnTo>
                  <a:lnTo>
                    <a:pt x="226232" y="414592"/>
                  </a:lnTo>
                  <a:lnTo>
                    <a:pt x="226232" y="443471"/>
                  </a:lnTo>
                  <a:lnTo>
                    <a:pt x="228905" y="443471"/>
                  </a:lnTo>
                  <a:lnTo>
                    <a:pt x="228905" y="463251"/>
                  </a:lnTo>
                  <a:lnTo>
                    <a:pt x="226232" y="463251"/>
                  </a:lnTo>
                  <a:lnTo>
                    <a:pt x="226232" y="492031"/>
                  </a:lnTo>
                  <a:lnTo>
                    <a:pt x="228905" y="492031"/>
                  </a:lnTo>
                  <a:lnTo>
                    <a:pt x="228905" y="545833"/>
                  </a:lnTo>
                  <a:lnTo>
                    <a:pt x="163659" y="545833"/>
                  </a:lnTo>
                  <a:lnTo>
                    <a:pt x="163659" y="467701"/>
                  </a:lnTo>
                  <a:cubicBezTo>
                    <a:pt x="171966" y="454063"/>
                    <a:pt x="171966" y="436933"/>
                    <a:pt x="163659" y="423295"/>
                  </a:cubicBezTo>
                  <a:lnTo>
                    <a:pt x="163659" y="298087"/>
                  </a:lnTo>
                  <a:close/>
                  <a:moveTo>
                    <a:pt x="163659" y="635634"/>
                  </a:moveTo>
                  <a:lnTo>
                    <a:pt x="163659" y="574118"/>
                  </a:lnTo>
                  <a:lnTo>
                    <a:pt x="169303" y="574118"/>
                  </a:lnTo>
                  <a:lnTo>
                    <a:pt x="169303" y="617437"/>
                  </a:lnTo>
                  <a:cubicBezTo>
                    <a:pt x="169461" y="624083"/>
                    <a:pt x="167560" y="630610"/>
                    <a:pt x="163857" y="636129"/>
                  </a:cubicBezTo>
                  <a:close/>
                  <a:moveTo>
                    <a:pt x="163659" y="23045"/>
                  </a:moveTo>
                  <a:lnTo>
                    <a:pt x="163659" y="51132"/>
                  </a:lnTo>
                  <a:cubicBezTo>
                    <a:pt x="152422" y="51914"/>
                    <a:pt x="143947" y="61645"/>
                    <a:pt x="144729" y="72871"/>
                  </a:cubicBezTo>
                  <a:cubicBezTo>
                    <a:pt x="145442" y="83008"/>
                    <a:pt x="153511" y="91068"/>
                    <a:pt x="163659" y="91780"/>
                  </a:cubicBezTo>
                  <a:lnTo>
                    <a:pt x="163659" y="108791"/>
                  </a:lnTo>
                  <a:lnTo>
                    <a:pt x="127323" y="108791"/>
                  </a:lnTo>
                  <a:lnTo>
                    <a:pt x="127323" y="38770"/>
                  </a:lnTo>
                  <a:cubicBezTo>
                    <a:pt x="139095" y="33063"/>
                    <a:pt x="151234" y="28138"/>
                    <a:pt x="163659" y="24033"/>
                  </a:cubicBezTo>
                  <a:close/>
                  <a:moveTo>
                    <a:pt x="163659" y="124516"/>
                  </a:moveTo>
                  <a:lnTo>
                    <a:pt x="163659" y="173967"/>
                  </a:lnTo>
                  <a:lnTo>
                    <a:pt x="147917" y="173967"/>
                  </a:lnTo>
                  <a:lnTo>
                    <a:pt x="147917" y="297197"/>
                  </a:lnTo>
                  <a:lnTo>
                    <a:pt x="164055" y="297197"/>
                  </a:lnTo>
                  <a:lnTo>
                    <a:pt x="164055" y="422405"/>
                  </a:lnTo>
                  <a:cubicBezTo>
                    <a:pt x="156352" y="409726"/>
                    <a:pt x="142571" y="401992"/>
                    <a:pt x="127720" y="402031"/>
                  </a:cubicBezTo>
                  <a:lnTo>
                    <a:pt x="127720" y="124121"/>
                  </a:lnTo>
                  <a:close/>
                  <a:moveTo>
                    <a:pt x="163659" y="467207"/>
                  </a:moveTo>
                  <a:lnTo>
                    <a:pt x="163659" y="545338"/>
                  </a:lnTo>
                  <a:lnTo>
                    <a:pt x="127323" y="545338"/>
                  </a:lnTo>
                  <a:lnTo>
                    <a:pt x="127323" y="487580"/>
                  </a:lnTo>
                  <a:cubicBezTo>
                    <a:pt x="142175" y="487620"/>
                    <a:pt x="155956" y="479886"/>
                    <a:pt x="163659" y="467207"/>
                  </a:cubicBezTo>
                  <a:close/>
                  <a:moveTo>
                    <a:pt x="163659" y="574118"/>
                  </a:moveTo>
                  <a:lnTo>
                    <a:pt x="163659" y="635634"/>
                  </a:lnTo>
                  <a:cubicBezTo>
                    <a:pt x="157639" y="644723"/>
                    <a:pt x="147442" y="650193"/>
                    <a:pt x="136531" y="650173"/>
                  </a:cubicBezTo>
                  <a:lnTo>
                    <a:pt x="127323" y="650173"/>
                  </a:lnTo>
                  <a:lnTo>
                    <a:pt x="127323" y="574118"/>
                  </a:lnTo>
                  <a:close/>
                  <a:moveTo>
                    <a:pt x="127521" y="38770"/>
                  </a:moveTo>
                  <a:lnTo>
                    <a:pt x="127521" y="109780"/>
                  </a:lnTo>
                  <a:lnTo>
                    <a:pt x="65048" y="109780"/>
                  </a:lnTo>
                  <a:cubicBezTo>
                    <a:pt x="65048" y="82682"/>
                    <a:pt x="88612" y="57857"/>
                    <a:pt x="127521" y="38770"/>
                  </a:cubicBezTo>
                  <a:close/>
                  <a:moveTo>
                    <a:pt x="127521" y="125506"/>
                  </a:moveTo>
                  <a:lnTo>
                    <a:pt x="127521" y="403416"/>
                  </a:lnTo>
                  <a:cubicBezTo>
                    <a:pt x="103977" y="402279"/>
                    <a:pt x="83978" y="420427"/>
                    <a:pt x="82839" y="443935"/>
                  </a:cubicBezTo>
                  <a:cubicBezTo>
                    <a:pt x="81711" y="467454"/>
                    <a:pt x="99869" y="487432"/>
                    <a:pt x="123413" y="488569"/>
                  </a:cubicBezTo>
                  <a:cubicBezTo>
                    <a:pt x="124779" y="488639"/>
                    <a:pt x="126155" y="488639"/>
                    <a:pt x="127521" y="488569"/>
                  </a:cubicBezTo>
                  <a:lnTo>
                    <a:pt x="127521" y="546327"/>
                  </a:lnTo>
                  <a:lnTo>
                    <a:pt x="29108" y="546327"/>
                  </a:lnTo>
                  <a:lnTo>
                    <a:pt x="29108" y="383042"/>
                  </a:lnTo>
                  <a:cubicBezTo>
                    <a:pt x="37019" y="370808"/>
                    <a:pt x="50563" y="363371"/>
                    <a:pt x="65147" y="363262"/>
                  </a:cubicBezTo>
                  <a:lnTo>
                    <a:pt x="65147" y="125011"/>
                  </a:lnTo>
                  <a:close/>
                  <a:moveTo>
                    <a:pt x="127521" y="575107"/>
                  </a:moveTo>
                  <a:lnTo>
                    <a:pt x="127521" y="651162"/>
                  </a:lnTo>
                  <a:lnTo>
                    <a:pt x="118215" y="651162"/>
                  </a:lnTo>
                  <a:cubicBezTo>
                    <a:pt x="100136" y="651112"/>
                    <a:pt x="85493" y="636485"/>
                    <a:pt x="85443" y="618426"/>
                  </a:cubicBezTo>
                  <a:lnTo>
                    <a:pt x="85443" y="575107"/>
                  </a:lnTo>
                  <a:close/>
                  <a:moveTo>
                    <a:pt x="29108" y="282757"/>
                  </a:moveTo>
                  <a:cubicBezTo>
                    <a:pt x="33266" y="282757"/>
                    <a:pt x="36336" y="279593"/>
                    <a:pt x="36336" y="274153"/>
                  </a:cubicBezTo>
                  <a:lnTo>
                    <a:pt x="36336" y="189494"/>
                  </a:lnTo>
                  <a:cubicBezTo>
                    <a:pt x="36088" y="183877"/>
                    <a:pt x="33465" y="178625"/>
                    <a:pt x="29108" y="175055"/>
                  </a:cubicBezTo>
                  <a:close/>
                  <a:moveTo>
                    <a:pt x="29108" y="175055"/>
                  </a:moveTo>
                  <a:lnTo>
                    <a:pt x="29108" y="282757"/>
                  </a:lnTo>
                  <a:cubicBezTo>
                    <a:pt x="28019" y="282698"/>
                    <a:pt x="26950" y="282471"/>
                    <a:pt x="25940" y="282065"/>
                  </a:cubicBezTo>
                  <a:lnTo>
                    <a:pt x="9901" y="275538"/>
                  </a:lnTo>
                  <a:cubicBezTo>
                    <a:pt x="3891" y="272284"/>
                    <a:pt x="109" y="266043"/>
                    <a:pt x="0" y="259219"/>
                  </a:cubicBezTo>
                  <a:lnTo>
                    <a:pt x="0" y="174560"/>
                  </a:lnTo>
                  <a:cubicBezTo>
                    <a:pt x="0" y="167934"/>
                    <a:pt x="4653" y="164670"/>
                    <a:pt x="9901" y="166747"/>
                  </a:cubicBezTo>
                  <a:lnTo>
                    <a:pt x="25940" y="173274"/>
                  </a:lnTo>
                  <a:cubicBezTo>
                    <a:pt x="27069" y="173729"/>
                    <a:pt x="28128" y="174333"/>
                    <a:pt x="29108" y="175055"/>
                  </a:cubicBezTo>
                  <a:close/>
                  <a:moveTo>
                    <a:pt x="29108" y="382746"/>
                  </a:moveTo>
                  <a:lnTo>
                    <a:pt x="29108" y="545536"/>
                  </a:lnTo>
                  <a:lnTo>
                    <a:pt x="21881" y="545536"/>
                  </a:lnTo>
                  <a:lnTo>
                    <a:pt x="21881" y="406877"/>
                  </a:lnTo>
                  <a:cubicBezTo>
                    <a:pt x="21871" y="398392"/>
                    <a:pt x="24385" y="390094"/>
                    <a:pt x="29108" y="383042"/>
                  </a:cubicBezTo>
                  <a:close/>
                </a:path>
              </a:pathLst>
            </a:custGeom>
            <a:grpFill/>
            <a:ln w="9897"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xmlns="" id="{2E5065BF-8AD7-9341-BA54-998522035070}"/>
                </a:ext>
              </a:extLst>
            </p:cNvPr>
            <p:cNvSpPr/>
            <p:nvPr/>
          </p:nvSpPr>
          <p:spPr>
            <a:xfrm>
              <a:off x="8756140" y="2542818"/>
              <a:ext cx="730871" cy="556018"/>
            </a:xfrm>
            <a:custGeom>
              <a:avLst/>
              <a:gdLst>
                <a:gd name="connsiteX0" fmla="*/ 672458 w 730871"/>
                <a:gd name="connsiteY0" fmla="*/ 555425 h 556018"/>
                <a:gd name="connsiteX1" fmla="*/ 730872 w 730871"/>
                <a:gd name="connsiteY1" fmla="*/ 497074 h 556018"/>
                <a:gd name="connsiteX2" fmla="*/ 730872 w 730871"/>
                <a:gd name="connsiteY2" fmla="*/ 59538 h 556018"/>
                <a:gd name="connsiteX3" fmla="*/ 672458 w 730871"/>
                <a:gd name="connsiteY3" fmla="*/ 1187 h 556018"/>
                <a:gd name="connsiteX4" fmla="*/ 555728 w 730871"/>
                <a:gd name="connsiteY4" fmla="*/ 1187 h 556018"/>
                <a:gd name="connsiteX5" fmla="*/ 555728 w 730871"/>
                <a:gd name="connsiteY5" fmla="*/ 40747 h 556018"/>
                <a:gd name="connsiteX6" fmla="*/ 639488 w 730871"/>
                <a:gd name="connsiteY6" fmla="*/ 40747 h 556018"/>
                <a:gd name="connsiteX7" fmla="*/ 687111 w 730871"/>
                <a:gd name="connsiteY7" fmla="*/ 88318 h 556018"/>
                <a:gd name="connsiteX8" fmla="*/ 687111 w 730871"/>
                <a:gd name="connsiteY8" fmla="*/ 468887 h 556018"/>
                <a:gd name="connsiteX9" fmla="*/ 639488 w 730871"/>
                <a:gd name="connsiteY9" fmla="*/ 516458 h 556018"/>
                <a:gd name="connsiteX10" fmla="*/ 555728 w 730871"/>
                <a:gd name="connsiteY10" fmla="*/ 516458 h 556018"/>
                <a:gd name="connsiteX11" fmla="*/ 555728 w 730871"/>
                <a:gd name="connsiteY11" fmla="*/ 556019 h 556018"/>
                <a:gd name="connsiteX12" fmla="*/ 555728 w 730871"/>
                <a:gd name="connsiteY12" fmla="*/ 481843 h 556018"/>
                <a:gd name="connsiteX13" fmla="*/ 555728 w 730871"/>
                <a:gd name="connsiteY13" fmla="*/ 467700 h 556018"/>
                <a:gd name="connsiteX14" fmla="*/ 615727 w 730871"/>
                <a:gd name="connsiteY14" fmla="*/ 467700 h 556018"/>
                <a:gd name="connsiteX15" fmla="*/ 615727 w 730871"/>
                <a:gd name="connsiteY15" fmla="*/ 444063 h 556018"/>
                <a:gd name="connsiteX16" fmla="*/ 555728 w 730871"/>
                <a:gd name="connsiteY16" fmla="*/ 444063 h 556018"/>
                <a:gd name="connsiteX17" fmla="*/ 555728 w 730871"/>
                <a:gd name="connsiteY17" fmla="*/ 74769 h 556018"/>
                <a:gd name="connsiteX18" fmla="*/ 617014 w 730871"/>
                <a:gd name="connsiteY18" fmla="*/ 74769 h 556018"/>
                <a:gd name="connsiteX19" fmla="*/ 655131 w 730871"/>
                <a:gd name="connsiteY19" fmla="*/ 112846 h 556018"/>
                <a:gd name="connsiteX20" fmla="*/ 655131 w 730871"/>
                <a:gd name="connsiteY20" fmla="*/ 443767 h 556018"/>
                <a:gd name="connsiteX21" fmla="*/ 617014 w 730871"/>
                <a:gd name="connsiteY21" fmla="*/ 481843 h 556018"/>
                <a:gd name="connsiteX22" fmla="*/ 555728 w 730871"/>
                <a:gd name="connsiteY22" fmla="*/ 1187 h 556018"/>
                <a:gd name="connsiteX23" fmla="*/ 464443 w 730871"/>
                <a:gd name="connsiteY23" fmla="*/ 1187 h 556018"/>
                <a:gd name="connsiteX24" fmla="*/ 464443 w 730871"/>
                <a:gd name="connsiteY24" fmla="*/ 40747 h 556018"/>
                <a:gd name="connsiteX25" fmla="*/ 555728 w 730871"/>
                <a:gd name="connsiteY25" fmla="*/ 40747 h 556018"/>
                <a:gd name="connsiteX26" fmla="*/ 555728 w 730871"/>
                <a:gd name="connsiteY26" fmla="*/ 1187 h 556018"/>
                <a:gd name="connsiteX27" fmla="*/ 464443 w 730871"/>
                <a:gd name="connsiteY27" fmla="*/ 555030 h 556018"/>
                <a:gd name="connsiteX28" fmla="*/ 555728 w 730871"/>
                <a:gd name="connsiteY28" fmla="*/ 555030 h 556018"/>
                <a:gd name="connsiteX29" fmla="*/ 555728 w 730871"/>
                <a:gd name="connsiteY29" fmla="*/ 515470 h 556018"/>
                <a:gd name="connsiteX30" fmla="*/ 464443 w 730871"/>
                <a:gd name="connsiteY30" fmla="*/ 515470 h 556018"/>
                <a:gd name="connsiteX31" fmla="*/ 464443 w 730871"/>
                <a:gd name="connsiteY31" fmla="*/ 555030 h 556018"/>
                <a:gd name="connsiteX32" fmla="*/ 555728 w 730871"/>
                <a:gd name="connsiteY32" fmla="*/ 74373 h 556018"/>
                <a:gd name="connsiteX33" fmla="*/ 555728 w 730871"/>
                <a:gd name="connsiteY33" fmla="*/ 443668 h 556018"/>
                <a:gd name="connsiteX34" fmla="*/ 495730 w 730871"/>
                <a:gd name="connsiteY34" fmla="*/ 443668 h 556018"/>
                <a:gd name="connsiteX35" fmla="*/ 495730 w 730871"/>
                <a:gd name="connsiteY35" fmla="*/ 467305 h 556018"/>
                <a:gd name="connsiteX36" fmla="*/ 555728 w 730871"/>
                <a:gd name="connsiteY36" fmla="*/ 467305 h 556018"/>
                <a:gd name="connsiteX37" fmla="*/ 555728 w 730871"/>
                <a:gd name="connsiteY37" fmla="*/ 481448 h 556018"/>
                <a:gd name="connsiteX38" fmla="*/ 464443 w 730871"/>
                <a:gd name="connsiteY38" fmla="*/ 481448 h 556018"/>
                <a:gd name="connsiteX39" fmla="*/ 464443 w 730871"/>
                <a:gd name="connsiteY39" fmla="*/ 334976 h 556018"/>
                <a:gd name="connsiteX40" fmla="*/ 469790 w 730871"/>
                <a:gd name="connsiteY40" fmla="*/ 333789 h 556018"/>
                <a:gd name="connsiteX41" fmla="*/ 497710 w 730871"/>
                <a:gd name="connsiteY41" fmla="*/ 317668 h 556018"/>
                <a:gd name="connsiteX42" fmla="*/ 515927 w 730871"/>
                <a:gd name="connsiteY42" fmla="*/ 275537 h 556018"/>
                <a:gd name="connsiteX43" fmla="*/ 513947 w 730871"/>
                <a:gd name="connsiteY43" fmla="*/ 259515 h 556018"/>
                <a:gd name="connsiteX44" fmla="*/ 503155 w 730871"/>
                <a:gd name="connsiteY44" fmla="*/ 243295 h 556018"/>
                <a:gd name="connsiteX45" fmla="*/ 479987 w 730871"/>
                <a:gd name="connsiteY45" fmla="*/ 234988 h 556018"/>
                <a:gd name="connsiteX46" fmla="*/ 497908 w 730871"/>
                <a:gd name="connsiteY46" fmla="*/ 210955 h 556018"/>
                <a:gd name="connsiteX47" fmla="*/ 499492 w 730871"/>
                <a:gd name="connsiteY47" fmla="*/ 186032 h 556018"/>
                <a:gd name="connsiteX48" fmla="*/ 483453 w 730871"/>
                <a:gd name="connsiteY48" fmla="*/ 167834 h 556018"/>
                <a:gd name="connsiteX49" fmla="*/ 464443 w 730871"/>
                <a:gd name="connsiteY49" fmla="*/ 164570 h 556018"/>
                <a:gd name="connsiteX50" fmla="*/ 464443 w 730871"/>
                <a:gd name="connsiteY50" fmla="*/ 74769 h 556018"/>
                <a:gd name="connsiteX51" fmla="*/ 464443 w 730871"/>
                <a:gd name="connsiteY51" fmla="*/ 318361 h 556018"/>
                <a:gd name="connsiteX52" fmla="*/ 465928 w 730871"/>
                <a:gd name="connsiteY52" fmla="*/ 318361 h 556018"/>
                <a:gd name="connsiteX53" fmla="*/ 481671 w 730871"/>
                <a:gd name="connsiteY53" fmla="*/ 302735 h 556018"/>
                <a:gd name="connsiteX54" fmla="*/ 482364 w 730871"/>
                <a:gd name="connsiteY54" fmla="*/ 275834 h 556018"/>
                <a:gd name="connsiteX55" fmla="*/ 464443 w 730871"/>
                <a:gd name="connsiteY55" fmla="*/ 249823 h 556018"/>
                <a:gd name="connsiteX56" fmla="*/ 464443 w 730871"/>
                <a:gd name="connsiteY56" fmla="*/ 319053 h 556018"/>
                <a:gd name="connsiteX57" fmla="*/ 464443 w 730871"/>
                <a:gd name="connsiteY57" fmla="*/ 225493 h 556018"/>
                <a:gd name="connsiteX58" fmla="*/ 472067 w 730871"/>
                <a:gd name="connsiteY58" fmla="*/ 198296 h 556018"/>
                <a:gd name="connsiteX59" fmla="*/ 470780 w 730871"/>
                <a:gd name="connsiteY59" fmla="*/ 187120 h 556018"/>
                <a:gd name="connsiteX60" fmla="*/ 465631 w 730871"/>
                <a:gd name="connsiteY60" fmla="*/ 177922 h 556018"/>
                <a:gd name="connsiteX61" fmla="*/ 464443 w 730871"/>
                <a:gd name="connsiteY61" fmla="*/ 176933 h 556018"/>
                <a:gd name="connsiteX62" fmla="*/ 464443 w 730871"/>
                <a:gd name="connsiteY62" fmla="*/ 791 h 556018"/>
                <a:gd name="connsiteX63" fmla="*/ 365436 w 730871"/>
                <a:gd name="connsiteY63" fmla="*/ 791 h 556018"/>
                <a:gd name="connsiteX64" fmla="*/ 365436 w 730871"/>
                <a:gd name="connsiteY64" fmla="*/ 40351 h 556018"/>
                <a:gd name="connsiteX65" fmla="*/ 464443 w 730871"/>
                <a:gd name="connsiteY65" fmla="*/ 40351 h 556018"/>
                <a:gd name="connsiteX66" fmla="*/ 464443 w 730871"/>
                <a:gd name="connsiteY66" fmla="*/ 791 h 556018"/>
                <a:gd name="connsiteX67" fmla="*/ 365436 w 730871"/>
                <a:gd name="connsiteY67" fmla="*/ 554634 h 556018"/>
                <a:gd name="connsiteX68" fmla="*/ 464443 w 730871"/>
                <a:gd name="connsiteY68" fmla="*/ 554634 h 556018"/>
                <a:gd name="connsiteX69" fmla="*/ 464443 w 730871"/>
                <a:gd name="connsiteY69" fmla="*/ 515074 h 556018"/>
                <a:gd name="connsiteX70" fmla="*/ 365436 w 730871"/>
                <a:gd name="connsiteY70" fmla="*/ 515074 h 556018"/>
                <a:gd name="connsiteX71" fmla="*/ 365436 w 730871"/>
                <a:gd name="connsiteY71" fmla="*/ 554634 h 556018"/>
                <a:gd name="connsiteX72" fmla="*/ 464443 w 730871"/>
                <a:gd name="connsiteY72" fmla="*/ 73978 h 556018"/>
                <a:gd name="connsiteX73" fmla="*/ 464443 w 730871"/>
                <a:gd name="connsiteY73" fmla="*/ 163779 h 556018"/>
                <a:gd name="connsiteX74" fmla="*/ 450681 w 730871"/>
                <a:gd name="connsiteY74" fmla="*/ 165955 h 556018"/>
                <a:gd name="connsiteX75" fmla="*/ 420979 w 730871"/>
                <a:gd name="connsiteY75" fmla="*/ 187515 h 556018"/>
                <a:gd name="connsiteX76" fmla="*/ 414742 w 730871"/>
                <a:gd name="connsiteY76" fmla="*/ 219955 h 556018"/>
                <a:gd name="connsiteX77" fmla="*/ 440385 w 730871"/>
                <a:gd name="connsiteY77" fmla="*/ 244482 h 556018"/>
                <a:gd name="connsiteX78" fmla="*/ 416623 w 730871"/>
                <a:gd name="connsiteY78" fmla="*/ 270295 h 556018"/>
                <a:gd name="connsiteX79" fmla="*/ 414247 w 730871"/>
                <a:gd name="connsiteY79" fmla="*/ 302537 h 556018"/>
                <a:gd name="connsiteX80" fmla="*/ 464938 w 730871"/>
                <a:gd name="connsiteY80" fmla="*/ 334185 h 556018"/>
                <a:gd name="connsiteX81" fmla="*/ 464938 w 730871"/>
                <a:gd name="connsiteY81" fmla="*/ 481052 h 556018"/>
                <a:gd name="connsiteX82" fmla="*/ 365931 w 730871"/>
                <a:gd name="connsiteY82" fmla="*/ 481052 h 556018"/>
                <a:gd name="connsiteX83" fmla="*/ 365931 w 730871"/>
                <a:gd name="connsiteY83" fmla="*/ 340712 h 556018"/>
                <a:gd name="connsiteX84" fmla="*/ 368604 w 730871"/>
                <a:gd name="connsiteY84" fmla="*/ 340020 h 556018"/>
                <a:gd name="connsiteX85" fmla="*/ 367614 w 730871"/>
                <a:gd name="connsiteY85" fmla="*/ 312229 h 556018"/>
                <a:gd name="connsiteX86" fmla="*/ 395039 w 730871"/>
                <a:gd name="connsiteY86" fmla="*/ 305207 h 556018"/>
                <a:gd name="connsiteX87" fmla="*/ 393851 w 730871"/>
                <a:gd name="connsiteY87" fmla="*/ 280086 h 556018"/>
                <a:gd name="connsiteX88" fmla="*/ 366624 w 730871"/>
                <a:gd name="connsiteY88" fmla="*/ 287009 h 556018"/>
                <a:gd name="connsiteX89" fmla="*/ 365931 w 730871"/>
                <a:gd name="connsiteY89" fmla="*/ 265053 h 556018"/>
                <a:gd name="connsiteX90" fmla="*/ 365931 w 730871"/>
                <a:gd name="connsiteY90" fmla="*/ 74769 h 556018"/>
                <a:gd name="connsiteX91" fmla="*/ 464443 w 730871"/>
                <a:gd name="connsiteY91" fmla="*/ 176537 h 556018"/>
                <a:gd name="connsiteX92" fmla="*/ 456523 w 730871"/>
                <a:gd name="connsiteY92" fmla="*/ 175351 h 556018"/>
                <a:gd name="connsiteX93" fmla="*/ 442464 w 730871"/>
                <a:gd name="connsiteY93" fmla="*/ 187911 h 556018"/>
                <a:gd name="connsiteX94" fmla="*/ 440781 w 730871"/>
                <a:gd name="connsiteY94" fmla="*/ 206999 h 556018"/>
                <a:gd name="connsiteX95" fmla="*/ 459295 w 730871"/>
                <a:gd name="connsiteY95" fmla="*/ 231724 h 556018"/>
                <a:gd name="connsiteX96" fmla="*/ 464443 w 730871"/>
                <a:gd name="connsiteY96" fmla="*/ 225098 h 556018"/>
                <a:gd name="connsiteX97" fmla="*/ 464443 w 730871"/>
                <a:gd name="connsiteY97" fmla="*/ 176537 h 556018"/>
                <a:gd name="connsiteX98" fmla="*/ 464443 w 730871"/>
                <a:gd name="connsiteY98" fmla="*/ 249130 h 556018"/>
                <a:gd name="connsiteX99" fmla="*/ 460681 w 730871"/>
                <a:gd name="connsiteY99" fmla="*/ 246955 h 556018"/>
                <a:gd name="connsiteX100" fmla="*/ 444840 w 730871"/>
                <a:gd name="connsiteY100" fmla="*/ 288196 h 556018"/>
                <a:gd name="connsiteX101" fmla="*/ 446226 w 730871"/>
                <a:gd name="connsiteY101" fmla="*/ 300064 h 556018"/>
                <a:gd name="connsiteX102" fmla="*/ 454147 w 730871"/>
                <a:gd name="connsiteY102" fmla="*/ 314603 h 556018"/>
                <a:gd name="connsiteX103" fmla="*/ 464047 w 730871"/>
                <a:gd name="connsiteY103" fmla="*/ 317965 h 556018"/>
                <a:gd name="connsiteX104" fmla="*/ 365436 w 730871"/>
                <a:gd name="connsiteY104" fmla="*/ 396 h 556018"/>
                <a:gd name="connsiteX105" fmla="*/ 246627 w 730871"/>
                <a:gd name="connsiteY105" fmla="*/ 396 h 556018"/>
                <a:gd name="connsiteX106" fmla="*/ 246627 w 730871"/>
                <a:gd name="connsiteY106" fmla="*/ 39956 h 556018"/>
                <a:gd name="connsiteX107" fmla="*/ 365436 w 730871"/>
                <a:gd name="connsiteY107" fmla="*/ 39956 h 556018"/>
                <a:gd name="connsiteX108" fmla="*/ 365436 w 730871"/>
                <a:gd name="connsiteY108" fmla="*/ 396 h 556018"/>
                <a:gd name="connsiteX109" fmla="*/ 246627 w 730871"/>
                <a:gd name="connsiteY109" fmla="*/ 554238 h 556018"/>
                <a:gd name="connsiteX110" fmla="*/ 365436 w 730871"/>
                <a:gd name="connsiteY110" fmla="*/ 554238 h 556018"/>
                <a:gd name="connsiteX111" fmla="*/ 365436 w 730871"/>
                <a:gd name="connsiteY111" fmla="*/ 514678 h 556018"/>
                <a:gd name="connsiteX112" fmla="*/ 246627 w 730871"/>
                <a:gd name="connsiteY112" fmla="*/ 514678 h 556018"/>
                <a:gd name="connsiteX113" fmla="*/ 246627 w 730871"/>
                <a:gd name="connsiteY113" fmla="*/ 554238 h 556018"/>
                <a:gd name="connsiteX114" fmla="*/ 365436 w 730871"/>
                <a:gd name="connsiteY114" fmla="*/ 73582 h 556018"/>
                <a:gd name="connsiteX115" fmla="*/ 365436 w 730871"/>
                <a:gd name="connsiteY115" fmla="*/ 263768 h 556018"/>
                <a:gd name="connsiteX116" fmla="*/ 365436 w 730871"/>
                <a:gd name="connsiteY116" fmla="*/ 258130 h 556018"/>
                <a:gd name="connsiteX117" fmla="*/ 341179 w 730871"/>
                <a:gd name="connsiteY117" fmla="*/ 264262 h 556018"/>
                <a:gd name="connsiteX118" fmla="*/ 342169 w 730871"/>
                <a:gd name="connsiteY118" fmla="*/ 291954 h 556018"/>
                <a:gd name="connsiteX119" fmla="*/ 314744 w 730871"/>
                <a:gd name="connsiteY119" fmla="*/ 298976 h 556018"/>
                <a:gd name="connsiteX120" fmla="*/ 315734 w 730871"/>
                <a:gd name="connsiteY120" fmla="*/ 324196 h 556018"/>
                <a:gd name="connsiteX121" fmla="*/ 343159 w 730871"/>
                <a:gd name="connsiteY121" fmla="*/ 317174 h 556018"/>
                <a:gd name="connsiteX122" fmla="*/ 344050 w 730871"/>
                <a:gd name="connsiteY122" fmla="*/ 344965 h 556018"/>
                <a:gd name="connsiteX123" fmla="*/ 365634 w 730871"/>
                <a:gd name="connsiteY123" fmla="*/ 339427 h 556018"/>
                <a:gd name="connsiteX124" fmla="*/ 365634 w 730871"/>
                <a:gd name="connsiteY124" fmla="*/ 480656 h 556018"/>
                <a:gd name="connsiteX125" fmla="*/ 246825 w 730871"/>
                <a:gd name="connsiteY125" fmla="*/ 480656 h 556018"/>
                <a:gd name="connsiteX126" fmla="*/ 246825 w 730871"/>
                <a:gd name="connsiteY126" fmla="*/ 390163 h 556018"/>
                <a:gd name="connsiteX127" fmla="*/ 254350 w 730871"/>
                <a:gd name="connsiteY127" fmla="*/ 388580 h 556018"/>
                <a:gd name="connsiteX128" fmla="*/ 290190 w 730871"/>
                <a:gd name="connsiteY128" fmla="*/ 359503 h 556018"/>
                <a:gd name="connsiteX129" fmla="*/ 295537 w 730871"/>
                <a:gd name="connsiteY129" fmla="*/ 308767 h 556018"/>
                <a:gd name="connsiteX130" fmla="*/ 282666 w 730871"/>
                <a:gd name="connsiteY130" fmla="*/ 286812 h 556018"/>
                <a:gd name="connsiteX131" fmla="*/ 271775 w 730871"/>
                <a:gd name="connsiteY131" fmla="*/ 281372 h 556018"/>
                <a:gd name="connsiteX132" fmla="*/ 255340 w 730871"/>
                <a:gd name="connsiteY132" fmla="*/ 282163 h 556018"/>
                <a:gd name="connsiteX133" fmla="*/ 246924 w 730871"/>
                <a:gd name="connsiteY133" fmla="*/ 285625 h 556018"/>
                <a:gd name="connsiteX134" fmla="*/ 246924 w 730871"/>
                <a:gd name="connsiteY134" fmla="*/ 232812 h 556018"/>
                <a:gd name="connsiteX135" fmla="*/ 249597 w 730871"/>
                <a:gd name="connsiteY135" fmla="*/ 231823 h 556018"/>
                <a:gd name="connsiteX136" fmla="*/ 258211 w 730871"/>
                <a:gd name="connsiteY136" fmla="*/ 233603 h 556018"/>
                <a:gd name="connsiteX137" fmla="*/ 263260 w 730871"/>
                <a:gd name="connsiteY137" fmla="*/ 240823 h 556018"/>
                <a:gd name="connsiteX138" fmla="*/ 261775 w 730871"/>
                <a:gd name="connsiteY138" fmla="*/ 249229 h 556018"/>
                <a:gd name="connsiteX139" fmla="*/ 275042 w 730871"/>
                <a:gd name="connsiteY139" fmla="*/ 240823 h 556018"/>
                <a:gd name="connsiteX140" fmla="*/ 276923 w 730871"/>
                <a:gd name="connsiteY140" fmla="*/ 229152 h 556018"/>
                <a:gd name="connsiteX141" fmla="*/ 267023 w 730871"/>
                <a:gd name="connsiteY141" fmla="*/ 219262 h 556018"/>
                <a:gd name="connsiteX142" fmla="*/ 247716 w 730871"/>
                <a:gd name="connsiteY142" fmla="*/ 218570 h 556018"/>
                <a:gd name="connsiteX143" fmla="*/ 246627 w 730871"/>
                <a:gd name="connsiteY143" fmla="*/ 218570 h 556018"/>
                <a:gd name="connsiteX144" fmla="*/ 246627 w 730871"/>
                <a:gd name="connsiteY144" fmla="*/ 74769 h 556018"/>
                <a:gd name="connsiteX145" fmla="*/ 246627 w 730871"/>
                <a:gd name="connsiteY145" fmla="*/ 371075 h 556018"/>
                <a:gd name="connsiteX146" fmla="*/ 251974 w 730871"/>
                <a:gd name="connsiteY146" fmla="*/ 370481 h 556018"/>
                <a:gd name="connsiteX147" fmla="*/ 269993 w 730871"/>
                <a:gd name="connsiteY147" fmla="*/ 350701 h 556018"/>
                <a:gd name="connsiteX148" fmla="*/ 271973 w 730871"/>
                <a:gd name="connsiteY148" fmla="*/ 318756 h 556018"/>
                <a:gd name="connsiteX149" fmla="*/ 255043 w 730871"/>
                <a:gd name="connsiteY149" fmla="*/ 298976 h 556018"/>
                <a:gd name="connsiteX150" fmla="*/ 246627 w 730871"/>
                <a:gd name="connsiteY150" fmla="*/ 304614 h 556018"/>
                <a:gd name="connsiteX151" fmla="*/ 246627 w 730871"/>
                <a:gd name="connsiteY151" fmla="*/ 0 h 556018"/>
                <a:gd name="connsiteX152" fmla="*/ 58513 w 730871"/>
                <a:gd name="connsiteY152" fmla="*/ 0 h 556018"/>
                <a:gd name="connsiteX153" fmla="*/ 0 w 730871"/>
                <a:gd name="connsiteY153" fmla="*/ 58351 h 556018"/>
                <a:gd name="connsiteX154" fmla="*/ 0 w 730871"/>
                <a:gd name="connsiteY154" fmla="*/ 495887 h 556018"/>
                <a:gd name="connsiteX155" fmla="*/ 58513 w 730871"/>
                <a:gd name="connsiteY155" fmla="*/ 554238 h 556018"/>
                <a:gd name="connsiteX156" fmla="*/ 246627 w 730871"/>
                <a:gd name="connsiteY156" fmla="*/ 554238 h 556018"/>
                <a:gd name="connsiteX157" fmla="*/ 246627 w 730871"/>
                <a:gd name="connsiteY157" fmla="*/ 514678 h 556018"/>
                <a:gd name="connsiteX158" fmla="*/ 91780 w 730871"/>
                <a:gd name="connsiteY158" fmla="*/ 514678 h 556018"/>
                <a:gd name="connsiteX159" fmla="*/ 44256 w 730871"/>
                <a:gd name="connsiteY159" fmla="*/ 467206 h 556018"/>
                <a:gd name="connsiteX160" fmla="*/ 44256 w 730871"/>
                <a:gd name="connsiteY160" fmla="*/ 467107 h 556018"/>
                <a:gd name="connsiteX161" fmla="*/ 44256 w 730871"/>
                <a:gd name="connsiteY161" fmla="*/ 88021 h 556018"/>
                <a:gd name="connsiteX162" fmla="*/ 91681 w 730871"/>
                <a:gd name="connsiteY162" fmla="*/ 40450 h 556018"/>
                <a:gd name="connsiteX163" fmla="*/ 91780 w 730871"/>
                <a:gd name="connsiteY163" fmla="*/ 40450 h 556018"/>
                <a:gd name="connsiteX164" fmla="*/ 247023 w 730871"/>
                <a:gd name="connsiteY164" fmla="*/ 40450 h 556018"/>
                <a:gd name="connsiteX165" fmla="*/ 247023 w 730871"/>
                <a:gd name="connsiteY165" fmla="*/ 890 h 556018"/>
                <a:gd name="connsiteX166" fmla="*/ 246627 w 730871"/>
                <a:gd name="connsiteY166" fmla="*/ 73582 h 556018"/>
                <a:gd name="connsiteX167" fmla="*/ 246627 w 730871"/>
                <a:gd name="connsiteY167" fmla="*/ 217482 h 556018"/>
                <a:gd name="connsiteX168" fmla="*/ 211777 w 730871"/>
                <a:gd name="connsiteY168" fmla="*/ 241515 h 556018"/>
                <a:gd name="connsiteX169" fmla="*/ 195935 w 730871"/>
                <a:gd name="connsiteY169" fmla="*/ 287702 h 556018"/>
                <a:gd name="connsiteX170" fmla="*/ 195935 w 730871"/>
                <a:gd name="connsiteY170" fmla="*/ 319548 h 556018"/>
                <a:gd name="connsiteX171" fmla="*/ 200787 w 730871"/>
                <a:gd name="connsiteY171" fmla="*/ 352185 h 556018"/>
                <a:gd name="connsiteX172" fmla="*/ 201777 w 730871"/>
                <a:gd name="connsiteY172" fmla="*/ 356042 h 556018"/>
                <a:gd name="connsiteX173" fmla="*/ 207717 w 730871"/>
                <a:gd name="connsiteY173" fmla="*/ 371767 h 556018"/>
                <a:gd name="connsiteX174" fmla="*/ 247320 w 730871"/>
                <a:gd name="connsiteY174" fmla="*/ 389272 h 556018"/>
                <a:gd name="connsiteX175" fmla="*/ 247320 w 730871"/>
                <a:gd name="connsiteY175" fmla="*/ 480656 h 556018"/>
                <a:gd name="connsiteX176" fmla="*/ 114254 w 730871"/>
                <a:gd name="connsiteY176" fmla="*/ 480656 h 556018"/>
                <a:gd name="connsiteX177" fmla="*/ 76137 w 730871"/>
                <a:gd name="connsiteY177" fmla="*/ 442580 h 556018"/>
                <a:gd name="connsiteX178" fmla="*/ 76137 w 730871"/>
                <a:gd name="connsiteY178" fmla="*/ 113241 h 556018"/>
                <a:gd name="connsiteX179" fmla="*/ 114254 w 730871"/>
                <a:gd name="connsiteY179" fmla="*/ 75164 h 556018"/>
                <a:gd name="connsiteX180" fmla="*/ 246627 w 730871"/>
                <a:gd name="connsiteY180" fmla="*/ 231823 h 556018"/>
                <a:gd name="connsiteX181" fmla="*/ 246627 w 730871"/>
                <a:gd name="connsiteY181" fmla="*/ 284636 h 556018"/>
                <a:gd name="connsiteX182" fmla="*/ 237717 w 730871"/>
                <a:gd name="connsiteY182" fmla="*/ 292053 h 556018"/>
                <a:gd name="connsiteX183" fmla="*/ 232865 w 730871"/>
                <a:gd name="connsiteY183" fmla="*/ 310449 h 556018"/>
                <a:gd name="connsiteX184" fmla="*/ 240192 w 730871"/>
                <a:gd name="connsiteY184" fmla="*/ 320932 h 556018"/>
                <a:gd name="connsiteX185" fmla="*/ 246627 w 730871"/>
                <a:gd name="connsiteY185" fmla="*/ 305504 h 556018"/>
                <a:gd name="connsiteX186" fmla="*/ 246627 w 730871"/>
                <a:gd name="connsiteY186" fmla="*/ 371470 h 556018"/>
                <a:gd name="connsiteX187" fmla="*/ 239697 w 730871"/>
                <a:gd name="connsiteY187" fmla="*/ 369295 h 556018"/>
                <a:gd name="connsiteX188" fmla="*/ 230984 w 730871"/>
                <a:gd name="connsiteY188" fmla="*/ 352778 h 556018"/>
                <a:gd name="connsiteX189" fmla="*/ 226727 w 730871"/>
                <a:gd name="connsiteY189" fmla="*/ 329240 h 556018"/>
                <a:gd name="connsiteX190" fmla="*/ 224252 w 730871"/>
                <a:gd name="connsiteY190" fmla="*/ 295515 h 556018"/>
                <a:gd name="connsiteX191" fmla="*/ 231380 w 730871"/>
                <a:gd name="connsiteY191" fmla="*/ 248933 h 556018"/>
                <a:gd name="connsiteX192" fmla="*/ 247023 w 730871"/>
                <a:gd name="connsiteY192" fmla="*/ 232614 h 55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730871" h="556018">
                  <a:moveTo>
                    <a:pt x="672458" y="555425"/>
                  </a:moveTo>
                  <a:cubicBezTo>
                    <a:pt x="704714" y="555425"/>
                    <a:pt x="730872" y="529296"/>
                    <a:pt x="730872" y="497074"/>
                  </a:cubicBezTo>
                  <a:lnTo>
                    <a:pt x="730872" y="59538"/>
                  </a:lnTo>
                  <a:cubicBezTo>
                    <a:pt x="730813" y="27336"/>
                    <a:pt x="704694" y="1246"/>
                    <a:pt x="672458" y="1187"/>
                  </a:cubicBezTo>
                  <a:lnTo>
                    <a:pt x="555728" y="1187"/>
                  </a:lnTo>
                  <a:lnTo>
                    <a:pt x="555728" y="40747"/>
                  </a:lnTo>
                  <a:lnTo>
                    <a:pt x="639488" y="40747"/>
                  </a:lnTo>
                  <a:cubicBezTo>
                    <a:pt x="665785" y="40747"/>
                    <a:pt x="687111" y="62050"/>
                    <a:pt x="687111" y="88318"/>
                  </a:cubicBezTo>
                  <a:lnTo>
                    <a:pt x="687111" y="468887"/>
                  </a:lnTo>
                  <a:cubicBezTo>
                    <a:pt x="687111" y="495155"/>
                    <a:pt x="665785" y="516458"/>
                    <a:pt x="639488" y="516458"/>
                  </a:cubicBezTo>
                  <a:lnTo>
                    <a:pt x="555728" y="516458"/>
                  </a:lnTo>
                  <a:lnTo>
                    <a:pt x="555728" y="556019"/>
                  </a:lnTo>
                  <a:close/>
                  <a:moveTo>
                    <a:pt x="555728" y="481843"/>
                  </a:moveTo>
                  <a:lnTo>
                    <a:pt x="555728" y="467700"/>
                  </a:lnTo>
                  <a:lnTo>
                    <a:pt x="615727" y="467700"/>
                  </a:lnTo>
                  <a:lnTo>
                    <a:pt x="615727" y="444063"/>
                  </a:lnTo>
                  <a:lnTo>
                    <a:pt x="555728" y="444063"/>
                  </a:lnTo>
                  <a:lnTo>
                    <a:pt x="555728" y="74769"/>
                  </a:lnTo>
                  <a:lnTo>
                    <a:pt x="617014" y="74769"/>
                  </a:lnTo>
                  <a:cubicBezTo>
                    <a:pt x="638063" y="74769"/>
                    <a:pt x="655131" y="91819"/>
                    <a:pt x="655131" y="112846"/>
                  </a:cubicBezTo>
                  <a:lnTo>
                    <a:pt x="655131" y="443767"/>
                  </a:lnTo>
                  <a:cubicBezTo>
                    <a:pt x="655131" y="464793"/>
                    <a:pt x="638063" y="481843"/>
                    <a:pt x="617014" y="481843"/>
                  </a:cubicBezTo>
                  <a:close/>
                  <a:moveTo>
                    <a:pt x="555728" y="1187"/>
                  </a:moveTo>
                  <a:lnTo>
                    <a:pt x="464443" y="1187"/>
                  </a:lnTo>
                  <a:lnTo>
                    <a:pt x="464443" y="40747"/>
                  </a:lnTo>
                  <a:lnTo>
                    <a:pt x="555728" y="40747"/>
                  </a:lnTo>
                  <a:lnTo>
                    <a:pt x="555728" y="1187"/>
                  </a:lnTo>
                  <a:close/>
                  <a:moveTo>
                    <a:pt x="464443" y="555030"/>
                  </a:moveTo>
                  <a:lnTo>
                    <a:pt x="555728" y="555030"/>
                  </a:lnTo>
                  <a:lnTo>
                    <a:pt x="555728" y="515470"/>
                  </a:lnTo>
                  <a:lnTo>
                    <a:pt x="464443" y="515470"/>
                  </a:lnTo>
                  <a:lnTo>
                    <a:pt x="464443" y="555030"/>
                  </a:lnTo>
                  <a:close/>
                  <a:moveTo>
                    <a:pt x="555728" y="74373"/>
                  </a:moveTo>
                  <a:lnTo>
                    <a:pt x="555728" y="443668"/>
                  </a:lnTo>
                  <a:lnTo>
                    <a:pt x="495730" y="443668"/>
                  </a:lnTo>
                  <a:lnTo>
                    <a:pt x="495730" y="467305"/>
                  </a:lnTo>
                  <a:lnTo>
                    <a:pt x="555728" y="467305"/>
                  </a:lnTo>
                  <a:lnTo>
                    <a:pt x="555728" y="481448"/>
                  </a:lnTo>
                  <a:lnTo>
                    <a:pt x="464443" y="481448"/>
                  </a:lnTo>
                  <a:lnTo>
                    <a:pt x="464443" y="334976"/>
                  </a:lnTo>
                  <a:lnTo>
                    <a:pt x="469790" y="333789"/>
                  </a:lnTo>
                  <a:cubicBezTo>
                    <a:pt x="480443" y="331178"/>
                    <a:pt x="490126" y="325590"/>
                    <a:pt x="497710" y="317668"/>
                  </a:cubicBezTo>
                  <a:cubicBezTo>
                    <a:pt x="508808" y="306364"/>
                    <a:pt x="515293" y="291351"/>
                    <a:pt x="515927" y="275537"/>
                  </a:cubicBezTo>
                  <a:cubicBezTo>
                    <a:pt x="515996" y="270127"/>
                    <a:pt x="515333" y="264737"/>
                    <a:pt x="513947" y="259515"/>
                  </a:cubicBezTo>
                  <a:cubicBezTo>
                    <a:pt x="512076" y="253146"/>
                    <a:pt x="508314" y="247489"/>
                    <a:pt x="503155" y="243295"/>
                  </a:cubicBezTo>
                  <a:cubicBezTo>
                    <a:pt x="496641" y="237915"/>
                    <a:pt x="488443" y="234978"/>
                    <a:pt x="479987" y="234988"/>
                  </a:cubicBezTo>
                  <a:cubicBezTo>
                    <a:pt x="487958" y="228668"/>
                    <a:pt x="494136" y="220390"/>
                    <a:pt x="497908" y="210955"/>
                  </a:cubicBezTo>
                  <a:cubicBezTo>
                    <a:pt x="500928" y="202993"/>
                    <a:pt x="501482" y="194310"/>
                    <a:pt x="499492" y="186032"/>
                  </a:cubicBezTo>
                  <a:cubicBezTo>
                    <a:pt x="497225" y="177823"/>
                    <a:pt x="491314" y="171118"/>
                    <a:pt x="483453" y="167834"/>
                  </a:cubicBezTo>
                  <a:cubicBezTo>
                    <a:pt x="477492" y="165174"/>
                    <a:pt x="470958" y="164046"/>
                    <a:pt x="464443" y="164570"/>
                  </a:cubicBezTo>
                  <a:lnTo>
                    <a:pt x="464443" y="74769"/>
                  </a:lnTo>
                  <a:close/>
                  <a:moveTo>
                    <a:pt x="464443" y="318361"/>
                  </a:moveTo>
                  <a:lnTo>
                    <a:pt x="465928" y="318361"/>
                  </a:lnTo>
                  <a:cubicBezTo>
                    <a:pt x="473572" y="316304"/>
                    <a:pt x="479562" y="310360"/>
                    <a:pt x="481671" y="302735"/>
                  </a:cubicBezTo>
                  <a:cubicBezTo>
                    <a:pt x="484532" y="294031"/>
                    <a:pt x="484779" y="284675"/>
                    <a:pt x="482364" y="275834"/>
                  </a:cubicBezTo>
                  <a:cubicBezTo>
                    <a:pt x="480047" y="265142"/>
                    <a:pt x="473611" y="255796"/>
                    <a:pt x="464443" y="249823"/>
                  </a:cubicBezTo>
                  <a:lnTo>
                    <a:pt x="464443" y="319053"/>
                  </a:lnTo>
                  <a:close/>
                  <a:moveTo>
                    <a:pt x="464443" y="225493"/>
                  </a:moveTo>
                  <a:cubicBezTo>
                    <a:pt x="469582" y="217364"/>
                    <a:pt x="472225" y="207909"/>
                    <a:pt x="472067" y="198296"/>
                  </a:cubicBezTo>
                  <a:cubicBezTo>
                    <a:pt x="472225" y="194527"/>
                    <a:pt x="471790" y="190759"/>
                    <a:pt x="470780" y="187120"/>
                  </a:cubicBezTo>
                  <a:cubicBezTo>
                    <a:pt x="470037" y="183599"/>
                    <a:pt x="468245" y="180394"/>
                    <a:pt x="465631" y="177922"/>
                  </a:cubicBezTo>
                  <a:lnTo>
                    <a:pt x="464443" y="176933"/>
                  </a:lnTo>
                  <a:close/>
                  <a:moveTo>
                    <a:pt x="464443" y="791"/>
                  </a:moveTo>
                  <a:lnTo>
                    <a:pt x="365436" y="791"/>
                  </a:lnTo>
                  <a:lnTo>
                    <a:pt x="365436" y="40351"/>
                  </a:lnTo>
                  <a:lnTo>
                    <a:pt x="464443" y="40351"/>
                  </a:lnTo>
                  <a:lnTo>
                    <a:pt x="464443" y="791"/>
                  </a:lnTo>
                  <a:close/>
                  <a:moveTo>
                    <a:pt x="365436" y="554634"/>
                  </a:moveTo>
                  <a:lnTo>
                    <a:pt x="464443" y="554634"/>
                  </a:lnTo>
                  <a:lnTo>
                    <a:pt x="464443" y="515074"/>
                  </a:lnTo>
                  <a:lnTo>
                    <a:pt x="365436" y="515074"/>
                  </a:lnTo>
                  <a:lnTo>
                    <a:pt x="365436" y="554634"/>
                  </a:lnTo>
                  <a:close/>
                  <a:moveTo>
                    <a:pt x="464443" y="73978"/>
                  </a:moveTo>
                  <a:lnTo>
                    <a:pt x="464443" y="163779"/>
                  </a:lnTo>
                  <a:cubicBezTo>
                    <a:pt x="459790" y="164026"/>
                    <a:pt x="455176" y="164758"/>
                    <a:pt x="450681" y="165955"/>
                  </a:cubicBezTo>
                  <a:cubicBezTo>
                    <a:pt x="438325" y="168962"/>
                    <a:pt x="427652" y="176706"/>
                    <a:pt x="420979" y="187515"/>
                  </a:cubicBezTo>
                  <a:cubicBezTo>
                    <a:pt x="414336" y="196931"/>
                    <a:pt x="412068" y="208749"/>
                    <a:pt x="414742" y="219955"/>
                  </a:cubicBezTo>
                  <a:cubicBezTo>
                    <a:pt x="417910" y="232347"/>
                    <a:pt x="427850" y="241861"/>
                    <a:pt x="440385" y="244482"/>
                  </a:cubicBezTo>
                  <a:cubicBezTo>
                    <a:pt x="429860" y="250268"/>
                    <a:pt x="421514" y="259327"/>
                    <a:pt x="416623" y="270295"/>
                  </a:cubicBezTo>
                  <a:cubicBezTo>
                    <a:pt x="412286" y="280482"/>
                    <a:pt x="411445" y="291826"/>
                    <a:pt x="414247" y="302537"/>
                  </a:cubicBezTo>
                  <a:cubicBezTo>
                    <a:pt x="419999" y="324888"/>
                    <a:pt x="442295" y="338814"/>
                    <a:pt x="464938" y="334185"/>
                  </a:cubicBezTo>
                  <a:lnTo>
                    <a:pt x="464938" y="481052"/>
                  </a:lnTo>
                  <a:lnTo>
                    <a:pt x="365931" y="481052"/>
                  </a:lnTo>
                  <a:lnTo>
                    <a:pt x="365931" y="340712"/>
                  </a:lnTo>
                  <a:lnTo>
                    <a:pt x="368604" y="340020"/>
                  </a:lnTo>
                  <a:lnTo>
                    <a:pt x="367614" y="312229"/>
                  </a:lnTo>
                  <a:lnTo>
                    <a:pt x="395039" y="305207"/>
                  </a:lnTo>
                  <a:lnTo>
                    <a:pt x="393851" y="280086"/>
                  </a:lnTo>
                  <a:lnTo>
                    <a:pt x="366624" y="287009"/>
                  </a:lnTo>
                  <a:lnTo>
                    <a:pt x="365931" y="265053"/>
                  </a:lnTo>
                  <a:lnTo>
                    <a:pt x="365931" y="74769"/>
                  </a:lnTo>
                  <a:close/>
                  <a:moveTo>
                    <a:pt x="464443" y="176537"/>
                  </a:moveTo>
                  <a:cubicBezTo>
                    <a:pt x="462087" y="175044"/>
                    <a:pt x="459216" y="174619"/>
                    <a:pt x="456523" y="175351"/>
                  </a:cubicBezTo>
                  <a:cubicBezTo>
                    <a:pt x="450058" y="176973"/>
                    <a:pt x="444800" y="181670"/>
                    <a:pt x="442464" y="187911"/>
                  </a:cubicBezTo>
                  <a:cubicBezTo>
                    <a:pt x="439880" y="193934"/>
                    <a:pt x="439295" y="200620"/>
                    <a:pt x="440781" y="206999"/>
                  </a:cubicBezTo>
                  <a:cubicBezTo>
                    <a:pt x="442949" y="217591"/>
                    <a:pt x="449741" y="226660"/>
                    <a:pt x="459295" y="231724"/>
                  </a:cubicBezTo>
                  <a:cubicBezTo>
                    <a:pt x="461186" y="229657"/>
                    <a:pt x="462909" y="227441"/>
                    <a:pt x="464443" y="225098"/>
                  </a:cubicBezTo>
                  <a:lnTo>
                    <a:pt x="464443" y="176537"/>
                  </a:lnTo>
                  <a:close/>
                  <a:moveTo>
                    <a:pt x="464443" y="249130"/>
                  </a:moveTo>
                  <a:cubicBezTo>
                    <a:pt x="463255" y="248339"/>
                    <a:pt x="461968" y="247647"/>
                    <a:pt x="460681" y="246955"/>
                  </a:cubicBezTo>
                  <a:cubicBezTo>
                    <a:pt x="450384" y="258209"/>
                    <a:pt x="444721" y="272946"/>
                    <a:pt x="444840" y="288196"/>
                  </a:cubicBezTo>
                  <a:cubicBezTo>
                    <a:pt x="444889" y="292192"/>
                    <a:pt x="445355" y="296167"/>
                    <a:pt x="446226" y="300064"/>
                  </a:cubicBezTo>
                  <a:cubicBezTo>
                    <a:pt x="447315" y="305603"/>
                    <a:pt x="450077" y="310676"/>
                    <a:pt x="454147" y="314603"/>
                  </a:cubicBezTo>
                  <a:cubicBezTo>
                    <a:pt x="456800" y="317105"/>
                    <a:pt x="460414" y="318331"/>
                    <a:pt x="464047" y="317965"/>
                  </a:cubicBezTo>
                  <a:close/>
                  <a:moveTo>
                    <a:pt x="365436" y="396"/>
                  </a:moveTo>
                  <a:lnTo>
                    <a:pt x="246627" y="396"/>
                  </a:lnTo>
                  <a:lnTo>
                    <a:pt x="246627" y="39956"/>
                  </a:lnTo>
                  <a:lnTo>
                    <a:pt x="365436" y="39956"/>
                  </a:lnTo>
                  <a:lnTo>
                    <a:pt x="365436" y="396"/>
                  </a:lnTo>
                  <a:close/>
                  <a:moveTo>
                    <a:pt x="246627" y="554238"/>
                  </a:moveTo>
                  <a:lnTo>
                    <a:pt x="365436" y="554238"/>
                  </a:lnTo>
                  <a:lnTo>
                    <a:pt x="365436" y="514678"/>
                  </a:lnTo>
                  <a:lnTo>
                    <a:pt x="246627" y="514678"/>
                  </a:lnTo>
                  <a:lnTo>
                    <a:pt x="246627" y="554238"/>
                  </a:lnTo>
                  <a:close/>
                  <a:moveTo>
                    <a:pt x="365436" y="73582"/>
                  </a:moveTo>
                  <a:lnTo>
                    <a:pt x="365436" y="263768"/>
                  </a:lnTo>
                  <a:lnTo>
                    <a:pt x="365436" y="258130"/>
                  </a:lnTo>
                  <a:lnTo>
                    <a:pt x="341179" y="264262"/>
                  </a:lnTo>
                  <a:lnTo>
                    <a:pt x="342169" y="291954"/>
                  </a:lnTo>
                  <a:lnTo>
                    <a:pt x="314744" y="298976"/>
                  </a:lnTo>
                  <a:lnTo>
                    <a:pt x="315734" y="324196"/>
                  </a:lnTo>
                  <a:lnTo>
                    <a:pt x="343159" y="317174"/>
                  </a:lnTo>
                  <a:lnTo>
                    <a:pt x="344050" y="344965"/>
                  </a:lnTo>
                  <a:lnTo>
                    <a:pt x="365634" y="339427"/>
                  </a:lnTo>
                  <a:lnTo>
                    <a:pt x="365634" y="480656"/>
                  </a:lnTo>
                  <a:lnTo>
                    <a:pt x="246825" y="480656"/>
                  </a:lnTo>
                  <a:lnTo>
                    <a:pt x="246825" y="390163"/>
                  </a:lnTo>
                  <a:cubicBezTo>
                    <a:pt x="249201" y="390163"/>
                    <a:pt x="251776" y="389272"/>
                    <a:pt x="254350" y="388580"/>
                  </a:cubicBezTo>
                  <a:cubicBezTo>
                    <a:pt x="269973" y="384575"/>
                    <a:pt x="283062" y="373953"/>
                    <a:pt x="290190" y="359503"/>
                  </a:cubicBezTo>
                  <a:cubicBezTo>
                    <a:pt x="298537" y="343936"/>
                    <a:pt x="300448" y="325729"/>
                    <a:pt x="295537" y="308767"/>
                  </a:cubicBezTo>
                  <a:cubicBezTo>
                    <a:pt x="293666" y="300282"/>
                    <a:pt x="289161" y="292597"/>
                    <a:pt x="282666" y="286812"/>
                  </a:cubicBezTo>
                  <a:cubicBezTo>
                    <a:pt x="279478" y="284230"/>
                    <a:pt x="275755" y="282371"/>
                    <a:pt x="271775" y="281372"/>
                  </a:cubicBezTo>
                  <a:cubicBezTo>
                    <a:pt x="266320" y="280235"/>
                    <a:pt x="260667" y="280511"/>
                    <a:pt x="255340" y="282163"/>
                  </a:cubicBezTo>
                  <a:cubicBezTo>
                    <a:pt x="252399" y="282964"/>
                    <a:pt x="249578" y="284131"/>
                    <a:pt x="246924" y="285625"/>
                  </a:cubicBezTo>
                  <a:lnTo>
                    <a:pt x="246924" y="232812"/>
                  </a:lnTo>
                  <a:lnTo>
                    <a:pt x="249597" y="231823"/>
                  </a:lnTo>
                  <a:cubicBezTo>
                    <a:pt x="252587" y="231041"/>
                    <a:pt x="255776" y="231694"/>
                    <a:pt x="258211" y="233603"/>
                  </a:cubicBezTo>
                  <a:cubicBezTo>
                    <a:pt x="260755" y="235284"/>
                    <a:pt x="262557" y="237866"/>
                    <a:pt x="263260" y="240823"/>
                  </a:cubicBezTo>
                  <a:cubicBezTo>
                    <a:pt x="264062" y="243701"/>
                    <a:pt x="263518" y="246796"/>
                    <a:pt x="261775" y="249229"/>
                  </a:cubicBezTo>
                  <a:cubicBezTo>
                    <a:pt x="267043" y="248052"/>
                    <a:pt x="271726" y="245075"/>
                    <a:pt x="275042" y="240823"/>
                  </a:cubicBezTo>
                  <a:cubicBezTo>
                    <a:pt x="277319" y="237381"/>
                    <a:pt x="278003" y="233128"/>
                    <a:pt x="276923" y="229152"/>
                  </a:cubicBezTo>
                  <a:cubicBezTo>
                    <a:pt x="275369" y="224484"/>
                    <a:pt x="271696" y="220815"/>
                    <a:pt x="267023" y="219262"/>
                  </a:cubicBezTo>
                  <a:cubicBezTo>
                    <a:pt x="260845" y="216889"/>
                    <a:pt x="254053" y="216642"/>
                    <a:pt x="247716" y="218570"/>
                  </a:cubicBezTo>
                  <a:lnTo>
                    <a:pt x="246627" y="218570"/>
                  </a:lnTo>
                  <a:lnTo>
                    <a:pt x="246627" y="74769"/>
                  </a:lnTo>
                  <a:close/>
                  <a:moveTo>
                    <a:pt x="246627" y="371075"/>
                  </a:moveTo>
                  <a:cubicBezTo>
                    <a:pt x="248429" y="371164"/>
                    <a:pt x="250231" y="370966"/>
                    <a:pt x="251974" y="370481"/>
                  </a:cubicBezTo>
                  <a:cubicBezTo>
                    <a:pt x="261043" y="367514"/>
                    <a:pt x="267884" y="359998"/>
                    <a:pt x="269993" y="350701"/>
                  </a:cubicBezTo>
                  <a:cubicBezTo>
                    <a:pt x="273923" y="340505"/>
                    <a:pt x="274607" y="329358"/>
                    <a:pt x="271973" y="318756"/>
                  </a:cubicBezTo>
                  <a:cubicBezTo>
                    <a:pt x="268211" y="303921"/>
                    <a:pt x="262567" y="297394"/>
                    <a:pt x="255043" y="298976"/>
                  </a:cubicBezTo>
                  <a:cubicBezTo>
                    <a:pt x="251706" y="299896"/>
                    <a:pt x="248746" y="301874"/>
                    <a:pt x="246627" y="304614"/>
                  </a:cubicBezTo>
                  <a:close/>
                  <a:moveTo>
                    <a:pt x="246627" y="0"/>
                  </a:moveTo>
                  <a:lnTo>
                    <a:pt x="58513" y="0"/>
                  </a:lnTo>
                  <a:cubicBezTo>
                    <a:pt x="26237" y="0"/>
                    <a:pt x="59" y="26110"/>
                    <a:pt x="0" y="58351"/>
                  </a:cubicBezTo>
                  <a:lnTo>
                    <a:pt x="0" y="495887"/>
                  </a:lnTo>
                  <a:cubicBezTo>
                    <a:pt x="59" y="528129"/>
                    <a:pt x="26237" y="554238"/>
                    <a:pt x="58513" y="554238"/>
                  </a:cubicBezTo>
                  <a:lnTo>
                    <a:pt x="246627" y="554238"/>
                  </a:lnTo>
                  <a:lnTo>
                    <a:pt x="246627" y="514678"/>
                  </a:lnTo>
                  <a:lnTo>
                    <a:pt x="91780" y="514678"/>
                  </a:lnTo>
                  <a:cubicBezTo>
                    <a:pt x="65533" y="514678"/>
                    <a:pt x="44256" y="493425"/>
                    <a:pt x="44256" y="467206"/>
                  </a:cubicBezTo>
                  <a:cubicBezTo>
                    <a:pt x="44256" y="467176"/>
                    <a:pt x="44256" y="467137"/>
                    <a:pt x="44256" y="467107"/>
                  </a:cubicBezTo>
                  <a:lnTo>
                    <a:pt x="44256" y="88021"/>
                  </a:lnTo>
                  <a:cubicBezTo>
                    <a:pt x="44197" y="61803"/>
                    <a:pt x="65434" y="40510"/>
                    <a:pt x="91681" y="40450"/>
                  </a:cubicBezTo>
                  <a:cubicBezTo>
                    <a:pt x="91710" y="40450"/>
                    <a:pt x="91750" y="40450"/>
                    <a:pt x="91780" y="40450"/>
                  </a:cubicBezTo>
                  <a:lnTo>
                    <a:pt x="247023" y="40450"/>
                  </a:lnTo>
                  <a:lnTo>
                    <a:pt x="247023" y="890"/>
                  </a:lnTo>
                  <a:close/>
                  <a:moveTo>
                    <a:pt x="246627" y="73582"/>
                  </a:moveTo>
                  <a:lnTo>
                    <a:pt x="246627" y="217482"/>
                  </a:lnTo>
                  <a:cubicBezTo>
                    <a:pt x="232499" y="221053"/>
                    <a:pt x="220133" y="229588"/>
                    <a:pt x="211777" y="241515"/>
                  </a:cubicBezTo>
                  <a:cubicBezTo>
                    <a:pt x="202648" y="255312"/>
                    <a:pt x="197193" y="271205"/>
                    <a:pt x="195935" y="287702"/>
                  </a:cubicBezTo>
                  <a:cubicBezTo>
                    <a:pt x="195134" y="298304"/>
                    <a:pt x="195134" y="308945"/>
                    <a:pt x="195935" y="319548"/>
                  </a:cubicBezTo>
                  <a:cubicBezTo>
                    <a:pt x="196520" y="330555"/>
                    <a:pt x="198143" y="341484"/>
                    <a:pt x="200787" y="352185"/>
                  </a:cubicBezTo>
                  <a:lnTo>
                    <a:pt x="201777" y="356042"/>
                  </a:lnTo>
                  <a:cubicBezTo>
                    <a:pt x="203153" y="361491"/>
                    <a:pt x="205143" y="366763"/>
                    <a:pt x="207717" y="371767"/>
                  </a:cubicBezTo>
                  <a:cubicBezTo>
                    <a:pt x="215143" y="386305"/>
                    <a:pt x="228113" y="392141"/>
                    <a:pt x="247320" y="389272"/>
                  </a:cubicBezTo>
                  <a:lnTo>
                    <a:pt x="247320" y="480656"/>
                  </a:lnTo>
                  <a:lnTo>
                    <a:pt x="114254" y="480656"/>
                  </a:lnTo>
                  <a:cubicBezTo>
                    <a:pt x="93205" y="480656"/>
                    <a:pt x="76137" y="463606"/>
                    <a:pt x="76137" y="442580"/>
                  </a:cubicBezTo>
                  <a:lnTo>
                    <a:pt x="76137" y="113241"/>
                  </a:lnTo>
                  <a:cubicBezTo>
                    <a:pt x="76137" y="92215"/>
                    <a:pt x="93205" y="75164"/>
                    <a:pt x="114254" y="75164"/>
                  </a:cubicBezTo>
                  <a:close/>
                  <a:moveTo>
                    <a:pt x="246627" y="231823"/>
                  </a:moveTo>
                  <a:lnTo>
                    <a:pt x="246627" y="284636"/>
                  </a:lnTo>
                  <a:cubicBezTo>
                    <a:pt x="243261" y="286594"/>
                    <a:pt x="240251" y="289106"/>
                    <a:pt x="237717" y="292053"/>
                  </a:cubicBezTo>
                  <a:cubicBezTo>
                    <a:pt x="233063" y="296959"/>
                    <a:pt x="231232" y="303892"/>
                    <a:pt x="232865" y="310449"/>
                  </a:cubicBezTo>
                  <a:cubicBezTo>
                    <a:pt x="234212" y="314593"/>
                    <a:pt x="236766" y="318242"/>
                    <a:pt x="240192" y="320932"/>
                  </a:cubicBezTo>
                  <a:cubicBezTo>
                    <a:pt x="241053" y="315344"/>
                    <a:pt x="243261" y="310053"/>
                    <a:pt x="246627" y="305504"/>
                  </a:cubicBezTo>
                  <a:lnTo>
                    <a:pt x="246627" y="371470"/>
                  </a:lnTo>
                  <a:cubicBezTo>
                    <a:pt x="244162" y="371411"/>
                    <a:pt x="241756" y="370659"/>
                    <a:pt x="239697" y="369295"/>
                  </a:cubicBezTo>
                  <a:cubicBezTo>
                    <a:pt x="234925" y="364992"/>
                    <a:pt x="231836" y="359138"/>
                    <a:pt x="230984" y="352778"/>
                  </a:cubicBezTo>
                  <a:cubicBezTo>
                    <a:pt x="229895" y="348525"/>
                    <a:pt x="228509" y="340613"/>
                    <a:pt x="226727" y="329240"/>
                  </a:cubicBezTo>
                  <a:cubicBezTo>
                    <a:pt x="225024" y="318084"/>
                    <a:pt x="224202" y="306799"/>
                    <a:pt x="224252" y="295515"/>
                  </a:cubicBezTo>
                  <a:cubicBezTo>
                    <a:pt x="223281" y="279661"/>
                    <a:pt x="225717" y="263777"/>
                    <a:pt x="231380" y="248933"/>
                  </a:cubicBezTo>
                  <a:cubicBezTo>
                    <a:pt x="234509" y="241822"/>
                    <a:pt x="240053" y="236046"/>
                    <a:pt x="247023" y="232614"/>
                  </a:cubicBezTo>
                  <a:close/>
                </a:path>
              </a:pathLst>
            </a:custGeom>
            <a:grpFill/>
            <a:ln w="9897"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xmlns="" id="{05F55D32-2A60-7447-961A-88958662D283}"/>
                </a:ext>
              </a:extLst>
            </p:cNvPr>
            <p:cNvSpPr/>
            <p:nvPr/>
          </p:nvSpPr>
          <p:spPr>
            <a:xfrm>
              <a:off x="9076924" y="1734687"/>
              <a:ext cx="243062" cy="182782"/>
            </a:xfrm>
            <a:custGeom>
              <a:avLst/>
              <a:gdLst>
                <a:gd name="connsiteX0" fmla="*/ 170095 w 243062"/>
                <a:gd name="connsiteY0" fmla="*/ 14 h 182782"/>
                <a:gd name="connsiteX1" fmla="*/ 121482 w 243062"/>
                <a:gd name="connsiteY1" fmla="*/ 17816 h 182782"/>
                <a:gd name="connsiteX2" fmla="*/ 72968 w 243062"/>
                <a:gd name="connsiteY2" fmla="*/ 14 h 182782"/>
                <a:gd name="connsiteX3" fmla="*/ 0 w 243062"/>
                <a:gd name="connsiteY3" fmla="*/ 70105 h 182782"/>
                <a:gd name="connsiteX4" fmla="*/ 0 w 243062"/>
                <a:gd name="connsiteY4" fmla="*/ 70233 h 182782"/>
                <a:gd name="connsiteX5" fmla="*/ 125343 w 243062"/>
                <a:gd name="connsiteY5" fmla="*/ 182782 h 182782"/>
                <a:gd name="connsiteX6" fmla="*/ 243063 w 243062"/>
                <a:gd name="connsiteY6" fmla="*/ 70233 h 182782"/>
                <a:gd name="connsiteX7" fmla="*/ 170223 w 243062"/>
                <a:gd name="connsiteY7" fmla="*/ 14 h 182782"/>
                <a:gd name="connsiteX8" fmla="*/ 170095 w 243062"/>
                <a:gd name="connsiteY8" fmla="*/ 14 h 18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62" h="182782">
                  <a:moveTo>
                    <a:pt x="170095" y="14"/>
                  </a:moveTo>
                  <a:cubicBezTo>
                    <a:pt x="152283" y="-55"/>
                    <a:pt x="135036" y="6264"/>
                    <a:pt x="121482" y="17816"/>
                  </a:cubicBezTo>
                  <a:cubicBezTo>
                    <a:pt x="107967" y="6264"/>
                    <a:pt x="90750" y="-55"/>
                    <a:pt x="72968" y="14"/>
                  </a:cubicBezTo>
                  <a:cubicBezTo>
                    <a:pt x="33445" y="-758"/>
                    <a:pt x="772" y="30624"/>
                    <a:pt x="0" y="70105"/>
                  </a:cubicBezTo>
                  <a:cubicBezTo>
                    <a:pt x="0" y="70154"/>
                    <a:pt x="0" y="70194"/>
                    <a:pt x="0" y="70233"/>
                  </a:cubicBezTo>
                  <a:cubicBezTo>
                    <a:pt x="0" y="114541"/>
                    <a:pt x="36732" y="182782"/>
                    <a:pt x="125343" y="182782"/>
                  </a:cubicBezTo>
                  <a:cubicBezTo>
                    <a:pt x="216529" y="182782"/>
                    <a:pt x="243063" y="110585"/>
                    <a:pt x="243063" y="70233"/>
                  </a:cubicBezTo>
                  <a:cubicBezTo>
                    <a:pt x="242360" y="30752"/>
                    <a:pt x="209747" y="-688"/>
                    <a:pt x="170223" y="14"/>
                  </a:cubicBezTo>
                  <a:cubicBezTo>
                    <a:pt x="170174" y="14"/>
                    <a:pt x="170134" y="14"/>
                    <a:pt x="170095" y="14"/>
                  </a:cubicBezTo>
                  <a:close/>
                </a:path>
              </a:pathLst>
            </a:custGeom>
            <a:grpFill/>
            <a:ln w="9897"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xmlns="" id="{BCFBFECF-5674-FB4E-91E9-7AFF5868BF7D}"/>
                </a:ext>
              </a:extLst>
            </p:cNvPr>
            <p:cNvSpPr/>
            <p:nvPr/>
          </p:nvSpPr>
          <p:spPr>
            <a:xfrm>
              <a:off x="9193036" y="1686834"/>
              <a:ext cx="58636" cy="84362"/>
            </a:xfrm>
            <a:custGeom>
              <a:avLst/>
              <a:gdLst>
                <a:gd name="connsiteX0" fmla="*/ 6657 w 58636"/>
                <a:gd name="connsiteY0" fmla="*/ 84362 h 84362"/>
                <a:gd name="connsiteX1" fmla="*/ 23984 w 58636"/>
                <a:gd name="connsiteY1" fmla="*/ 0 h 84362"/>
                <a:gd name="connsiteX2" fmla="*/ 58636 w 58636"/>
                <a:gd name="connsiteY2" fmla="*/ 6428 h 84362"/>
                <a:gd name="connsiteX3" fmla="*/ 6657 w 58636"/>
                <a:gd name="connsiteY3" fmla="*/ 84362 h 84362"/>
              </a:gdLst>
              <a:ahLst/>
              <a:cxnLst>
                <a:cxn ang="0">
                  <a:pos x="connsiteX0" y="connsiteY0"/>
                </a:cxn>
                <a:cxn ang="0">
                  <a:pos x="connsiteX1" y="connsiteY1"/>
                </a:cxn>
                <a:cxn ang="0">
                  <a:pos x="connsiteX2" y="connsiteY2"/>
                </a:cxn>
                <a:cxn ang="0">
                  <a:pos x="connsiteX3" y="connsiteY3"/>
                </a:cxn>
              </a:cxnLst>
              <a:rect l="l" t="t" r="r" b="b"/>
              <a:pathLst>
                <a:path w="58636" h="84362">
                  <a:moveTo>
                    <a:pt x="6657" y="84362"/>
                  </a:moveTo>
                  <a:cubicBezTo>
                    <a:pt x="-6630" y="55483"/>
                    <a:pt x="390" y="21323"/>
                    <a:pt x="23984" y="0"/>
                  </a:cubicBezTo>
                  <a:lnTo>
                    <a:pt x="58636" y="6428"/>
                  </a:lnTo>
                  <a:cubicBezTo>
                    <a:pt x="26162" y="24725"/>
                    <a:pt x="6459" y="43516"/>
                    <a:pt x="6657" y="84362"/>
                  </a:cubicBezTo>
                  <a:close/>
                </a:path>
              </a:pathLst>
            </a:custGeom>
            <a:grpFill/>
            <a:ln w="9897"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xmlns="" id="{6C6F1E43-E6A9-8649-94BF-49322F9D25AF}"/>
                </a:ext>
              </a:extLst>
            </p:cNvPr>
            <p:cNvSpPr/>
            <p:nvPr/>
          </p:nvSpPr>
          <p:spPr>
            <a:xfrm>
              <a:off x="8811311" y="3208042"/>
              <a:ext cx="249969" cy="349692"/>
            </a:xfrm>
            <a:custGeom>
              <a:avLst/>
              <a:gdLst>
                <a:gd name="connsiteX0" fmla="*/ 210367 w 249969"/>
                <a:gd name="connsiteY0" fmla="*/ 214990 h 349692"/>
                <a:gd name="connsiteX1" fmla="*/ 249970 w 249969"/>
                <a:gd name="connsiteY1" fmla="*/ 273836 h 349692"/>
                <a:gd name="connsiteX2" fmla="*/ 248386 w 249969"/>
                <a:gd name="connsiteY2" fmla="*/ 349693 h 349692"/>
                <a:gd name="connsiteX3" fmla="*/ 210565 w 249969"/>
                <a:gd name="connsiteY3" fmla="*/ 335056 h 349692"/>
                <a:gd name="connsiteX4" fmla="*/ 210565 w 249969"/>
                <a:gd name="connsiteY4" fmla="*/ 328924 h 349692"/>
                <a:gd name="connsiteX5" fmla="*/ 222050 w 249969"/>
                <a:gd name="connsiteY5" fmla="*/ 333473 h 349692"/>
                <a:gd name="connsiteX6" fmla="*/ 243237 w 249969"/>
                <a:gd name="connsiteY6" fmla="*/ 319231 h 349692"/>
                <a:gd name="connsiteX7" fmla="*/ 244227 w 249969"/>
                <a:gd name="connsiteY7" fmla="*/ 275518 h 349692"/>
                <a:gd name="connsiteX8" fmla="*/ 244227 w 249969"/>
                <a:gd name="connsiteY8" fmla="*/ 275518 h 349692"/>
                <a:gd name="connsiteX9" fmla="*/ 242049 w 249969"/>
                <a:gd name="connsiteY9" fmla="*/ 272254 h 349692"/>
                <a:gd name="connsiteX10" fmla="*/ 224158 w 249969"/>
                <a:gd name="connsiteY10" fmla="*/ 268921 h 349692"/>
                <a:gd name="connsiteX11" fmla="*/ 219376 w 249969"/>
                <a:gd name="connsiteY11" fmla="*/ 284023 h 349692"/>
                <a:gd name="connsiteX12" fmla="*/ 210565 w 249969"/>
                <a:gd name="connsiteY12" fmla="*/ 280561 h 349692"/>
                <a:gd name="connsiteX13" fmla="*/ 177001 w 249969"/>
                <a:gd name="connsiteY13" fmla="*/ 322297 h 349692"/>
                <a:gd name="connsiteX14" fmla="*/ 75123 w 249969"/>
                <a:gd name="connsiteY14" fmla="*/ 169991 h 349692"/>
                <a:gd name="connsiteX15" fmla="*/ 64628 w 249969"/>
                <a:gd name="connsiteY15" fmla="*/ 164749 h 349692"/>
                <a:gd name="connsiteX16" fmla="*/ 63737 w 249969"/>
                <a:gd name="connsiteY16" fmla="*/ 163364 h 349692"/>
                <a:gd name="connsiteX17" fmla="*/ 63737 w 249969"/>
                <a:gd name="connsiteY17" fmla="*/ 152485 h 349692"/>
                <a:gd name="connsiteX18" fmla="*/ 66707 w 249969"/>
                <a:gd name="connsiteY18" fmla="*/ 156936 h 349692"/>
                <a:gd name="connsiteX19" fmla="*/ 80340 w 249969"/>
                <a:gd name="connsiteY19" fmla="*/ 160130 h 349692"/>
                <a:gd name="connsiteX20" fmla="*/ 80964 w 249969"/>
                <a:gd name="connsiteY20" fmla="*/ 159705 h 349692"/>
                <a:gd name="connsiteX21" fmla="*/ 98191 w 249969"/>
                <a:gd name="connsiteY21" fmla="*/ 148134 h 349692"/>
                <a:gd name="connsiteX22" fmla="*/ 98191 w 249969"/>
                <a:gd name="connsiteY22" fmla="*/ 148134 h 349692"/>
                <a:gd name="connsiteX23" fmla="*/ 87499 w 249969"/>
                <a:gd name="connsiteY23" fmla="*/ 143683 h 349692"/>
                <a:gd name="connsiteX24" fmla="*/ 63737 w 249969"/>
                <a:gd name="connsiteY24" fmla="*/ 108277 h 349692"/>
                <a:gd name="connsiteX25" fmla="*/ 63737 w 249969"/>
                <a:gd name="connsiteY25" fmla="*/ 61200 h 349692"/>
                <a:gd name="connsiteX26" fmla="*/ 91063 w 249969"/>
                <a:gd name="connsiteY26" fmla="*/ 42903 h 349692"/>
                <a:gd name="connsiteX27" fmla="*/ 105023 w 249969"/>
                <a:gd name="connsiteY27" fmla="*/ 47453 h 349692"/>
                <a:gd name="connsiteX28" fmla="*/ 146705 w 249969"/>
                <a:gd name="connsiteY28" fmla="*/ 109563 h 349692"/>
                <a:gd name="connsiteX29" fmla="*/ 147596 w 249969"/>
                <a:gd name="connsiteY29" fmla="*/ 121233 h 349692"/>
                <a:gd name="connsiteX30" fmla="*/ 210367 w 249969"/>
                <a:gd name="connsiteY30" fmla="*/ 214793 h 349692"/>
                <a:gd name="connsiteX31" fmla="*/ 210367 w 249969"/>
                <a:gd name="connsiteY31" fmla="*/ 280364 h 349692"/>
                <a:gd name="connsiteX32" fmla="*/ 197555 w 249969"/>
                <a:gd name="connsiteY32" fmla="*/ 293280 h 349692"/>
                <a:gd name="connsiteX33" fmla="*/ 198387 w 249969"/>
                <a:gd name="connsiteY33" fmla="*/ 297770 h 349692"/>
                <a:gd name="connsiteX34" fmla="*/ 180219 w 249969"/>
                <a:gd name="connsiteY34" fmla="*/ 296138 h 349692"/>
                <a:gd name="connsiteX35" fmla="*/ 178585 w 249969"/>
                <a:gd name="connsiteY35" fmla="*/ 314286 h 349692"/>
                <a:gd name="connsiteX36" fmla="*/ 180763 w 249969"/>
                <a:gd name="connsiteY36" fmla="*/ 317451 h 349692"/>
                <a:gd name="connsiteX37" fmla="*/ 210466 w 249969"/>
                <a:gd name="connsiteY37" fmla="*/ 328726 h 349692"/>
                <a:gd name="connsiteX38" fmla="*/ 210466 w 249969"/>
                <a:gd name="connsiteY38" fmla="*/ 334858 h 349692"/>
                <a:gd name="connsiteX39" fmla="*/ 177001 w 249969"/>
                <a:gd name="connsiteY39" fmla="*/ 322297 h 349692"/>
                <a:gd name="connsiteX40" fmla="*/ 63440 w 249969"/>
                <a:gd name="connsiteY40" fmla="*/ 7299 h 349692"/>
                <a:gd name="connsiteX41" fmla="*/ 63440 w 249969"/>
                <a:gd name="connsiteY41" fmla="*/ 55365 h 349692"/>
                <a:gd name="connsiteX42" fmla="*/ 84528 w 249969"/>
                <a:gd name="connsiteY42" fmla="*/ 33805 h 349692"/>
                <a:gd name="connsiteX43" fmla="*/ 73836 w 249969"/>
                <a:gd name="connsiteY43" fmla="*/ 17882 h 349692"/>
                <a:gd name="connsiteX44" fmla="*/ 63737 w 249969"/>
                <a:gd name="connsiteY44" fmla="*/ 7299 h 349692"/>
                <a:gd name="connsiteX45" fmla="*/ 63440 w 249969"/>
                <a:gd name="connsiteY45" fmla="*/ 163364 h 349692"/>
                <a:gd name="connsiteX46" fmla="*/ 22649 w 249969"/>
                <a:gd name="connsiteY46" fmla="*/ 102639 h 349692"/>
                <a:gd name="connsiteX47" fmla="*/ 23738 w 249969"/>
                <a:gd name="connsiteY47" fmla="*/ 87903 h 349692"/>
                <a:gd name="connsiteX48" fmla="*/ 6907 w 249969"/>
                <a:gd name="connsiteY48" fmla="*/ 62782 h 349692"/>
                <a:gd name="connsiteX49" fmla="*/ 17748 w 249969"/>
                <a:gd name="connsiteY49" fmla="*/ 6894 h 349692"/>
                <a:gd name="connsiteX50" fmla="*/ 63440 w 249969"/>
                <a:gd name="connsiteY50" fmla="*/ 7299 h 349692"/>
                <a:gd name="connsiteX51" fmla="*/ 63440 w 249969"/>
                <a:gd name="connsiteY51" fmla="*/ 55365 h 349692"/>
                <a:gd name="connsiteX52" fmla="*/ 46213 w 249969"/>
                <a:gd name="connsiteY52" fmla="*/ 72969 h 349692"/>
                <a:gd name="connsiteX53" fmla="*/ 63440 w 249969"/>
                <a:gd name="connsiteY53" fmla="*/ 61398 h 349692"/>
                <a:gd name="connsiteX54" fmla="*/ 63440 w 249969"/>
                <a:gd name="connsiteY54" fmla="*/ 108277 h 349692"/>
                <a:gd name="connsiteX55" fmla="*/ 50866 w 249969"/>
                <a:gd name="connsiteY55" fmla="*/ 89485 h 349692"/>
                <a:gd name="connsiteX56" fmla="*/ 50866 w 249969"/>
                <a:gd name="connsiteY56" fmla="*/ 77914 h 349692"/>
                <a:gd name="connsiteX57" fmla="*/ 33639 w 249969"/>
                <a:gd name="connsiteY57" fmla="*/ 89485 h 349692"/>
                <a:gd name="connsiteX58" fmla="*/ 30411 w 249969"/>
                <a:gd name="connsiteY58" fmla="*/ 103094 h 349692"/>
                <a:gd name="connsiteX59" fmla="*/ 30767 w 249969"/>
                <a:gd name="connsiteY59" fmla="*/ 103628 h 349692"/>
                <a:gd name="connsiteX60" fmla="*/ 63539 w 249969"/>
                <a:gd name="connsiteY60" fmla="*/ 152485 h 34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49969" h="349692">
                  <a:moveTo>
                    <a:pt x="210367" y="214990"/>
                  </a:moveTo>
                  <a:lnTo>
                    <a:pt x="249970" y="273836"/>
                  </a:lnTo>
                  <a:lnTo>
                    <a:pt x="248386" y="349693"/>
                  </a:lnTo>
                  <a:lnTo>
                    <a:pt x="210565" y="335056"/>
                  </a:lnTo>
                  <a:lnTo>
                    <a:pt x="210565" y="328924"/>
                  </a:lnTo>
                  <a:lnTo>
                    <a:pt x="222050" y="333473"/>
                  </a:lnTo>
                  <a:lnTo>
                    <a:pt x="243237" y="319231"/>
                  </a:lnTo>
                  <a:lnTo>
                    <a:pt x="244227" y="275518"/>
                  </a:lnTo>
                  <a:lnTo>
                    <a:pt x="244227" y="275518"/>
                  </a:lnTo>
                  <a:lnTo>
                    <a:pt x="242049" y="272254"/>
                  </a:lnTo>
                  <a:cubicBezTo>
                    <a:pt x="238029" y="266399"/>
                    <a:pt x="230020" y="264905"/>
                    <a:pt x="224158" y="268921"/>
                  </a:cubicBezTo>
                  <a:cubicBezTo>
                    <a:pt x="219277" y="272264"/>
                    <a:pt x="217307" y="278494"/>
                    <a:pt x="219376" y="284023"/>
                  </a:cubicBezTo>
                  <a:cubicBezTo>
                    <a:pt x="216990" y="281788"/>
                    <a:pt x="213832" y="280551"/>
                    <a:pt x="210565" y="280561"/>
                  </a:cubicBezTo>
                  <a:close/>
                  <a:moveTo>
                    <a:pt x="177001" y="322297"/>
                  </a:moveTo>
                  <a:lnTo>
                    <a:pt x="75123" y="169991"/>
                  </a:lnTo>
                  <a:cubicBezTo>
                    <a:pt x="70945" y="170208"/>
                    <a:pt x="66955" y="168220"/>
                    <a:pt x="64628" y="164749"/>
                  </a:cubicBezTo>
                  <a:lnTo>
                    <a:pt x="63737" y="163364"/>
                  </a:lnTo>
                  <a:lnTo>
                    <a:pt x="63737" y="152485"/>
                  </a:lnTo>
                  <a:lnTo>
                    <a:pt x="66707" y="156936"/>
                  </a:lnTo>
                  <a:cubicBezTo>
                    <a:pt x="69588" y="161574"/>
                    <a:pt x="75697" y="163008"/>
                    <a:pt x="80340" y="160130"/>
                  </a:cubicBezTo>
                  <a:cubicBezTo>
                    <a:pt x="80548" y="159992"/>
                    <a:pt x="80766" y="159853"/>
                    <a:pt x="80964" y="159705"/>
                  </a:cubicBezTo>
                  <a:lnTo>
                    <a:pt x="98191" y="148134"/>
                  </a:lnTo>
                  <a:lnTo>
                    <a:pt x="98191" y="148134"/>
                  </a:lnTo>
                  <a:cubicBezTo>
                    <a:pt x="94053" y="148954"/>
                    <a:pt x="89825" y="147194"/>
                    <a:pt x="87499" y="143683"/>
                  </a:cubicBezTo>
                  <a:lnTo>
                    <a:pt x="63737" y="108277"/>
                  </a:lnTo>
                  <a:lnTo>
                    <a:pt x="63737" y="61200"/>
                  </a:lnTo>
                  <a:lnTo>
                    <a:pt x="91063" y="42903"/>
                  </a:lnTo>
                  <a:cubicBezTo>
                    <a:pt x="96211" y="41064"/>
                    <a:pt x="101954" y="42933"/>
                    <a:pt x="105023" y="47453"/>
                  </a:cubicBezTo>
                  <a:lnTo>
                    <a:pt x="146705" y="109563"/>
                  </a:lnTo>
                  <a:cubicBezTo>
                    <a:pt x="149051" y="113024"/>
                    <a:pt x="149398" y="117464"/>
                    <a:pt x="147596" y="121233"/>
                  </a:cubicBezTo>
                  <a:lnTo>
                    <a:pt x="210367" y="214793"/>
                  </a:lnTo>
                  <a:lnTo>
                    <a:pt x="210367" y="280364"/>
                  </a:lnTo>
                  <a:cubicBezTo>
                    <a:pt x="203258" y="280393"/>
                    <a:pt x="197525" y="286179"/>
                    <a:pt x="197555" y="293280"/>
                  </a:cubicBezTo>
                  <a:cubicBezTo>
                    <a:pt x="197565" y="294813"/>
                    <a:pt x="197842" y="296336"/>
                    <a:pt x="198387" y="297770"/>
                  </a:cubicBezTo>
                  <a:cubicBezTo>
                    <a:pt x="193823" y="292311"/>
                    <a:pt x="185684" y="291579"/>
                    <a:pt x="180219" y="296138"/>
                  </a:cubicBezTo>
                  <a:cubicBezTo>
                    <a:pt x="174754" y="300698"/>
                    <a:pt x="174021" y="308827"/>
                    <a:pt x="178585" y="314286"/>
                  </a:cubicBezTo>
                  <a:lnTo>
                    <a:pt x="180763" y="317451"/>
                  </a:lnTo>
                  <a:lnTo>
                    <a:pt x="210466" y="328726"/>
                  </a:lnTo>
                  <a:lnTo>
                    <a:pt x="210466" y="334858"/>
                  </a:lnTo>
                  <a:lnTo>
                    <a:pt x="177001" y="322297"/>
                  </a:lnTo>
                  <a:close/>
                  <a:moveTo>
                    <a:pt x="63440" y="7299"/>
                  </a:moveTo>
                  <a:lnTo>
                    <a:pt x="63440" y="55365"/>
                  </a:lnTo>
                  <a:lnTo>
                    <a:pt x="84528" y="33805"/>
                  </a:lnTo>
                  <a:lnTo>
                    <a:pt x="73836" y="17882"/>
                  </a:lnTo>
                  <a:cubicBezTo>
                    <a:pt x="71133" y="13777"/>
                    <a:pt x="67717" y="10187"/>
                    <a:pt x="63737" y="7299"/>
                  </a:cubicBezTo>
                  <a:close/>
                  <a:moveTo>
                    <a:pt x="63440" y="163364"/>
                  </a:moveTo>
                  <a:lnTo>
                    <a:pt x="22649" y="102639"/>
                  </a:lnTo>
                  <a:cubicBezTo>
                    <a:pt x="19639" y="98041"/>
                    <a:pt x="20085" y="92007"/>
                    <a:pt x="23738" y="87903"/>
                  </a:cubicBezTo>
                  <a:lnTo>
                    <a:pt x="6907" y="62782"/>
                  </a:lnTo>
                  <a:cubicBezTo>
                    <a:pt x="-5549" y="44357"/>
                    <a:pt x="-697" y="19335"/>
                    <a:pt x="17748" y="6894"/>
                  </a:cubicBezTo>
                  <a:cubicBezTo>
                    <a:pt x="31589" y="-2442"/>
                    <a:pt x="49767" y="-2284"/>
                    <a:pt x="63440" y="7299"/>
                  </a:cubicBezTo>
                  <a:lnTo>
                    <a:pt x="63440" y="55365"/>
                  </a:lnTo>
                  <a:lnTo>
                    <a:pt x="46213" y="72969"/>
                  </a:lnTo>
                  <a:lnTo>
                    <a:pt x="63440" y="61398"/>
                  </a:lnTo>
                  <a:lnTo>
                    <a:pt x="63440" y="108277"/>
                  </a:lnTo>
                  <a:lnTo>
                    <a:pt x="50866" y="89485"/>
                  </a:lnTo>
                  <a:cubicBezTo>
                    <a:pt x="48539" y="85975"/>
                    <a:pt x="48539" y="81425"/>
                    <a:pt x="50866" y="77914"/>
                  </a:cubicBezTo>
                  <a:lnTo>
                    <a:pt x="33639" y="89485"/>
                  </a:lnTo>
                  <a:cubicBezTo>
                    <a:pt x="28985" y="92354"/>
                    <a:pt x="27540" y="98446"/>
                    <a:pt x="30411" y="103094"/>
                  </a:cubicBezTo>
                  <a:cubicBezTo>
                    <a:pt x="30530" y="103282"/>
                    <a:pt x="30649" y="103450"/>
                    <a:pt x="30767" y="103628"/>
                  </a:cubicBezTo>
                  <a:lnTo>
                    <a:pt x="63539" y="152485"/>
                  </a:lnTo>
                  <a:close/>
                </a:path>
              </a:pathLst>
            </a:custGeom>
            <a:grpFill/>
            <a:ln w="9897"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xmlns="" id="{B1F74962-5AF8-AE46-A4D5-619D89D49FDF}"/>
                </a:ext>
              </a:extLst>
            </p:cNvPr>
            <p:cNvSpPr/>
            <p:nvPr/>
          </p:nvSpPr>
          <p:spPr>
            <a:xfrm>
              <a:off x="10772028" y="1385682"/>
              <a:ext cx="322862" cy="350602"/>
            </a:xfrm>
            <a:custGeom>
              <a:avLst/>
              <a:gdLst>
                <a:gd name="connsiteX0" fmla="*/ 241479 w 322862"/>
                <a:gd name="connsiteY0" fmla="*/ 198889 h 350602"/>
                <a:gd name="connsiteX1" fmla="*/ 241479 w 322862"/>
                <a:gd name="connsiteY1" fmla="*/ 123131 h 350602"/>
                <a:gd name="connsiteX2" fmla="*/ 241479 w 322862"/>
                <a:gd name="connsiteY2" fmla="*/ 198889 h 350602"/>
                <a:gd name="connsiteX3" fmla="*/ 241479 w 322862"/>
                <a:gd name="connsiteY3" fmla="*/ 253086 h 350602"/>
                <a:gd name="connsiteX4" fmla="*/ 241479 w 322862"/>
                <a:gd name="connsiteY4" fmla="*/ 233306 h 350602"/>
                <a:gd name="connsiteX5" fmla="*/ 247320 w 322862"/>
                <a:gd name="connsiteY5" fmla="*/ 235779 h 350602"/>
                <a:gd name="connsiteX6" fmla="*/ 247320 w 322862"/>
                <a:gd name="connsiteY6" fmla="*/ 235779 h 350602"/>
                <a:gd name="connsiteX7" fmla="*/ 275438 w 322862"/>
                <a:gd name="connsiteY7" fmla="*/ 263966 h 350602"/>
                <a:gd name="connsiteX8" fmla="*/ 275438 w 322862"/>
                <a:gd name="connsiteY8" fmla="*/ 275636 h 350602"/>
                <a:gd name="connsiteX9" fmla="*/ 263755 w 322862"/>
                <a:gd name="connsiteY9" fmla="*/ 275636 h 350602"/>
                <a:gd name="connsiteX10" fmla="*/ 241479 w 322862"/>
                <a:gd name="connsiteY10" fmla="*/ 253383 h 350602"/>
                <a:gd name="connsiteX11" fmla="*/ 241479 w 322862"/>
                <a:gd name="connsiteY11" fmla="*/ 89208 h 350602"/>
                <a:gd name="connsiteX12" fmla="*/ 241479 w 322862"/>
                <a:gd name="connsiteY12" fmla="*/ 69428 h 350602"/>
                <a:gd name="connsiteX13" fmla="*/ 263755 w 322862"/>
                <a:gd name="connsiteY13" fmla="*/ 47176 h 350602"/>
                <a:gd name="connsiteX14" fmla="*/ 275438 w 322862"/>
                <a:gd name="connsiteY14" fmla="*/ 47176 h 350602"/>
                <a:gd name="connsiteX15" fmla="*/ 275438 w 322862"/>
                <a:gd name="connsiteY15" fmla="*/ 58846 h 350602"/>
                <a:gd name="connsiteX16" fmla="*/ 247320 w 322862"/>
                <a:gd name="connsiteY16" fmla="*/ 87131 h 350602"/>
                <a:gd name="connsiteX17" fmla="*/ 247320 w 322862"/>
                <a:gd name="connsiteY17" fmla="*/ 87131 h 350602"/>
                <a:gd name="connsiteX18" fmla="*/ 241479 w 322862"/>
                <a:gd name="connsiteY18" fmla="*/ 89505 h 350602"/>
                <a:gd name="connsiteX19" fmla="*/ 314546 w 322862"/>
                <a:gd name="connsiteY19" fmla="*/ 152801 h 350602"/>
                <a:gd name="connsiteX20" fmla="*/ 274943 w 322862"/>
                <a:gd name="connsiteY20" fmla="*/ 152801 h 350602"/>
                <a:gd name="connsiteX21" fmla="*/ 266627 w 322862"/>
                <a:gd name="connsiteY21" fmla="*/ 161109 h 350602"/>
                <a:gd name="connsiteX22" fmla="*/ 274943 w 322862"/>
                <a:gd name="connsiteY22" fmla="*/ 169417 h 350602"/>
                <a:gd name="connsiteX23" fmla="*/ 314546 w 322862"/>
                <a:gd name="connsiteY23" fmla="*/ 169417 h 350602"/>
                <a:gd name="connsiteX24" fmla="*/ 322863 w 322862"/>
                <a:gd name="connsiteY24" fmla="*/ 161109 h 350602"/>
                <a:gd name="connsiteX25" fmla="*/ 314546 w 322862"/>
                <a:gd name="connsiteY25" fmla="*/ 152801 h 350602"/>
                <a:gd name="connsiteX26" fmla="*/ 160491 w 322862"/>
                <a:gd name="connsiteY26" fmla="*/ 350602 h 350602"/>
                <a:gd name="connsiteX27" fmla="*/ 166728 w 322862"/>
                <a:gd name="connsiteY27" fmla="*/ 350602 h 350602"/>
                <a:gd name="connsiteX28" fmla="*/ 210985 w 322862"/>
                <a:gd name="connsiteY28" fmla="*/ 306394 h 350602"/>
                <a:gd name="connsiteX29" fmla="*/ 210985 w 322862"/>
                <a:gd name="connsiteY29" fmla="*/ 235087 h 350602"/>
                <a:gd name="connsiteX30" fmla="*/ 241479 w 322862"/>
                <a:gd name="connsiteY30" fmla="*/ 199284 h 350602"/>
                <a:gd name="connsiteX31" fmla="*/ 241479 w 322862"/>
                <a:gd name="connsiteY31" fmla="*/ 123131 h 350602"/>
                <a:gd name="connsiteX32" fmla="*/ 160491 w 322862"/>
                <a:gd name="connsiteY32" fmla="*/ 71703 h 350602"/>
                <a:gd name="connsiteX33" fmla="*/ 160491 w 322862"/>
                <a:gd name="connsiteY33" fmla="*/ 90098 h 350602"/>
                <a:gd name="connsiteX34" fmla="*/ 231855 w 322862"/>
                <a:gd name="connsiteY34" fmla="*/ 160634 h 350602"/>
                <a:gd name="connsiteX35" fmla="*/ 197025 w 322862"/>
                <a:gd name="connsiteY35" fmla="*/ 222032 h 350602"/>
                <a:gd name="connsiteX36" fmla="*/ 197025 w 322862"/>
                <a:gd name="connsiteY36" fmla="*/ 222032 h 350602"/>
                <a:gd name="connsiteX37" fmla="*/ 192470 w 322862"/>
                <a:gd name="connsiteY37" fmla="*/ 229944 h 350602"/>
                <a:gd name="connsiteX38" fmla="*/ 192470 w 322862"/>
                <a:gd name="connsiteY38" fmla="*/ 270691 h 350602"/>
                <a:gd name="connsiteX39" fmla="*/ 160491 w 322862"/>
                <a:gd name="connsiteY39" fmla="*/ 270691 h 350602"/>
                <a:gd name="connsiteX40" fmla="*/ 160491 w 322862"/>
                <a:gd name="connsiteY40" fmla="*/ 350602 h 350602"/>
                <a:gd name="connsiteX41" fmla="*/ 241479 w 322862"/>
                <a:gd name="connsiteY41" fmla="*/ 69527 h 350602"/>
                <a:gd name="connsiteX42" fmla="*/ 241479 w 322862"/>
                <a:gd name="connsiteY42" fmla="*/ 89307 h 350602"/>
                <a:gd name="connsiteX43" fmla="*/ 235539 w 322862"/>
                <a:gd name="connsiteY43" fmla="*/ 86933 h 350602"/>
                <a:gd name="connsiteX44" fmla="*/ 235519 w 322862"/>
                <a:gd name="connsiteY44" fmla="*/ 75184 h 350602"/>
                <a:gd name="connsiteX45" fmla="*/ 235539 w 322862"/>
                <a:gd name="connsiteY45" fmla="*/ 75164 h 350602"/>
                <a:gd name="connsiteX46" fmla="*/ 241479 w 322862"/>
                <a:gd name="connsiteY46" fmla="*/ 69230 h 350602"/>
                <a:gd name="connsiteX47" fmla="*/ 241479 w 322862"/>
                <a:gd name="connsiteY47" fmla="*/ 233405 h 350602"/>
                <a:gd name="connsiteX48" fmla="*/ 241479 w 322862"/>
                <a:gd name="connsiteY48" fmla="*/ 253185 h 350602"/>
                <a:gd name="connsiteX49" fmla="*/ 235539 w 322862"/>
                <a:gd name="connsiteY49" fmla="*/ 247251 h 350602"/>
                <a:gd name="connsiteX50" fmla="*/ 235618 w 322862"/>
                <a:gd name="connsiteY50" fmla="*/ 235502 h 350602"/>
                <a:gd name="connsiteX51" fmla="*/ 241479 w 322862"/>
                <a:gd name="connsiteY51" fmla="*/ 233108 h 350602"/>
                <a:gd name="connsiteX52" fmla="*/ 160491 w 322862"/>
                <a:gd name="connsiteY52" fmla="*/ 56373 h 350602"/>
                <a:gd name="connsiteX53" fmla="*/ 160491 w 322862"/>
                <a:gd name="connsiteY53" fmla="*/ 0 h 350602"/>
                <a:gd name="connsiteX54" fmla="*/ 161184 w 322862"/>
                <a:gd name="connsiteY54" fmla="*/ 0 h 350602"/>
                <a:gd name="connsiteX55" fmla="*/ 169401 w 322862"/>
                <a:gd name="connsiteY55" fmla="*/ 8407 h 350602"/>
                <a:gd name="connsiteX56" fmla="*/ 169401 w 322862"/>
                <a:gd name="connsiteY56" fmla="*/ 8407 h 350602"/>
                <a:gd name="connsiteX57" fmla="*/ 169401 w 322862"/>
                <a:gd name="connsiteY57" fmla="*/ 47967 h 350602"/>
                <a:gd name="connsiteX58" fmla="*/ 161184 w 322862"/>
                <a:gd name="connsiteY58" fmla="*/ 56175 h 350602"/>
                <a:gd name="connsiteX59" fmla="*/ 160491 w 322862"/>
                <a:gd name="connsiteY59" fmla="*/ 56175 h 350602"/>
                <a:gd name="connsiteX60" fmla="*/ 160491 w 322862"/>
                <a:gd name="connsiteY60" fmla="*/ 72098 h 350602"/>
                <a:gd name="connsiteX61" fmla="*/ 80097 w 322862"/>
                <a:gd name="connsiteY61" fmla="*/ 122340 h 350602"/>
                <a:gd name="connsiteX62" fmla="*/ 80097 w 322862"/>
                <a:gd name="connsiteY62" fmla="*/ 200570 h 350602"/>
                <a:gd name="connsiteX63" fmla="*/ 111581 w 322862"/>
                <a:gd name="connsiteY63" fmla="*/ 236174 h 350602"/>
                <a:gd name="connsiteX64" fmla="*/ 111581 w 322862"/>
                <a:gd name="connsiteY64" fmla="*/ 306394 h 350602"/>
                <a:gd name="connsiteX65" fmla="*/ 155837 w 322862"/>
                <a:gd name="connsiteY65" fmla="*/ 350602 h 350602"/>
                <a:gd name="connsiteX66" fmla="*/ 160491 w 322862"/>
                <a:gd name="connsiteY66" fmla="*/ 350602 h 350602"/>
                <a:gd name="connsiteX67" fmla="*/ 160491 w 322862"/>
                <a:gd name="connsiteY67" fmla="*/ 270493 h 350602"/>
                <a:gd name="connsiteX68" fmla="*/ 130095 w 322862"/>
                <a:gd name="connsiteY68" fmla="*/ 270493 h 350602"/>
                <a:gd name="connsiteX69" fmla="*/ 130095 w 322862"/>
                <a:gd name="connsiteY69" fmla="*/ 230933 h 350602"/>
                <a:gd name="connsiteX70" fmla="*/ 125442 w 322862"/>
                <a:gd name="connsiteY70" fmla="*/ 222922 h 350602"/>
                <a:gd name="connsiteX71" fmla="*/ 98898 w 322862"/>
                <a:gd name="connsiteY71" fmla="*/ 126207 h 350602"/>
                <a:gd name="connsiteX72" fmla="*/ 160491 w 322862"/>
                <a:gd name="connsiteY72" fmla="*/ 90395 h 350602"/>
                <a:gd name="connsiteX73" fmla="*/ 160491 w 322862"/>
                <a:gd name="connsiteY73" fmla="*/ 90395 h 350602"/>
                <a:gd name="connsiteX74" fmla="*/ 160491 w 322862"/>
                <a:gd name="connsiteY74" fmla="*/ 71703 h 350602"/>
                <a:gd name="connsiteX75" fmla="*/ 160491 w 322862"/>
                <a:gd name="connsiteY75" fmla="*/ 0 h 350602"/>
                <a:gd name="connsiteX76" fmla="*/ 160491 w 322862"/>
                <a:gd name="connsiteY76" fmla="*/ 56373 h 350602"/>
                <a:gd name="connsiteX77" fmla="*/ 152867 w 322862"/>
                <a:gd name="connsiteY77" fmla="*/ 48165 h 350602"/>
                <a:gd name="connsiteX78" fmla="*/ 152867 w 322862"/>
                <a:gd name="connsiteY78" fmla="*/ 8604 h 350602"/>
                <a:gd name="connsiteX79" fmla="*/ 160491 w 322862"/>
                <a:gd name="connsiteY79" fmla="*/ 297 h 350602"/>
                <a:gd name="connsiteX80" fmla="*/ 80097 w 322862"/>
                <a:gd name="connsiteY80" fmla="*/ 254174 h 350602"/>
                <a:gd name="connsiteX81" fmla="*/ 80097 w 322862"/>
                <a:gd name="connsiteY81" fmla="*/ 233405 h 350602"/>
                <a:gd name="connsiteX82" fmla="*/ 86731 w 322862"/>
                <a:gd name="connsiteY82" fmla="*/ 235878 h 350602"/>
                <a:gd name="connsiteX83" fmla="*/ 86731 w 322862"/>
                <a:gd name="connsiteY83" fmla="*/ 247548 h 350602"/>
                <a:gd name="connsiteX84" fmla="*/ 80097 w 322862"/>
                <a:gd name="connsiteY84" fmla="*/ 254174 h 350602"/>
                <a:gd name="connsiteX85" fmla="*/ 80097 w 322862"/>
                <a:gd name="connsiteY85" fmla="*/ 89604 h 350602"/>
                <a:gd name="connsiteX86" fmla="*/ 80097 w 322862"/>
                <a:gd name="connsiteY86" fmla="*/ 68934 h 350602"/>
                <a:gd name="connsiteX87" fmla="*/ 86731 w 322862"/>
                <a:gd name="connsiteY87" fmla="*/ 75461 h 350602"/>
                <a:gd name="connsiteX88" fmla="*/ 86731 w 322862"/>
                <a:gd name="connsiteY88" fmla="*/ 87230 h 350602"/>
                <a:gd name="connsiteX89" fmla="*/ 80097 w 322862"/>
                <a:gd name="connsiteY89" fmla="*/ 89208 h 350602"/>
                <a:gd name="connsiteX90" fmla="*/ 80097 w 322862"/>
                <a:gd name="connsiteY90" fmla="*/ 122340 h 350602"/>
                <a:gd name="connsiteX91" fmla="*/ 80097 w 322862"/>
                <a:gd name="connsiteY91" fmla="*/ 200570 h 350602"/>
                <a:gd name="connsiteX92" fmla="*/ 80097 w 322862"/>
                <a:gd name="connsiteY92" fmla="*/ 122340 h 350602"/>
                <a:gd name="connsiteX93" fmla="*/ 80097 w 322862"/>
                <a:gd name="connsiteY93" fmla="*/ 68934 h 350602"/>
                <a:gd name="connsiteX94" fmla="*/ 80097 w 322862"/>
                <a:gd name="connsiteY94" fmla="*/ 89604 h 350602"/>
                <a:gd name="connsiteX95" fmla="*/ 74949 w 322862"/>
                <a:gd name="connsiteY95" fmla="*/ 87230 h 350602"/>
                <a:gd name="connsiteX96" fmla="*/ 74949 w 322862"/>
                <a:gd name="connsiteY96" fmla="*/ 87230 h 350602"/>
                <a:gd name="connsiteX97" fmla="*/ 46831 w 322862"/>
                <a:gd name="connsiteY97" fmla="*/ 58945 h 350602"/>
                <a:gd name="connsiteX98" fmla="*/ 46831 w 322862"/>
                <a:gd name="connsiteY98" fmla="*/ 47274 h 350602"/>
                <a:gd name="connsiteX99" fmla="*/ 58513 w 322862"/>
                <a:gd name="connsiteY99" fmla="*/ 47274 h 350602"/>
                <a:gd name="connsiteX100" fmla="*/ 80097 w 322862"/>
                <a:gd name="connsiteY100" fmla="*/ 68934 h 350602"/>
                <a:gd name="connsiteX101" fmla="*/ 80097 w 322862"/>
                <a:gd name="connsiteY101" fmla="*/ 233405 h 350602"/>
                <a:gd name="connsiteX102" fmla="*/ 80097 w 322862"/>
                <a:gd name="connsiteY102" fmla="*/ 254174 h 350602"/>
                <a:gd name="connsiteX103" fmla="*/ 58513 w 322862"/>
                <a:gd name="connsiteY103" fmla="*/ 275735 h 350602"/>
                <a:gd name="connsiteX104" fmla="*/ 46831 w 322862"/>
                <a:gd name="connsiteY104" fmla="*/ 275735 h 350602"/>
                <a:gd name="connsiteX105" fmla="*/ 46831 w 322862"/>
                <a:gd name="connsiteY105" fmla="*/ 264064 h 350602"/>
                <a:gd name="connsiteX106" fmla="*/ 74949 w 322862"/>
                <a:gd name="connsiteY106" fmla="*/ 235878 h 350602"/>
                <a:gd name="connsiteX107" fmla="*/ 74949 w 322862"/>
                <a:gd name="connsiteY107" fmla="*/ 235878 h 350602"/>
                <a:gd name="connsiteX108" fmla="*/ 80097 w 322862"/>
                <a:gd name="connsiteY108" fmla="*/ 233405 h 350602"/>
                <a:gd name="connsiteX109" fmla="*/ 55939 w 322862"/>
                <a:gd name="connsiteY109" fmla="*/ 161504 h 350602"/>
                <a:gd name="connsiteX110" fmla="*/ 55939 w 322862"/>
                <a:gd name="connsiteY110" fmla="*/ 161504 h 350602"/>
                <a:gd name="connsiteX111" fmla="*/ 47920 w 322862"/>
                <a:gd name="connsiteY111" fmla="*/ 152801 h 350602"/>
                <a:gd name="connsiteX112" fmla="*/ 8317 w 322862"/>
                <a:gd name="connsiteY112" fmla="*/ 152801 h 350602"/>
                <a:gd name="connsiteX113" fmla="*/ 0 w 322862"/>
                <a:gd name="connsiteY113" fmla="*/ 161109 h 350602"/>
                <a:gd name="connsiteX114" fmla="*/ 8317 w 322862"/>
                <a:gd name="connsiteY114" fmla="*/ 169417 h 350602"/>
                <a:gd name="connsiteX115" fmla="*/ 47920 w 322862"/>
                <a:gd name="connsiteY115" fmla="*/ 169417 h 350602"/>
                <a:gd name="connsiteX116" fmla="*/ 55939 w 322862"/>
                <a:gd name="connsiteY116" fmla="*/ 161109 h 35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322862" h="350602">
                  <a:moveTo>
                    <a:pt x="241479" y="198889"/>
                  </a:moveTo>
                  <a:cubicBezTo>
                    <a:pt x="252706" y="174886"/>
                    <a:pt x="252706" y="147134"/>
                    <a:pt x="241479" y="123131"/>
                  </a:cubicBezTo>
                  <a:lnTo>
                    <a:pt x="241479" y="198889"/>
                  </a:lnTo>
                  <a:close/>
                  <a:moveTo>
                    <a:pt x="241479" y="253086"/>
                  </a:moveTo>
                  <a:lnTo>
                    <a:pt x="241479" y="233306"/>
                  </a:lnTo>
                  <a:cubicBezTo>
                    <a:pt x="243677" y="233316"/>
                    <a:pt x="245785" y="234206"/>
                    <a:pt x="247320" y="235779"/>
                  </a:cubicBezTo>
                  <a:lnTo>
                    <a:pt x="247320" y="235779"/>
                  </a:lnTo>
                  <a:lnTo>
                    <a:pt x="275438" y="263966"/>
                  </a:lnTo>
                  <a:cubicBezTo>
                    <a:pt x="278666" y="267190"/>
                    <a:pt x="278666" y="272412"/>
                    <a:pt x="275438" y="275636"/>
                  </a:cubicBezTo>
                  <a:cubicBezTo>
                    <a:pt x="272211" y="278860"/>
                    <a:pt x="266983" y="278860"/>
                    <a:pt x="263755" y="275636"/>
                  </a:cubicBezTo>
                  <a:lnTo>
                    <a:pt x="241479" y="253383"/>
                  </a:lnTo>
                  <a:close/>
                  <a:moveTo>
                    <a:pt x="241479" y="89208"/>
                  </a:moveTo>
                  <a:lnTo>
                    <a:pt x="241479" y="69428"/>
                  </a:lnTo>
                  <a:lnTo>
                    <a:pt x="263755" y="47176"/>
                  </a:lnTo>
                  <a:cubicBezTo>
                    <a:pt x="266983" y="43951"/>
                    <a:pt x="272211" y="43951"/>
                    <a:pt x="275438" y="47176"/>
                  </a:cubicBezTo>
                  <a:cubicBezTo>
                    <a:pt x="278666" y="50400"/>
                    <a:pt x="278666" y="55622"/>
                    <a:pt x="275438" y="58846"/>
                  </a:cubicBezTo>
                  <a:lnTo>
                    <a:pt x="247320" y="87131"/>
                  </a:lnTo>
                  <a:lnTo>
                    <a:pt x="247320" y="87131"/>
                  </a:lnTo>
                  <a:cubicBezTo>
                    <a:pt x="245746" y="88645"/>
                    <a:pt x="243657" y="89485"/>
                    <a:pt x="241479" y="89505"/>
                  </a:cubicBezTo>
                  <a:close/>
                  <a:moveTo>
                    <a:pt x="314546" y="152801"/>
                  </a:moveTo>
                  <a:lnTo>
                    <a:pt x="274943" y="152801"/>
                  </a:lnTo>
                  <a:cubicBezTo>
                    <a:pt x="270349" y="152801"/>
                    <a:pt x="266627" y="156520"/>
                    <a:pt x="266627" y="161109"/>
                  </a:cubicBezTo>
                  <a:cubicBezTo>
                    <a:pt x="266627" y="165698"/>
                    <a:pt x="270349" y="169417"/>
                    <a:pt x="274943" y="169417"/>
                  </a:cubicBezTo>
                  <a:lnTo>
                    <a:pt x="314546" y="169417"/>
                  </a:lnTo>
                  <a:cubicBezTo>
                    <a:pt x="319140" y="169417"/>
                    <a:pt x="322863" y="165698"/>
                    <a:pt x="322863" y="161109"/>
                  </a:cubicBezTo>
                  <a:cubicBezTo>
                    <a:pt x="322863" y="156520"/>
                    <a:pt x="319140" y="152801"/>
                    <a:pt x="314546" y="152801"/>
                  </a:cubicBezTo>
                  <a:close/>
                  <a:moveTo>
                    <a:pt x="160491" y="350602"/>
                  </a:moveTo>
                  <a:lnTo>
                    <a:pt x="166728" y="350602"/>
                  </a:lnTo>
                  <a:cubicBezTo>
                    <a:pt x="191144" y="350553"/>
                    <a:pt x="210935" y="330783"/>
                    <a:pt x="210985" y="306394"/>
                  </a:cubicBezTo>
                  <a:lnTo>
                    <a:pt x="210985" y="235087"/>
                  </a:lnTo>
                  <a:cubicBezTo>
                    <a:pt x="224172" y="226096"/>
                    <a:pt x="234707" y="213734"/>
                    <a:pt x="241479" y="199284"/>
                  </a:cubicBezTo>
                  <a:lnTo>
                    <a:pt x="241479" y="123131"/>
                  </a:lnTo>
                  <a:cubicBezTo>
                    <a:pt x="226816" y="91691"/>
                    <a:pt x="195213" y="71624"/>
                    <a:pt x="160491" y="71703"/>
                  </a:cubicBezTo>
                  <a:lnTo>
                    <a:pt x="160491" y="90098"/>
                  </a:lnTo>
                  <a:cubicBezTo>
                    <a:pt x="199698" y="89891"/>
                    <a:pt x="231647" y="121470"/>
                    <a:pt x="231855" y="160634"/>
                  </a:cubicBezTo>
                  <a:cubicBezTo>
                    <a:pt x="231984" y="185824"/>
                    <a:pt x="218727" y="209194"/>
                    <a:pt x="197025" y="222032"/>
                  </a:cubicBezTo>
                  <a:lnTo>
                    <a:pt x="197025" y="222032"/>
                  </a:lnTo>
                  <a:cubicBezTo>
                    <a:pt x="194223" y="223693"/>
                    <a:pt x="192500" y="226690"/>
                    <a:pt x="192470" y="229944"/>
                  </a:cubicBezTo>
                  <a:lnTo>
                    <a:pt x="192470" y="270691"/>
                  </a:lnTo>
                  <a:lnTo>
                    <a:pt x="160491" y="270691"/>
                  </a:lnTo>
                  <a:lnTo>
                    <a:pt x="160491" y="350602"/>
                  </a:lnTo>
                  <a:close/>
                  <a:moveTo>
                    <a:pt x="241479" y="69527"/>
                  </a:moveTo>
                  <a:lnTo>
                    <a:pt x="241479" y="89307"/>
                  </a:lnTo>
                  <a:cubicBezTo>
                    <a:pt x="239261" y="89366"/>
                    <a:pt x="237113" y="88506"/>
                    <a:pt x="235539" y="86933"/>
                  </a:cubicBezTo>
                  <a:cubicBezTo>
                    <a:pt x="232281" y="83699"/>
                    <a:pt x="232271" y="78438"/>
                    <a:pt x="235519" y="75184"/>
                  </a:cubicBezTo>
                  <a:cubicBezTo>
                    <a:pt x="235529" y="75174"/>
                    <a:pt x="235529" y="75174"/>
                    <a:pt x="235539" y="75164"/>
                  </a:cubicBezTo>
                  <a:lnTo>
                    <a:pt x="241479" y="69230"/>
                  </a:lnTo>
                  <a:close/>
                  <a:moveTo>
                    <a:pt x="241479" y="233405"/>
                  </a:moveTo>
                  <a:lnTo>
                    <a:pt x="241479" y="253185"/>
                  </a:lnTo>
                  <a:lnTo>
                    <a:pt x="235539" y="247251"/>
                  </a:lnTo>
                  <a:cubicBezTo>
                    <a:pt x="232311" y="243988"/>
                    <a:pt x="232350" y="238726"/>
                    <a:pt x="235618" y="235502"/>
                  </a:cubicBezTo>
                  <a:cubicBezTo>
                    <a:pt x="237182" y="233959"/>
                    <a:pt x="239281" y="233099"/>
                    <a:pt x="241479" y="233108"/>
                  </a:cubicBezTo>
                  <a:close/>
                  <a:moveTo>
                    <a:pt x="160491" y="56373"/>
                  </a:moveTo>
                  <a:lnTo>
                    <a:pt x="160491" y="0"/>
                  </a:lnTo>
                  <a:lnTo>
                    <a:pt x="161184" y="0"/>
                  </a:lnTo>
                  <a:cubicBezTo>
                    <a:pt x="165778" y="49"/>
                    <a:pt x="169451" y="3818"/>
                    <a:pt x="169401" y="8407"/>
                  </a:cubicBezTo>
                  <a:cubicBezTo>
                    <a:pt x="169401" y="8407"/>
                    <a:pt x="169401" y="8407"/>
                    <a:pt x="169401" y="8407"/>
                  </a:cubicBezTo>
                  <a:lnTo>
                    <a:pt x="169401" y="47967"/>
                  </a:lnTo>
                  <a:cubicBezTo>
                    <a:pt x="169401" y="52496"/>
                    <a:pt x="165719" y="56175"/>
                    <a:pt x="161184" y="56175"/>
                  </a:cubicBezTo>
                  <a:lnTo>
                    <a:pt x="160491" y="56175"/>
                  </a:lnTo>
                  <a:close/>
                  <a:moveTo>
                    <a:pt x="160491" y="72098"/>
                  </a:moveTo>
                  <a:cubicBezTo>
                    <a:pt x="126254" y="72029"/>
                    <a:pt x="95008" y="91552"/>
                    <a:pt x="80097" y="122340"/>
                  </a:cubicBezTo>
                  <a:lnTo>
                    <a:pt x="80097" y="200570"/>
                  </a:lnTo>
                  <a:cubicBezTo>
                    <a:pt x="87196" y="215049"/>
                    <a:pt x="98077" y="227352"/>
                    <a:pt x="111581" y="236174"/>
                  </a:cubicBezTo>
                  <a:lnTo>
                    <a:pt x="111581" y="306394"/>
                  </a:lnTo>
                  <a:cubicBezTo>
                    <a:pt x="111631" y="330783"/>
                    <a:pt x="131422" y="350553"/>
                    <a:pt x="155837" y="350602"/>
                  </a:cubicBezTo>
                  <a:lnTo>
                    <a:pt x="160491" y="350602"/>
                  </a:lnTo>
                  <a:lnTo>
                    <a:pt x="160491" y="270493"/>
                  </a:lnTo>
                  <a:lnTo>
                    <a:pt x="130095" y="270493"/>
                  </a:lnTo>
                  <a:lnTo>
                    <a:pt x="130095" y="230933"/>
                  </a:lnTo>
                  <a:cubicBezTo>
                    <a:pt x="130105" y="227620"/>
                    <a:pt x="128323" y="224563"/>
                    <a:pt x="125442" y="222922"/>
                  </a:cubicBezTo>
                  <a:cubicBezTo>
                    <a:pt x="91374" y="203537"/>
                    <a:pt x="79493" y="160239"/>
                    <a:pt x="98898" y="126207"/>
                  </a:cubicBezTo>
                  <a:cubicBezTo>
                    <a:pt x="111512" y="104093"/>
                    <a:pt x="135016" y="90425"/>
                    <a:pt x="160491" y="90395"/>
                  </a:cubicBezTo>
                  <a:lnTo>
                    <a:pt x="160491" y="90395"/>
                  </a:lnTo>
                  <a:lnTo>
                    <a:pt x="160491" y="71703"/>
                  </a:lnTo>
                  <a:close/>
                  <a:moveTo>
                    <a:pt x="160491" y="0"/>
                  </a:moveTo>
                  <a:lnTo>
                    <a:pt x="160491" y="56373"/>
                  </a:lnTo>
                  <a:cubicBezTo>
                    <a:pt x="156184" y="56057"/>
                    <a:pt x="152857" y="52477"/>
                    <a:pt x="152867" y="48165"/>
                  </a:cubicBezTo>
                  <a:lnTo>
                    <a:pt x="152867" y="8604"/>
                  </a:lnTo>
                  <a:cubicBezTo>
                    <a:pt x="152808" y="4253"/>
                    <a:pt x="156144" y="613"/>
                    <a:pt x="160491" y="297"/>
                  </a:cubicBezTo>
                  <a:close/>
                  <a:moveTo>
                    <a:pt x="80097" y="254174"/>
                  </a:moveTo>
                  <a:lnTo>
                    <a:pt x="80097" y="233405"/>
                  </a:lnTo>
                  <a:cubicBezTo>
                    <a:pt x="82572" y="233168"/>
                    <a:pt x="85018" y="234088"/>
                    <a:pt x="86731" y="235878"/>
                  </a:cubicBezTo>
                  <a:cubicBezTo>
                    <a:pt x="89879" y="239132"/>
                    <a:pt x="89879" y="244294"/>
                    <a:pt x="86731" y="247548"/>
                  </a:cubicBezTo>
                  <a:lnTo>
                    <a:pt x="80097" y="254174"/>
                  </a:lnTo>
                  <a:close/>
                  <a:moveTo>
                    <a:pt x="80097" y="89604"/>
                  </a:moveTo>
                  <a:lnTo>
                    <a:pt x="80097" y="68934"/>
                  </a:lnTo>
                  <a:lnTo>
                    <a:pt x="86731" y="75461"/>
                  </a:lnTo>
                  <a:cubicBezTo>
                    <a:pt x="89889" y="78754"/>
                    <a:pt x="89889" y="83937"/>
                    <a:pt x="86731" y="87230"/>
                  </a:cubicBezTo>
                  <a:cubicBezTo>
                    <a:pt x="84909" y="88813"/>
                    <a:pt x="82493" y="89535"/>
                    <a:pt x="80097" y="89208"/>
                  </a:cubicBezTo>
                  <a:close/>
                  <a:moveTo>
                    <a:pt x="80097" y="122340"/>
                  </a:moveTo>
                  <a:cubicBezTo>
                    <a:pt x="68008" y="147016"/>
                    <a:pt x="68008" y="175895"/>
                    <a:pt x="80097" y="200570"/>
                  </a:cubicBezTo>
                  <a:lnTo>
                    <a:pt x="80097" y="122340"/>
                  </a:lnTo>
                  <a:close/>
                  <a:moveTo>
                    <a:pt x="80097" y="68934"/>
                  </a:moveTo>
                  <a:lnTo>
                    <a:pt x="80097" y="89604"/>
                  </a:lnTo>
                  <a:cubicBezTo>
                    <a:pt x="78166" y="89396"/>
                    <a:pt x="76355" y="88565"/>
                    <a:pt x="74949" y="87230"/>
                  </a:cubicBezTo>
                  <a:lnTo>
                    <a:pt x="74949" y="87230"/>
                  </a:lnTo>
                  <a:lnTo>
                    <a:pt x="46831" y="58945"/>
                  </a:lnTo>
                  <a:cubicBezTo>
                    <a:pt x="43603" y="55721"/>
                    <a:pt x="43603" y="50499"/>
                    <a:pt x="46831" y="47274"/>
                  </a:cubicBezTo>
                  <a:cubicBezTo>
                    <a:pt x="50058" y="44050"/>
                    <a:pt x="55286" y="44050"/>
                    <a:pt x="58513" y="47274"/>
                  </a:cubicBezTo>
                  <a:lnTo>
                    <a:pt x="80097" y="68934"/>
                  </a:lnTo>
                  <a:close/>
                  <a:moveTo>
                    <a:pt x="80097" y="233405"/>
                  </a:moveTo>
                  <a:lnTo>
                    <a:pt x="80097" y="254174"/>
                  </a:lnTo>
                  <a:lnTo>
                    <a:pt x="58513" y="275735"/>
                  </a:lnTo>
                  <a:cubicBezTo>
                    <a:pt x="55286" y="278959"/>
                    <a:pt x="50058" y="278959"/>
                    <a:pt x="46831" y="275735"/>
                  </a:cubicBezTo>
                  <a:cubicBezTo>
                    <a:pt x="43603" y="272511"/>
                    <a:pt x="43603" y="267289"/>
                    <a:pt x="46831" y="264064"/>
                  </a:cubicBezTo>
                  <a:lnTo>
                    <a:pt x="74949" y="235878"/>
                  </a:lnTo>
                  <a:lnTo>
                    <a:pt x="74949" y="235878"/>
                  </a:lnTo>
                  <a:cubicBezTo>
                    <a:pt x="76325" y="234483"/>
                    <a:pt x="78147" y="233603"/>
                    <a:pt x="80097" y="233405"/>
                  </a:cubicBezTo>
                  <a:close/>
                  <a:moveTo>
                    <a:pt x="55939" y="161504"/>
                  </a:moveTo>
                  <a:lnTo>
                    <a:pt x="55939" y="161504"/>
                  </a:lnTo>
                  <a:cubicBezTo>
                    <a:pt x="56107" y="156896"/>
                    <a:pt x="52533" y="153019"/>
                    <a:pt x="47920" y="152801"/>
                  </a:cubicBezTo>
                  <a:lnTo>
                    <a:pt x="8317" y="152801"/>
                  </a:lnTo>
                  <a:cubicBezTo>
                    <a:pt x="3723" y="152801"/>
                    <a:pt x="0" y="156520"/>
                    <a:pt x="0" y="161109"/>
                  </a:cubicBezTo>
                  <a:cubicBezTo>
                    <a:pt x="0" y="165698"/>
                    <a:pt x="3723" y="169417"/>
                    <a:pt x="8317" y="169417"/>
                  </a:cubicBezTo>
                  <a:lnTo>
                    <a:pt x="47920" y="169417"/>
                  </a:lnTo>
                  <a:cubicBezTo>
                    <a:pt x="52375" y="169209"/>
                    <a:pt x="55890" y="165559"/>
                    <a:pt x="55939" y="161109"/>
                  </a:cubicBezTo>
                  <a:close/>
                </a:path>
              </a:pathLst>
            </a:custGeom>
            <a:grpFill/>
            <a:ln w="9897"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xmlns="" id="{03DF25FF-4094-9547-96CF-9BBABE308152}"/>
                </a:ext>
              </a:extLst>
            </p:cNvPr>
            <p:cNvSpPr/>
            <p:nvPr/>
          </p:nvSpPr>
          <p:spPr>
            <a:xfrm>
              <a:off x="9168920" y="911948"/>
              <a:ext cx="483632" cy="697149"/>
            </a:xfrm>
            <a:custGeom>
              <a:avLst/>
              <a:gdLst>
                <a:gd name="connsiteX0" fmla="*/ 241956 w 483632"/>
                <a:gd name="connsiteY0" fmla="*/ 12165 h 697149"/>
                <a:gd name="connsiteX1" fmla="*/ 279479 w 483632"/>
                <a:gd name="connsiteY1" fmla="*/ 0 h 697149"/>
                <a:gd name="connsiteX2" fmla="*/ 382150 w 483632"/>
                <a:gd name="connsiteY2" fmla="*/ 318064 h 697149"/>
                <a:gd name="connsiteX3" fmla="*/ 267599 w 483632"/>
                <a:gd name="connsiteY3" fmla="*/ 354954 h 697149"/>
                <a:gd name="connsiteX4" fmla="*/ 241956 w 483632"/>
                <a:gd name="connsiteY4" fmla="*/ 275834 h 697149"/>
                <a:gd name="connsiteX5" fmla="*/ 241956 w 483632"/>
                <a:gd name="connsiteY5" fmla="*/ 12165 h 697149"/>
                <a:gd name="connsiteX6" fmla="*/ 241956 w 483632"/>
                <a:gd name="connsiteY6" fmla="*/ 548997 h 697149"/>
                <a:gd name="connsiteX7" fmla="*/ 335418 w 483632"/>
                <a:gd name="connsiteY7" fmla="*/ 518437 h 697149"/>
                <a:gd name="connsiteX8" fmla="*/ 263935 w 483632"/>
                <a:gd name="connsiteY8" fmla="*/ 518437 h 697149"/>
                <a:gd name="connsiteX9" fmla="*/ 263935 w 483632"/>
                <a:gd name="connsiteY9" fmla="*/ 474624 h 697149"/>
                <a:gd name="connsiteX10" fmla="*/ 483632 w 483632"/>
                <a:gd name="connsiteY10" fmla="*/ 474624 h 697149"/>
                <a:gd name="connsiteX11" fmla="*/ 483632 w 483632"/>
                <a:gd name="connsiteY11" fmla="*/ 518437 h 697149"/>
                <a:gd name="connsiteX12" fmla="*/ 444029 w 483632"/>
                <a:gd name="connsiteY12" fmla="*/ 518437 h 697149"/>
                <a:gd name="connsiteX13" fmla="*/ 331062 w 483632"/>
                <a:gd name="connsiteY13" fmla="*/ 611897 h 697149"/>
                <a:gd name="connsiteX14" fmla="*/ 417099 w 483632"/>
                <a:gd name="connsiteY14" fmla="*/ 660754 h 697149"/>
                <a:gd name="connsiteX15" fmla="*/ 417099 w 483632"/>
                <a:gd name="connsiteY15" fmla="*/ 697150 h 697149"/>
                <a:gd name="connsiteX16" fmla="*/ 241956 w 483632"/>
                <a:gd name="connsiteY16" fmla="*/ 697150 h 697149"/>
                <a:gd name="connsiteX17" fmla="*/ 241956 w 483632"/>
                <a:gd name="connsiteY17" fmla="*/ 663820 h 697149"/>
                <a:gd name="connsiteX18" fmla="*/ 274529 w 483632"/>
                <a:gd name="connsiteY18" fmla="*/ 631282 h 697149"/>
                <a:gd name="connsiteX19" fmla="*/ 241956 w 483632"/>
                <a:gd name="connsiteY19" fmla="*/ 598744 h 697149"/>
                <a:gd name="connsiteX20" fmla="*/ 164928 w 483632"/>
                <a:gd name="connsiteY20" fmla="*/ 36890 h 697149"/>
                <a:gd name="connsiteX21" fmla="*/ 241956 w 483632"/>
                <a:gd name="connsiteY21" fmla="*/ 12165 h 697149"/>
                <a:gd name="connsiteX22" fmla="*/ 241956 w 483632"/>
                <a:gd name="connsiteY22" fmla="*/ 275438 h 697149"/>
                <a:gd name="connsiteX23" fmla="*/ 226807 w 483632"/>
                <a:gd name="connsiteY23" fmla="*/ 228460 h 697149"/>
                <a:gd name="connsiteX24" fmla="*/ 81613 w 483632"/>
                <a:gd name="connsiteY24" fmla="*/ 403270 h 697149"/>
                <a:gd name="connsiteX25" fmla="*/ 241164 w 483632"/>
                <a:gd name="connsiteY25" fmla="*/ 548997 h 697149"/>
                <a:gd name="connsiteX26" fmla="*/ 241956 w 483632"/>
                <a:gd name="connsiteY26" fmla="*/ 548997 h 697149"/>
                <a:gd name="connsiteX27" fmla="*/ 241956 w 483632"/>
                <a:gd name="connsiteY27" fmla="*/ 598447 h 697149"/>
                <a:gd name="connsiteX28" fmla="*/ 209382 w 483632"/>
                <a:gd name="connsiteY28" fmla="*/ 630985 h 697149"/>
                <a:gd name="connsiteX29" fmla="*/ 241956 w 483632"/>
                <a:gd name="connsiteY29" fmla="*/ 663524 h 697149"/>
                <a:gd name="connsiteX30" fmla="*/ 241956 w 483632"/>
                <a:gd name="connsiteY30" fmla="*/ 696853 h 697149"/>
                <a:gd name="connsiteX31" fmla="*/ 65426 w 483632"/>
                <a:gd name="connsiteY31" fmla="*/ 696853 h 697149"/>
                <a:gd name="connsiteX32" fmla="*/ 65426 w 483632"/>
                <a:gd name="connsiteY32" fmla="*/ 660458 h 697149"/>
                <a:gd name="connsiteX33" fmla="*/ 151463 w 483632"/>
                <a:gd name="connsiteY33" fmla="*/ 611601 h 697149"/>
                <a:gd name="connsiteX34" fmla="*/ 17338 w 483632"/>
                <a:gd name="connsiteY34" fmla="*/ 298640 h 697149"/>
                <a:gd name="connsiteX35" fmla="*/ 201759 w 483632"/>
                <a:gd name="connsiteY35" fmla="*/ 150625 h 69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83632" h="697149">
                  <a:moveTo>
                    <a:pt x="241956" y="12165"/>
                  </a:moveTo>
                  <a:lnTo>
                    <a:pt x="279479" y="0"/>
                  </a:lnTo>
                  <a:lnTo>
                    <a:pt x="382150" y="318064"/>
                  </a:lnTo>
                  <a:lnTo>
                    <a:pt x="267599" y="354954"/>
                  </a:lnTo>
                  <a:lnTo>
                    <a:pt x="241956" y="275834"/>
                  </a:lnTo>
                  <a:lnTo>
                    <a:pt x="241956" y="12165"/>
                  </a:lnTo>
                  <a:close/>
                  <a:moveTo>
                    <a:pt x="241956" y="548997"/>
                  </a:moveTo>
                  <a:cubicBezTo>
                    <a:pt x="275549" y="548888"/>
                    <a:pt x="308261" y="538187"/>
                    <a:pt x="335418" y="518437"/>
                  </a:cubicBezTo>
                  <a:lnTo>
                    <a:pt x="263935" y="518437"/>
                  </a:lnTo>
                  <a:lnTo>
                    <a:pt x="263935" y="474624"/>
                  </a:lnTo>
                  <a:lnTo>
                    <a:pt x="483632" y="474624"/>
                  </a:lnTo>
                  <a:lnTo>
                    <a:pt x="483632" y="518437"/>
                  </a:lnTo>
                  <a:lnTo>
                    <a:pt x="444029" y="518437"/>
                  </a:lnTo>
                  <a:cubicBezTo>
                    <a:pt x="416981" y="560529"/>
                    <a:pt x="377497" y="593186"/>
                    <a:pt x="331062" y="611897"/>
                  </a:cubicBezTo>
                  <a:cubicBezTo>
                    <a:pt x="380566" y="620403"/>
                    <a:pt x="417099" y="636722"/>
                    <a:pt x="417099" y="660754"/>
                  </a:cubicBezTo>
                  <a:lnTo>
                    <a:pt x="417099" y="697150"/>
                  </a:lnTo>
                  <a:lnTo>
                    <a:pt x="241956" y="697150"/>
                  </a:lnTo>
                  <a:lnTo>
                    <a:pt x="241956" y="663820"/>
                  </a:lnTo>
                  <a:cubicBezTo>
                    <a:pt x="259945" y="663820"/>
                    <a:pt x="274529" y="649252"/>
                    <a:pt x="274529" y="631282"/>
                  </a:cubicBezTo>
                  <a:cubicBezTo>
                    <a:pt x="274529" y="613312"/>
                    <a:pt x="259945" y="598744"/>
                    <a:pt x="241956" y="598744"/>
                  </a:cubicBezTo>
                  <a:close/>
                  <a:moveTo>
                    <a:pt x="164928" y="36890"/>
                  </a:moveTo>
                  <a:lnTo>
                    <a:pt x="241956" y="12165"/>
                  </a:lnTo>
                  <a:lnTo>
                    <a:pt x="241956" y="275438"/>
                  </a:lnTo>
                  <a:lnTo>
                    <a:pt x="226807" y="228460"/>
                  </a:lnTo>
                  <a:cubicBezTo>
                    <a:pt x="138384" y="236682"/>
                    <a:pt x="73386" y="314947"/>
                    <a:pt x="81613" y="403270"/>
                  </a:cubicBezTo>
                  <a:cubicBezTo>
                    <a:pt x="89286" y="485641"/>
                    <a:pt x="158344" y="548720"/>
                    <a:pt x="241164" y="548997"/>
                  </a:cubicBezTo>
                  <a:lnTo>
                    <a:pt x="241956" y="548997"/>
                  </a:lnTo>
                  <a:lnTo>
                    <a:pt x="241956" y="598447"/>
                  </a:lnTo>
                  <a:cubicBezTo>
                    <a:pt x="223966" y="598447"/>
                    <a:pt x="209382" y="613015"/>
                    <a:pt x="209382" y="630985"/>
                  </a:cubicBezTo>
                  <a:cubicBezTo>
                    <a:pt x="209382" y="648956"/>
                    <a:pt x="223966" y="663524"/>
                    <a:pt x="241956" y="663524"/>
                  </a:cubicBezTo>
                  <a:lnTo>
                    <a:pt x="241956" y="696853"/>
                  </a:lnTo>
                  <a:lnTo>
                    <a:pt x="65426" y="696853"/>
                  </a:lnTo>
                  <a:lnTo>
                    <a:pt x="65426" y="660458"/>
                  </a:lnTo>
                  <a:cubicBezTo>
                    <a:pt x="65426" y="636425"/>
                    <a:pt x="101959" y="620106"/>
                    <a:pt x="151463" y="611601"/>
                  </a:cubicBezTo>
                  <a:cubicBezTo>
                    <a:pt x="27912" y="562180"/>
                    <a:pt x="-32146" y="422058"/>
                    <a:pt x="17338" y="298640"/>
                  </a:cubicBezTo>
                  <a:cubicBezTo>
                    <a:pt x="48664" y="220480"/>
                    <a:pt x="118602" y="164352"/>
                    <a:pt x="201759" y="150625"/>
                  </a:cubicBezTo>
                  <a:close/>
                </a:path>
              </a:pathLst>
            </a:custGeom>
            <a:grpFill/>
            <a:ln w="9897"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xmlns="" id="{3815654B-02FD-6C40-9BC4-8EECA2C0237A}"/>
                </a:ext>
              </a:extLst>
            </p:cNvPr>
            <p:cNvSpPr/>
            <p:nvPr/>
          </p:nvSpPr>
          <p:spPr>
            <a:xfrm>
              <a:off x="9012401" y="814135"/>
              <a:ext cx="246904" cy="246657"/>
            </a:xfrm>
            <a:custGeom>
              <a:avLst/>
              <a:gdLst>
                <a:gd name="connsiteX0" fmla="*/ 238083 w 246904"/>
                <a:gd name="connsiteY0" fmla="*/ 77538 h 246657"/>
                <a:gd name="connsiteX1" fmla="*/ 123432 w 246904"/>
                <a:gd name="connsiteY1" fmla="*/ 0 h 246657"/>
                <a:gd name="connsiteX2" fmla="*/ 123432 w 246904"/>
                <a:gd name="connsiteY2" fmla="*/ 22945 h 246657"/>
                <a:gd name="connsiteX3" fmla="*/ 223925 w 246904"/>
                <a:gd name="connsiteY3" fmla="*/ 123329 h 246657"/>
                <a:gd name="connsiteX4" fmla="*/ 123432 w 246904"/>
                <a:gd name="connsiteY4" fmla="*/ 223713 h 246657"/>
                <a:gd name="connsiteX5" fmla="*/ 123432 w 246904"/>
                <a:gd name="connsiteY5" fmla="*/ 246658 h 246657"/>
                <a:gd name="connsiteX6" fmla="*/ 246905 w 246904"/>
                <a:gd name="connsiteY6" fmla="*/ 123343 h 246657"/>
                <a:gd name="connsiteX7" fmla="*/ 238083 w 246904"/>
                <a:gd name="connsiteY7" fmla="*/ 77538 h 246657"/>
                <a:gd name="connsiteX8" fmla="*/ 123432 w 246904"/>
                <a:gd name="connsiteY8" fmla="*/ 0 h 246657"/>
                <a:gd name="connsiteX9" fmla="*/ 0 w 246904"/>
                <a:gd name="connsiteY9" fmla="*/ 123559 h 246657"/>
                <a:gd name="connsiteX10" fmla="*/ 8782 w 246904"/>
                <a:gd name="connsiteY10" fmla="*/ 169120 h 246657"/>
                <a:gd name="connsiteX11" fmla="*/ 123432 w 246904"/>
                <a:gd name="connsiteY11" fmla="*/ 246658 h 246657"/>
                <a:gd name="connsiteX12" fmla="*/ 123432 w 246904"/>
                <a:gd name="connsiteY12" fmla="*/ 223713 h 246657"/>
                <a:gd name="connsiteX13" fmla="*/ 30168 w 246904"/>
                <a:gd name="connsiteY13" fmla="*/ 160614 h 246657"/>
                <a:gd name="connsiteX14" fmla="*/ 30168 w 246904"/>
                <a:gd name="connsiteY14" fmla="*/ 160614 h 246657"/>
                <a:gd name="connsiteX15" fmla="*/ 86533 w 246904"/>
                <a:gd name="connsiteY15" fmla="*/ 30139 h 246657"/>
                <a:gd name="connsiteX16" fmla="*/ 123432 w 246904"/>
                <a:gd name="connsiteY16" fmla="*/ 23044 h 24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904" h="246657">
                  <a:moveTo>
                    <a:pt x="238083" y="77538"/>
                  </a:moveTo>
                  <a:cubicBezTo>
                    <a:pt x="219361" y="30686"/>
                    <a:pt x="173936" y="-33"/>
                    <a:pt x="123432" y="0"/>
                  </a:cubicBezTo>
                  <a:lnTo>
                    <a:pt x="123432" y="22945"/>
                  </a:lnTo>
                  <a:cubicBezTo>
                    <a:pt x="178936" y="22945"/>
                    <a:pt x="223925" y="67888"/>
                    <a:pt x="223925" y="123329"/>
                  </a:cubicBezTo>
                  <a:cubicBezTo>
                    <a:pt x="223925" y="178770"/>
                    <a:pt x="178936" y="223713"/>
                    <a:pt x="123432" y="223713"/>
                  </a:cubicBezTo>
                  <a:lnTo>
                    <a:pt x="123432" y="246658"/>
                  </a:lnTo>
                  <a:cubicBezTo>
                    <a:pt x="191619" y="246666"/>
                    <a:pt x="246905" y="191456"/>
                    <a:pt x="246905" y="123343"/>
                  </a:cubicBezTo>
                  <a:cubicBezTo>
                    <a:pt x="246914" y="107652"/>
                    <a:pt x="243915" y="92106"/>
                    <a:pt x="238083" y="77538"/>
                  </a:cubicBezTo>
                  <a:close/>
                  <a:moveTo>
                    <a:pt x="123432" y="0"/>
                  </a:moveTo>
                  <a:cubicBezTo>
                    <a:pt x="55187" y="73"/>
                    <a:pt x="-69" y="55392"/>
                    <a:pt x="0" y="123559"/>
                  </a:cubicBezTo>
                  <a:cubicBezTo>
                    <a:pt x="20" y="139164"/>
                    <a:pt x="3000" y="154624"/>
                    <a:pt x="8782" y="169120"/>
                  </a:cubicBezTo>
                  <a:cubicBezTo>
                    <a:pt x="27554" y="215936"/>
                    <a:pt x="72949" y="246636"/>
                    <a:pt x="123432" y="246658"/>
                  </a:cubicBezTo>
                  <a:lnTo>
                    <a:pt x="123432" y="223713"/>
                  </a:lnTo>
                  <a:cubicBezTo>
                    <a:pt x="82374" y="223643"/>
                    <a:pt x="45464" y="198675"/>
                    <a:pt x="30168" y="160614"/>
                  </a:cubicBezTo>
                  <a:lnTo>
                    <a:pt x="30168" y="160614"/>
                  </a:lnTo>
                  <a:cubicBezTo>
                    <a:pt x="9663" y="109038"/>
                    <a:pt x="34900" y="50621"/>
                    <a:pt x="86533" y="30139"/>
                  </a:cubicBezTo>
                  <a:cubicBezTo>
                    <a:pt x="98275" y="25479"/>
                    <a:pt x="110789" y="23072"/>
                    <a:pt x="123432" y="23044"/>
                  </a:cubicBezTo>
                  <a:close/>
                </a:path>
              </a:pathLst>
            </a:custGeom>
            <a:grpFill/>
            <a:ln w="9897"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xmlns="" id="{070805E7-CE68-A843-8560-2665ECF9672E}"/>
                </a:ext>
              </a:extLst>
            </p:cNvPr>
            <p:cNvSpPr/>
            <p:nvPr/>
          </p:nvSpPr>
          <p:spPr>
            <a:xfrm rot="20294399">
              <a:off x="8917711" y="983910"/>
              <a:ext cx="120095" cy="33329"/>
            </a:xfrm>
            <a:custGeom>
              <a:avLst/>
              <a:gdLst>
                <a:gd name="connsiteX0" fmla="*/ 0 w 120095"/>
                <a:gd name="connsiteY0" fmla="*/ 0 h 33329"/>
                <a:gd name="connsiteX1" fmla="*/ 120096 w 120095"/>
                <a:gd name="connsiteY1" fmla="*/ 0 h 33329"/>
                <a:gd name="connsiteX2" fmla="*/ 120096 w 120095"/>
                <a:gd name="connsiteY2" fmla="*/ 33330 h 33329"/>
                <a:gd name="connsiteX3" fmla="*/ 0 w 120095"/>
                <a:gd name="connsiteY3" fmla="*/ 33330 h 33329"/>
              </a:gdLst>
              <a:ahLst/>
              <a:cxnLst>
                <a:cxn ang="0">
                  <a:pos x="connsiteX0" y="connsiteY0"/>
                </a:cxn>
                <a:cxn ang="0">
                  <a:pos x="connsiteX1" y="connsiteY1"/>
                </a:cxn>
                <a:cxn ang="0">
                  <a:pos x="connsiteX2" y="connsiteY2"/>
                </a:cxn>
                <a:cxn ang="0">
                  <a:pos x="connsiteX3" y="connsiteY3"/>
                </a:cxn>
              </a:cxnLst>
              <a:rect l="l" t="t" r="r" b="b"/>
              <a:pathLst>
                <a:path w="120095" h="33329">
                  <a:moveTo>
                    <a:pt x="0" y="0"/>
                  </a:moveTo>
                  <a:lnTo>
                    <a:pt x="120096" y="0"/>
                  </a:lnTo>
                  <a:lnTo>
                    <a:pt x="120096" y="33330"/>
                  </a:lnTo>
                  <a:lnTo>
                    <a:pt x="0" y="33330"/>
                  </a:lnTo>
                  <a:close/>
                </a:path>
              </a:pathLst>
            </a:custGeom>
            <a:grpFill/>
            <a:ln w="9897"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xmlns="" id="{0102AC93-0933-C242-86E6-6E960D4D66C5}"/>
                </a:ext>
              </a:extLst>
            </p:cNvPr>
            <p:cNvSpPr/>
            <p:nvPr/>
          </p:nvSpPr>
          <p:spPr>
            <a:xfrm>
              <a:off x="8843416" y="974801"/>
              <a:ext cx="158817" cy="95452"/>
            </a:xfrm>
            <a:custGeom>
              <a:avLst/>
              <a:gdLst>
                <a:gd name="connsiteX0" fmla="*/ 34801 w 158817"/>
                <a:gd name="connsiteY0" fmla="*/ 94202 h 95452"/>
                <a:gd name="connsiteX1" fmla="*/ 1247 w 158817"/>
                <a:gd name="connsiteY1" fmla="*/ 76795 h 95452"/>
                <a:gd name="connsiteX2" fmla="*/ 14999 w 158817"/>
                <a:gd name="connsiteY2" fmla="*/ 44751 h 95452"/>
                <a:gd name="connsiteX3" fmla="*/ 120343 w 158817"/>
                <a:gd name="connsiteY3" fmla="*/ 2719 h 95452"/>
                <a:gd name="connsiteX4" fmla="*/ 156094 w 158817"/>
                <a:gd name="connsiteY4" fmla="*/ 14982 h 95452"/>
                <a:gd name="connsiteX5" fmla="*/ 143818 w 158817"/>
                <a:gd name="connsiteY5" fmla="*/ 50699 h 95452"/>
                <a:gd name="connsiteX6" fmla="*/ 140144 w 158817"/>
                <a:gd name="connsiteY6" fmla="*/ 52169 h 9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817" h="95452">
                  <a:moveTo>
                    <a:pt x="34801" y="94202"/>
                  </a:moveTo>
                  <a:cubicBezTo>
                    <a:pt x="20722" y="98649"/>
                    <a:pt x="5702" y="90857"/>
                    <a:pt x="1247" y="76795"/>
                  </a:cubicBezTo>
                  <a:cubicBezTo>
                    <a:pt x="-2743" y="64187"/>
                    <a:pt x="3108" y="50559"/>
                    <a:pt x="14999" y="44751"/>
                  </a:cubicBezTo>
                  <a:lnTo>
                    <a:pt x="120343" y="2719"/>
                  </a:lnTo>
                  <a:cubicBezTo>
                    <a:pt x="133610" y="-3757"/>
                    <a:pt x="149619" y="1733"/>
                    <a:pt x="156094" y="14982"/>
                  </a:cubicBezTo>
                  <a:cubicBezTo>
                    <a:pt x="162579" y="28232"/>
                    <a:pt x="157085" y="44223"/>
                    <a:pt x="143818" y="50699"/>
                  </a:cubicBezTo>
                  <a:cubicBezTo>
                    <a:pt x="142629" y="51280"/>
                    <a:pt x="141402" y="51770"/>
                    <a:pt x="140144" y="52169"/>
                  </a:cubicBezTo>
                  <a:close/>
                </a:path>
              </a:pathLst>
            </a:custGeom>
            <a:grpFill/>
            <a:ln w="9897"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xmlns="" id="{3BA7379F-2154-5543-ABD0-5AAD9FA79FA1}"/>
                </a:ext>
              </a:extLst>
            </p:cNvPr>
            <p:cNvSpPr/>
            <p:nvPr/>
          </p:nvSpPr>
          <p:spPr>
            <a:xfrm>
              <a:off x="8743170" y="2292007"/>
              <a:ext cx="501533" cy="177525"/>
            </a:xfrm>
            <a:custGeom>
              <a:avLst/>
              <a:gdLst>
                <a:gd name="connsiteX0" fmla="*/ 349793 w 501533"/>
                <a:gd name="connsiteY0" fmla="*/ 8010 h 177525"/>
                <a:gd name="connsiteX1" fmla="*/ 388802 w 501533"/>
                <a:gd name="connsiteY1" fmla="*/ 296 h 177525"/>
                <a:gd name="connsiteX2" fmla="*/ 405039 w 501533"/>
                <a:gd name="connsiteY2" fmla="*/ 8505 h 177525"/>
                <a:gd name="connsiteX3" fmla="*/ 441771 w 501533"/>
                <a:gd name="connsiteY3" fmla="*/ 1186 h 177525"/>
                <a:gd name="connsiteX4" fmla="*/ 500532 w 501533"/>
                <a:gd name="connsiteY4" fmla="*/ 40103 h 177525"/>
                <a:gd name="connsiteX5" fmla="*/ 461572 w 501533"/>
                <a:gd name="connsiteY5" fmla="*/ 98801 h 177525"/>
                <a:gd name="connsiteX6" fmla="*/ 438305 w 501533"/>
                <a:gd name="connsiteY6" fmla="*/ 103350 h 177525"/>
                <a:gd name="connsiteX7" fmla="*/ 411970 w 501533"/>
                <a:gd name="connsiteY7" fmla="*/ 41142 h 177525"/>
                <a:gd name="connsiteX8" fmla="*/ 424840 w 501533"/>
                <a:gd name="connsiteY8" fmla="*/ 106021 h 177525"/>
                <a:gd name="connsiteX9" fmla="*/ 412960 w 501533"/>
                <a:gd name="connsiteY9" fmla="*/ 119867 h 177525"/>
                <a:gd name="connsiteX10" fmla="*/ 350189 w 501533"/>
                <a:gd name="connsiteY10" fmla="*/ 132229 h 177525"/>
                <a:gd name="connsiteX11" fmla="*/ 350189 w 501533"/>
                <a:gd name="connsiteY11" fmla="*/ 46581 h 177525"/>
                <a:gd name="connsiteX12" fmla="*/ 390881 w 501533"/>
                <a:gd name="connsiteY12" fmla="*/ 38571 h 177525"/>
                <a:gd name="connsiteX13" fmla="*/ 404148 w 501533"/>
                <a:gd name="connsiteY13" fmla="*/ 44010 h 177525"/>
                <a:gd name="connsiteX14" fmla="*/ 399099 w 501533"/>
                <a:gd name="connsiteY14" fmla="*/ 18889 h 177525"/>
                <a:gd name="connsiteX15" fmla="*/ 384337 w 501533"/>
                <a:gd name="connsiteY15" fmla="*/ 8980 h 177525"/>
                <a:gd name="connsiteX16" fmla="*/ 384247 w 501533"/>
                <a:gd name="connsiteY16" fmla="*/ 8999 h 177525"/>
                <a:gd name="connsiteX17" fmla="*/ 350189 w 501533"/>
                <a:gd name="connsiteY17" fmla="*/ 15725 h 177525"/>
                <a:gd name="connsiteX18" fmla="*/ 67523 w 501533"/>
                <a:gd name="connsiteY18" fmla="*/ 71109 h 177525"/>
                <a:gd name="connsiteX19" fmla="*/ 287220 w 501533"/>
                <a:gd name="connsiteY19" fmla="*/ 27790 h 177525"/>
                <a:gd name="connsiteX20" fmla="*/ 298210 w 501533"/>
                <a:gd name="connsiteY20" fmla="*/ 17900 h 177525"/>
                <a:gd name="connsiteX21" fmla="*/ 349793 w 501533"/>
                <a:gd name="connsiteY21" fmla="*/ 8010 h 177525"/>
                <a:gd name="connsiteX22" fmla="*/ 349793 w 501533"/>
                <a:gd name="connsiteY22" fmla="*/ 15626 h 177525"/>
                <a:gd name="connsiteX23" fmla="*/ 306131 w 501533"/>
                <a:gd name="connsiteY23" fmla="*/ 24230 h 177525"/>
                <a:gd name="connsiteX24" fmla="*/ 296230 w 501533"/>
                <a:gd name="connsiteY24" fmla="*/ 39154 h 177525"/>
                <a:gd name="connsiteX25" fmla="*/ 296230 w 501533"/>
                <a:gd name="connsiteY25" fmla="*/ 39164 h 177525"/>
                <a:gd name="connsiteX26" fmla="*/ 301279 w 501533"/>
                <a:gd name="connsiteY26" fmla="*/ 64384 h 177525"/>
                <a:gd name="connsiteX27" fmla="*/ 301279 w 501533"/>
                <a:gd name="connsiteY27" fmla="*/ 64384 h 177525"/>
                <a:gd name="connsiteX28" fmla="*/ 311180 w 501533"/>
                <a:gd name="connsiteY28" fmla="*/ 54494 h 177525"/>
                <a:gd name="connsiteX29" fmla="*/ 349694 w 501533"/>
                <a:gd name="connsiteY29" fmla="*/ 46878 h 177525"/>
                <a:gd name="connsiteX30" fmla="*/ 349694 w 501533"/>
                <a:gd name="connsiteY30" fmla="*/ 132526 h 177525"/>
                <a:gd name="connsiteX31" fmla="*/ 321774 w 501533"/>
                <a:gd name="connsiteY31" fmla="*/ 138064 h 177525"/>
                <a:gd name="connsiteX32" fmla="*/ 308012 w 501533"/>
                <a:gd name="connsiteY32" fmla="*/ 133515 h 177525"/>
                <a:gd name="connsiteX33" fmla="*/ 85740 w 501533"/>
                <a:gd name="connsiteY33" fmla="*/ 177526 h 177525"/>
                <a:gd name="connsiteX34" fmla="*/ 67424 w 501533"/>
                <a:gd name="connsiteY34" fmla="*/ 169515 h 177525"/>
                <a:gd name="connsiteX35" fmla="*/ 67424 w 501533"/>
                <a:gd name="connsiteY35" fmla="*/ 161702 h 177525"/>
                <a:gd name="connsiteX36" fmla="*/ 86532 w 501533"/>
                <a:gd name="connsiteY36" fmla="*/ 170108 h 177525"/>
                <a:gd name="connsiteX37" fmla="*/ 86532 w 501533"/>
                <a:gd name="connsiteY37" fmla="*/ 170108 h 177525"/>
                <a:gd name="connsiteX38" fmla="*/ 91186 w 501533"/>
                <a:gd name="connsiteY38" fmla="*/ 169218 h 177525"/>
                <a:gd name="connsiteX39" fmla="*/ 103700 w 501533"/>
                <a:gd name="connsiteY39" fmla="*/ 150655 h 177525"/>
                <a:gd name="connsiteX40" fmla="*/ 88513 w 501533"/>
                <a:gd name="connsiteY40" fmla="*/ 137867 h 177525"/>
                <a:gd name="connsiteX41" fmla="*/ 96819 w 501533"/>
                <a:gd name="connsiteY41" fmla="*/ 117078 h 177525"/>
                <a:gd name="connsiteX42" fmla="*/ 82473 w 501533"/>
                <a:gd name="connsiteY42" fmla="*/ 107504 h 177525"/>
                <a:gd name="connsiteX43" fmla="*/ 91681 w 501533"/>
                <a:gd name="connsiteY43" fmla="*/ 89999 h 177525"/>
                <a:gd name="connsiteX44" fmla="*/ 73077 w 501533"/>
                <a:gd name="connsiteY44" fmla="*/ 77537 h 177525"/>
                <a:gd name="connsiteX45" fmla="*/ 73067 w 501533"/>
                <a:gd name="connsiteY45" fmla="*/ 77537 h 177525"/>
                <a:gd name="connsiteX46" fmla="*/ 68315 w 501533"/>
                <a:gd name="connsiteY46" fmla="*/ 78427 h 177525"/>
                <a:gd name="connsiteX47" fmla="*/ 67424 w 501533"/>
                <a:gd name="connsiteY47" fmla="*/ 79416 h 177525"/>
                <a:gd name="connsiteX48" fmla="*/ 64850 w 501533"/>
                <a:gd name="connsiteY48" fmla="*/ 71603 h 177525"/>
                <a:gd name="connsiteX49" fmla="*/ 67523 w 501533"/>
                <a:gd name="connsiteY49" fmla="*/ 71109 h 177525"/>
                <a:gd name="connsiteX50" fmla="*/ 67523 w 501533"/>
                <a:gd name="connsiteY50" fmla="*/ 79120 h 177525"/>
                <a:gd name="connsiteX51" fmla="*/ 30989 w 501533"/>
                <a:gd name="connsiteY51" fmla="*/ 116801 h 177525"/>
                <a:gd name="connsiteX52" fmla="*/ 37128 w 501533"/>
                <a:gd name="connsiteY52" fmla="*/ 147658 h 177525"/>
                <a:gd name="connsiteX53" fmla="*/ 67523 w 501533"/>
                <a:gd name="connsiteY53" fmla="*/ 161009 h 177525"/>
                <a:gd name="connsiteX54" fmla="*/ 67523 w 501533"/>
                <a:gd name="connsiteY54" fmla="*/ 168822 h 177525"/>
                <a:gd name="connsiteX55" fmla="*/ 0 w 501533"/>
                <a:gd name="connsiteY55" fmla="*/ 139152 h 17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01533" h="177525">
                  <a:moveTo>
                    <a:pt x="349793" y="8010"/>
                  </a:moveTo>
                  <a:lnTo>
                    <a:pt x="388802" y="296"/>
                  </a:lnTo>
                  <a:cubicBezTo>
                    <a:pt x="395465" y="-1059"/>
                    <a:pt x="402188" y="2333"/>
                    <a:pt x="405039" y="8505"/>
                  </a:cubicBezTo>
                  <a:lnTo>
                    <a:pt x="441771" y="1186"/>
                  </a:lnTo>
                  <a:cubicBezTo>
                    <a:pt x="468760" y="-4273"/>
                    <a:pt x="495066" y="13143"/>
                    <a:pt x="500532" y="40103"/>
                  </a:cubicBezTo>
                  <a:cubicBezTo>
                    <a:pt x="505997" y="67064"/>
                    <a:pt x="488562" y="93342"/>
                    <a:pt x="461572" y="98801"/>
                  </a:cubicBezTo>
                  <a:lnTo>
                    <a:pt x="438305" y="103350"/>
                  </a:lnTo>
                  <a:lnTo>
                    <a:pt x="411970" y="41142"/>
                  </a:lnTo>
                  <a:lnTo>
                    <a:pt x="424840" y="106021"/>
                  </a:lnTo>
                  <a:cubicBezTo>
                    <a:pt x="424484" y="112795"/>
                    <a:pt x="419613" y="118482"/>
                    <a:pt x="412960" y="119867"/>
                  </a:cubicBezTo>
                  <a:lnTo>
                    <a:pt x="350189" y="132229"/>
                  </a:lnTo>
                  <a:lnTo>
                    <a:pt x="350189" y="46581"/>
                  </a:lnTo>
                  <a:lnTo>
                    <a:pt x="390881" y="38571"/>
                  </a:lnTo>
                  <a:cubicBezTo>
                    <a:pt x="396000" y="37552"/>
                    <a:pt x="401227" y="39698"/>
                    <a:pt x="404148" y="44010"/>
                  </a:cubicBezTo>
                  <a:lnTo>
                    <a:pt x="399099" y="18889"/>
                  </a:lnTo>
                  <a:cubicBezTo>
                    <a:pt x="397762" y="12085"/>
                    <a:pt x="391158" y="7644"/>
                    <a:pt x="384337" y="8980"/>
                  </a:cubicBezTo>
                  <a:cubicBezTo>
                    <a:pt x="384307" y="8989"/>
                    <a:pt x="384277" y="8989"/>
                    <a:pt x="384247" y="8999"/>
                  </a:cubicBezTo>
                  <a:lnTo>
                    <a:pt x="350189" y="15725"/>
                  </a:lnTo>
                  <a:close/>
                  <a:moveTo>
                    <a:pt x="67523" y="71109"/>
                  </a:moveTo>
                  <a:lnTo>
                    <a:pt x="287220" y="27790"/>
                  </a:lnTo>
                  <a:cubicBezTo>
                    <a:pt x="288844" y="22766"/>
                    <a:pt x="293042" y="18988"/>
                    <a:pt x="298210" y="17900"/>
                  </a:cubicBezTo>
                  <a:lnTo>
                    <a:pt x="349793" y="8010"/>
                  </a:lnTo>
                  <a:lnTo>
                    <a:pt x="349793" y="15626"/>
                  </a:lnTo>
                  <a:lnTo>
                    <a:pt x="306131" y="24230"/>
                  </a:lnTo>
                  <a:cubicBezTo>
                    <a:pt x="299269" y="25615"/>
                    <a:pt x="294834" y="32300"/>
                    <a:pt x="296230" y="39154"/>
                  </a:cubicBezTo>
                  <a:cubicBezTo>
                    <a:pt x="296230" y="39154"/>
                    <a:pt x="296230" y="39164"/>
                    <a:pt x="296230" y="39164"/>
                  </a:cubicBezTo>
                  <a:lnTo>
                    <a:pt x="301279" y="64384"/>
                  </a:lnTo>
                  <a:lnTo>
                    <a:pt x="301279" y="64384"/>
                  </a:lnTo>
                  <a:cubicBezTo>
                    <a:pt x="302339" y="59429"/>
                    <a:pt x="306220" y="55552"/>
                    <a:pt x="311180" y="54494"/>
                  </a:cubicBezTo>
                  <a:lnTo>
                    <a:pt x="349694" y="46878"/>
                  </a:lnTo>
                  <a:lnTo>
                    <a:pt x="349694" y="132526"/>
                  </a:lnTo>
                  <a:lnTo>
                    <a:pt x="321774" y="138064"/>
                  </a:lnTo>
                  <a:cubicBezTo>
                    <a:pt x="316705" y="139024"/>
                    <a:pt x="311507" y="137303"/>
                    <a:pt x="308012" y="133515"/>
                  </a:cubicBezTo>
                  <a:lnTo>
                    <a:pt x="85740" y="177526"/>
                  </a:lnTo>
                  <a:lnTo>
                    <a:pt x="67424" y="169515"/>
                  </a:lnTo>
                  <a:lnTo>
                    <a:pt x="67424" y="161702"/>
                  </a:lnTo>
                  <a:lnTo>
                    <a:pt x="86532" y="170108"/>
                  </a:lnTo>
                  <a:lnTo>
                    <a:pt x="86532" y="170108"/>
                  </a:lnTo>
                  <a:lnTo>
                    <a:pt x="91186" y="169218"/>
                  </a:lnTo>
                  <a:cubicBezTo>
                    <a:pt x="99770" y="167547"/>
                    <a:pt x="105374" y="159239"/>
                    <a:pt x="103700" y="150655"/>
                  </a:cubicBezTo>
                  <a:cubicBezTo>
                    <a:pt x="102275" y="143356"/>
                    <a:pt x="95958" y="138035"/>
                    <a:pt x="88513" y="137867"/>
                  </a:cubicBezTo>
                  <a:cubicBezTo>
                    <a:pt x="96552" y="134415"/>
                    <a:pt x="100265" y="125108"/>
                    <a:pt x="96819" y="117078"/>
                  </a:cubicBezTo>
                  <a:cubicBezTo>
                    <a:pt x="94344" y="111342"/>
                    <a:pt x="88730" y="107583"/>
                    <a:pt x="82473" y="107504"/>
                  </a:cubicBezTo>
                  <a:cubicBezTo>
                    <a:pt x="89315" y="104597"/>
                    <a:pt x="93166" y="97278"/>
                    <a:pt x="91681" y="89999"/>
                  </a:cubicBezTo>
                  <a:cubicBezTo>
                    <a:pt x="89988" y="81424"/>
                    <a:pt x="81661" y="75846"/>
                    <a:pt x="73077" y="77537"/>
                  </a:cubicBezTo>
                  <a:cubicBezTo>
                    <a:pt x="73067" y="77537"/>
                    <a:pt x="73067" y="77537"/>
                    <a:pt x="73067" y="77537"/>
                  </a:cubicBezTo>
                  <a:lnTo>
                    <a:pt x="68315" y="78427"/>
                  </a:lnTo>
                  <a:lnTo>
                    <a:pt x="67424" y="79416"/>
                  </a:lnTo>
                  <a:close/>
                  <a:moveTo>
                    <a:pt x="64850" y="71603"/>
                  </a:moveTo>
                  <a:lnTo>
                    <a:pt x="67523" y="71109"/>
                  </a:lnTo>
                  <a:lnTo>
                    <a:pt x="67523" y="79120"/>
                  </a:lnTo>
                  <a:lnTo>
                    <a:pt x="30989" y="116801"/>
                  </a:lnTo>
                  <a:lnTo>
                    <a:pt x="37128" y="147658"/>
                  </a:lnTo>
                  <a:lnTo>
                    <a:pt x="67523" y="161009"/>
                  </a:lnTo>
                  <a:lnTo>
                    <a:pt x="67523" y="168822"/>
                  </a:lnTo>
                  <a:lnTo>
                    <a:pt x="0" y="139152"/>
                  </a:lnTo>
                  <a:close/>
                </a:path>
              </a:pathLst>
            </a:custGeom>
            <a:grpFill/>
            <a:ln w="9897"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xmlns="" id="{9C5DAF9A-6034-6547-8477-98B1B79F7B1B}"/>
                </a:ext>
              </a:extLst>
            </p:cNvPr>
            <p:cNvSpPr/>
            <p:nvPr/>
          </p:nvSpPr>
          <p:spPr>
            <a:xfrm>
              <a:off x="10851432" y="2752783"/>
              <a:ext cx="269399" cy="349211"/>
            </a:xfrm>
            <a:custGeom>
              <a:avLst/>
              <a:gdLst>
                <a:gd name="connsiteX0" fmla="*/ 269399 w 269399"/>
                <a:gd name="connsiteY0" fmla="*/ 61516 h 349211"/>
                <a:gd name="connsiteX1" fmla="*/ 257122 w 269399"/>
                <a:gd name="connsiteY1" fmla="*/ 53901 h 349211"/>
                <a:gd name="connsiteX2" fmla="*/ 95146 w 269399"/>
                <a:gd name="connsiteY2" fmla="*/ 315394 h 349211"/>
                <a:gd name="connsiteX3" fmla="*/ 33059 w 269399"/>
                <a:gd name="connsiteY3" fmla="*/ 323296 h 349211"/>
                <a:gd name="connsiteX4" fmla="*/ 20297 w 269399"/>
                <a:gd name="connsiteY4" fmla="*/ 269108 h 349211"/>
                <a:gd name="connsiteX5" fmla="*/ 182273 w 269399"/>
                <a:gd name="connsiteY5" fmla="*/ 7615 h 349211"/>
                <a:gd name="connsiteX6" fmla="*/ 169996 w 269399"/>
                <a:gd name="connsiteY6" fmla="*/ 0 h 349211"/>
                <a:gd name="connsiteX7" fmla="*/ 5941 w 269399"/>
                <a:gd name="connsiteY7" fmla="*/ 264757 h 349211"/>
                <a:gd name="connsiteX8" fmla="*/ 33088 w 269399"/>
                <a:gd name="connsiteY8" fmla="*/ 343284 h 349211"/>
                <a:gd name="connsiteX9" fmla="*/ 105443 w 269399"/>
                <a:gd name="connsiteY9" fmla="*/ 326273 h 34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399" h="349211">
                  <a:moveTo>
                    <a:pt x="269399" y="61516"/>
                  </a:moveTo>
                  <a:lnTo>
                    <a:pt x="257122" y="53901"/>
                  </a:lnTo>
                  <a:lnTo>
                    <a:pt x="95146" y="315394"/>
                  </a:lnTo>
                  <a:cubicBezTo>
                    <a:pt x="80186" y="334699"/>
                    <a:pt x="52385" y="338240"/>
                    <a:pt x="33059" y="323296"/>
                  </a:cubicBezTo>
                  <a:cubicBezTo>
                    <a:pt x="16524" y="310508"/>
                    <a:pt x="11208" y="287919"/>
                    <a:pt x="20297" y="269108"/>
                  </a:cubicBezTo>
                  <a:lnTo>
                    <a:pt x="182273" y="7615"/>
                  </a:lnTo>
                  <a:lnTo>
                    <a:pt x="169996" y="0"/>
                  </a:lnTo>
                  <a:lnTo>
                    <a:pt x="5941" y="264757"/>
                  </a:lnTo>
                  <a:cubicBezTo>
                    <a:pt x="-8267" y="293932"/>
                    <a:pt x="3881" y="329091"/>
                    <a:pt x="33088" y="343284"/>
                  </a:cubicBezTo>
                  <a:cubicBezTo>
                    <a:pt x="58187" y="355488"/>
                    <a:pt x="88423" y="348377"/>
                    <a:pt x="105443" y="326273"/>
                  </a:cubicBezTo>
                  <a:close/>
                </a:path>
              </a:pathLst>
            </a:custGeom>
            <a:grpFill/>
            <a:ln w="9897"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xmlns="" id="{14C96C30-E74C-E647-A62E-04AFCDCCB327}"/>
                </a:ext>
              </a:extLst>
            </p:cNvPr>
            <p:cNvSpPr/>
            <p:nvPr/>
          </p:nvSpPr>
          <p:spPr>
            <a:xfrm>
              <a:off x="11002574" y="2741812"/>
              <a:ext cx="132719" cy="90289"/>
            </a:xfrm>
            <a:custGeom>
              <a:avLst/>
              <a:gdLst>
                <a:gd name="connsiteX0" fmla="*/ 131128 w 132719"/>
                <a:gd name="connsiteY0" fmla="*/ 85344 h 90289"/>
                <a:gd name="connsiteX1" fmla="*/ 116673 w 132719"/>
                <a:gd name="connsiteY1" fmla="*/ 88707 h 90289"/>
                <a:gd name="connsiteX2" fmla="*/ 4993 w 132719"/>
                <a:gd name="connsiteY2" fmla="*/ 19477 h 90289"/>
                <a:gd name="connsiteX3" fmla="*/ 1577 w 132719"/>
                <a:gd name="connsiteY3" fmla="*/ 4988 h 90289"/>
                <a:gd name="connsiteX4" fmla="*/ 16082 w 132719"/>
                <a:gd name="connsiteY4" fmla="*/ 1576 h 90289"/>
                <a:gd name="connsiteX5" fmla="*/ 127762 w 132719"/>
                <a:gd name="connsiteY5" fmla="*/ 70806 h 90289"/>
                <a:gd name="connsiteX6" fmla="*/ 131128 w 132719"/>
                <a:gd name="connsiteY6" fmla="*/ 85344 h 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719" h="90289">
                  <a:moveTo>
                    <a:pt x="131128" y="85344"/>
                  </a:moveTo>
                  <a:cubicBezTo>
                    <a:pt x="128069" y="90260"/>
                    <a:pt x="121594" y="91763"/>
                    <a:pt x="116673" y="88707"/>
                  </a:cubicBezTo>
                  <a:lnTo>
                    <a:pt x="4993" y="19477"/>
                  </a:lnTo>
                  <a:cubicBezTo>
                    <a:pt x="43" y="16421"/>
                    <a:pt x="-1482" y="9933"/>
                    <a:pt x="1577" y="4988"/>
                  </a:cubicBezTo>
                  <a:cubicBezTo>
                    <a:pt x="4637" y="43"/>
                    <a:pt x="11132" y="-1480"/>
                    <a:pt x="16082" y="1576"/>
                  </a:cubicBezTo>
                  <a:lnTo>
                    <a:pt x="127762" y="70806"/>
                  </a:lnTo>
                  <a:cubicBezTo>
                    <a:pt x="132693" y="73902"/>
                    <a:pt x="134198" y="80399"/>
                    <a:pt x="131128" y="85344"/>
                  </a:cubicBezTo>
                  <a:close/>
                </a:path>
              </a:pathLst>
            </a:custGeom>
            <a:grpFill/>
            <a:ln w="9897"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xmlns="" id="{4F06059B-278C-5641-8460-4E1CD5F4FEE4}"/>
                </a:ext>
              </a:extLst>
            </p:cNvPr>
            <p:cNvSpPr/>
            <p:nvPr/>
          </p:nvSpPr>
          <p:spPr>
            <a:xfrm>
              <a:off x="10896579" y="2814794"/>
              <a:ext cx="185143" cy="252948"/>
            </a:xfrm>
            <a:custGeom>
              <a:avLst/>
              <a:gdLst>
                <a:gd name="connsiteX0" fmla="*/ 185144 w 185143"/>
                <a:gd name="connsiteY0" fmla="*/ 9890 h 252948"/>
                <a:gd name="connsiteX1" fmla="*/ 169996 w 185143"/>
                <a:gd name="connsiteY1" fmla="*/ 0 h 252948"/>
                <a:gd name="connsiteX2" fmla="*/ 25148 w 185143"/>
                <a:gd name="connsiteY2" fmla="*/ 233702 h 252948"/>
                <a:gd name="connsiteX3" fmla="*/ 0 w 185143"/>
                <a:gd name="connsiteY3" fmla="*/ 246559 h 252948"/>
                <a:gd name="connsiteX4" fmla="*/ 1683 w 185143"/>
                <a:gd name="connsiteY4" fmla="*/ 247845 h 252948"/>
                <a:gd name="connsiteX5" fmla="*/ 42078 w 185143"/>
                <a:gd name="connsiteY5" fmla="*/ 240427 h 25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143" h="252948">
                  <a:moveTo>
                    <a:pt x="185144" y="9890"/>
                  </a:moveTo>
                  <a:lnTo>
                    <a:pt x="169996" y="0"/>
                  </a:lnTo>
                  <a:lnTo>
                    <a:pt x="25148" y="233702"/>
                  </a:lnTo>
                  <a:cubicBezTo>
                    <a:pt x="19712" y="242217"/>
                    <a:pt x="10099" y="247142"/>
                    <a:pt x="0" y="246559"/>
                  </a:cubicBezTo>
                  <a:lnTo>
                    <a:pt x="1683" y="247845"/>
                  </a:lnTo>
                  <a:cubicBezTo>
                    <a:pt x="14901" y="256904"/>
                    <a:pt x="32950" y="253581"/>
                    <a:pt x="42078" y="240427"/>
                  </a:cubicBezTo>
                  <a:close/>
                </a:path>
              </a:pathLst>
            </a:custGeom>
            <a:grpFill/>
            <a:ln w="9897"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xmlns="" id="{2E43C07C-6E9A-894A-AF0C-D03559F9CCC4}"/>
                </a:ext>
              </a:extLst>
            </p:cNvPr>
            <p:cNvSpPr/>
            <p:nvPr/>
          </p:nvSpPr>
          <p:spPr>
            <a:xfrm>
              <a:off x="10468648" y="1351510"/>
              <a:ext cx="230031" cy="179654"/>
            </a:xfrm>
            <a:custGeom>
              <a:avLst/>
              <a:gdLst>
                <a:gd name="connsiteX0" fmla="*/ 188729 w 230031"/>
                <a:gd name="connsiteY0" fmla="*/ 13502 h 179654"/>
                <a:gd name="connsiteX1" fmla="*/ 202392 w 230031"/>
                <a:gd name="connsiteY1" fmla="*/ 171743 h 179654"/>
                <a:gd name="connsiteX2" fmla="*/ 188729 w 230031"/>
                <a:gd name="connsiteY2" fmla="*/ 177874 h 179654"/>
                <a:gd name="connsiteX3" fmla="*/ 188729 w 230031"/>
                <a:gd name="connsiteY3" fmla="*/ 167193 h 179654"/>
                <a:gd name="connsiteX4" fmla="*/ 189522 w 230031"/>
                <a:gd name="connsiteY4" fmla="*/ 167193 h 179654"/>
                <a:gd name="connsiteX5" fmla="*/ 189522 w 230031"/>
                <a:gd name="connsiteY5" fmla="*/ 167193 h 179654"/>
                <a:gd name="connsiteX6" fmla="*/ 199204 w 230031"/>
                <a:gd name="connsiteY6" fmla="*/ 136811 h 179654"/>
                <a:gd name="connsiteX7" fmla="*/ 188729 w 230031"/>
                <a:gd name="connsiteY7" fmla="*/ 126743 h 179654"/>
                <a:gd name="connsiteX8" fmla="*/ 188729 w 230031"/>
                <a:gd name="connsiteY8" fmla="*/ 118831 h 179654"/>
                <a:gd name="connsiteX9" fmla="*/ 206947 w 230031"/>
                <a:gd name="connsiteY9" fmla="*/ 118831 h 179654"/>
                <a:gd name="connsiteX10" fmla="*/ 206947 w 230031"/>
                <a:gd name="connsiteY10" fmla="*/ 118831 h 179654"/>
                <a:gd name="connsiteX11" fmla="*/ 215956 w 230031"/>
                <a:gd name="connsiteY11" fmla="*/ 90941 h 179654"/>
                <a:gd name="connsiteX12" fmla="*/ 188729 w 230031"/>
                <a:gd name="connsiteY12" fmla="*/ 81051 h 179654"/>
                <a:gd name="connsiteX13" fmla="*/ 188729 w 230031"/>
                <a:gd name="connsiteY13" fmla="*/ 72446 h 179654"/>
                <a:gd name="connsiteX14" fmla="*/ 196947 w 230031"/>
                <a:gd name="connsiteY14" fmla="*/ 70567 h 179654"/>
                <a:gd name="connsiteX15" fmla="*/ 205006 w 230031"/>
                <a:gd name="connsiteY15" fmla="*/ 46129 h 179654"/>
                <a:gd name="connsiteX16" fmla="*/ 204967 w 230031"/>
                <a:gd name="connsiteY16" fmla="*/ 46040 h 179654"/>
                <a:gd name="connsiteX17" fmla="*/ 204967 w 230031"/>
                <a:gd name="connsiteY17" fmla="*/ 46040 h 179654"/>
                <a:gd name="connsiteX18" fmla="*/ 188729 w 230031"/>
                <a:gd name="connsiteY18" fmla="*/ 36150 h 179654"/>
                <a:gd name="connsiteX19" fmla="*/ 171304 w 230031"/>
                <a:gd name="connsiteY19" fmla="*/ 4996 h 179654"/>
                <a:gd name="connsiteX20" fmla="*/ 188729 w 230031"/>
                <a:gd name="connsiteY20" fmla="*/ 13502 h 179654"/>
                <a:gd name="connsiteX21" fmla="*/ 188729 w 230031"/>
                <a:gd name="connsiteY21" fmla="*/ 35557 h 179654"/>
                <a:gd name="connsiteX22" fmla="*/ 180512 w 230031"/>
                <a:gd name="connsiteY22" fmla="*/ 37436 h 179654"/>
                <a:gd name="connsiteX23" fmla="*/ 171304 w 230031"/>
                <a:gd name="connsiteY23" fmla="*/ 48513 h 179654"/>
                <a:gd name="connsiteX24" fmla="*/ 171304 w 230031"/>
                <a:gd name="connsiteY24" fmla="*/ 28139 h 179654"/>
                <a:gd name="connsiteX25" fmla="*/ 171304 w 230031"/>
                <a:gd name="connsiteY25" fmla="*/ 19238 h 179654"/>
                <a:gd name="connsiteX26" fmla="*/ 171304 w 230031"/>
                <a:gd name="connsiteY26" fmla="*/ 4996 h 179654"/>
                <a:gd name="connsiteX27" fmla="*/ 188729 w 230031"/>
                <a:gd name="connsiteY27" fmla="*/ 177677 h 179654"/>
                <a:gd name="connsiteX28" fmla="*/ 171304 w 230031"/>
                <a:gd name="connsiteY28" fmla="*/ 179358 h 179654"/>
                <a:gd name="connsiteX29" fmla="*/ 171304 w 230031"/>
                <a:gd name="connsiteY29" fmla="*/ 167193 h 179654"/>
                <a:gd name="connsiteX30" fmla="*/ 188729 w 230031"/>
                <a:gd name="connsiteY30" fmla="*/ 167193 h 179654"/>
                <a:gd name="connsiteX31" fmla="*/ 188729 w 230031"/>
                <a:gd name="connsiteY31" fmla="*/ 177874 h 179654"/>
                <a:gd name="connsiteX32" fmla="*/ 188729 w 230031"/>
                <a:gd name="connsiteY32" fmla="*/ 72051 h 179654"/>
                <a:gd name="connsiteX33" fmla="*/ 188729 w 230031"/>
                <a:gd name="connsiteY33" fmla="*/ 80655 h 179654"/>
                <a:gd name="connsiteX34" fmla="*/ 188135 w 230031"/>
                <a:gd name="connsiteY34" fmla="*/ 80655 h 179654"/>
                <a:gd name="connsiteX35" fmla="*/ 179373 w 230031"/>
                <a:gd name="connsiteY35" fmla="*/ 108990 h 179654"/>
                <a:gd name="connsiteX36" fmla="*/ 188729 w 230031"/>
                <a:gd name="connsiteY36" fmla="*/ 118040 h 179654"/>
                <a:gd name="connsiteX37" fmla="*/ 188729 w 230031"/>
                <a:gd name="connsiteY37" fmla="*/ 125952 h 179654"/>
                <a:gd name="connsiteX38" fmla="*/ 171304 w 230031"/>
                <a:gd name="connsiteY38" fmla="*/ 125259 h 179654"/>
                <a:gd name="connsiteX39" fmla="*/ 171304 w 230031"/>
                <a:gd name="connsiteY39" fmla="*/ 58403 h 179654"/>
                <a:gd name="connsiteX40" fmla="*/ 172591 w 230031"/>
                <a:gd name="connsiteY40" fmla="*/ 61567 h 179654"/>
                <a:gd name="connsiteX41" fmla="*/ 188729 w 230031"/>
                <a:gd name="connsiteY41" fmla="*/ 72051 h 179654"/>
                <a:gd name="connsiteX42" fmla="*/ 158433 w 230031"/>
                <a:gd name="connsiteY42" fmla="*/ 1634 h 179654"/>
                <a:gd name="connsiteX43" fmla="*/ 171304 w 230031"/>
                <a:gd name="connsiteY43" fmla="*/ 4996 h 179654"/>
                <a:gd name="connsiteX44" fmla="*/ 171304 w 230031"/>
                <a:gd name="connsiteY44" fmla="*/ 18842 h 179654"/>
                <a:gd name="connsiteX45" fmla="*/ 170611 w 230031"/>
                <a:gd name="connsiteY45" fmla="*/ 17062 h 179654"/>
                <a:gd name="connsiteX46" fmla="*/ 158433 w 230031"/>
                <a:gd name="connsiteY46" fmla="*/ 9447 h 179654"/>
                <a:gd name="connsiteX47" fmla="*/ 158433 w 230031"/>
                <a:gd name="connsiteY47" fmla="*/ 1238 h 179654"/>
                <a:gd name="connsiteX48" fmla="*/ 171304 w 230031"/>
                <a:gd name="connsiteY48" fmla="*/ 179655 h 179654"/>
                <a:gd name="connsiteX49" fmla="*/ 158433 w 230031"/>
                <a:gd name="connsiteY49" fmla="*/ 176193 h 179654"/>
                <a:gd name="connsiteX50" fmla="*/ 158433 w 230031"/>
                <a:gd name="connsiteY50" fmla="*/ 154237 h 179654"/>
                <a:gd name="connsiteX51" fmla="*/ 159522 w 230031"/>
                <a:gd name="connsiteY51" fmla="*/ 156710 h 179654"/>
                <a:gd name="connsiteX52" fmla="*/ 171304 w 230031"/>
                <a:gd name="connsiteY52" fmla="*/ 167688 h 179654"/>
                <a:gd name="connsiteX53" fmla="*/ 171304 w 230031"/>
                <a:gd name="connsiteY53" fmla="*/ 179655 h 179654"/>
                <a:gd name="connsiteX54" fmla="*/ 171304 w 230031"/>
                <a:gd name="connsiteY54" fmla="*/ 28436 h 179654"/>
                <a:gd name="connsiteX55" fmla="*/ 171304 w 230031"/>
                <a:gd name="connsiteY55" fmla="*/ 48513 h 179654"/>
                <a:gd name="connsiteX56" fmla="*/ 171304 w 230031"/>
                <a:gd name="connsiteY56" fmla="*/ 58403 h 179654"/>
                <a:gd name="connsiteX57" fmla="*/ 171304 w 230031"/>
                <a:gd name="connsiteY57" fmla="*/ 125061 h 179654"/>
                <a:gd name="connsiteX58" fmla="*/ 169324 w 230031"/>
                <a:gd name="connsiteY58" fmla="*/ 125952 h 179654"/>
                <a:gd name="connsiteX59" fmla="*/ 158433 w 230031"/>
                <a:gd name="connsiteY59" fmla="*/ 138215 h 179654"/>
                <a:gd name="connsiteX60" fmla="*/ 158433 w 230031"/>
                <a:gd name="connsiteY60" fmla="*/ 37337 h 179654"/>
                <a:gd name="connsiteX61" fmla="*/ 164572 w 230031"/>
                <a:gd name="connsiteY61" fmla="*/ 35853 h 179654"/>
                <a:gd name="connsiteX62" fmla="*/ 171304 w 230031"/>
                <a:gd name="connsiteY62" fmla="*/ 28139 h 179654"/>
                <a:gd name="connsiteX63" fmla="*/ 48634 w 230031"/>
                <a:gd name="connsiteY63" fmla="*/ 22798 h 179654"/>
                <a:gd name="connsiteX64" fmla="*/ 158433 w 230031"/>
                <a:gd name="connsiteY64" fmla="*/ 1930 h 179654"/>
                <a:gd name="connsiteX65" fmla="*/ 158433 w 230031"/>
                <a:gd name="connsiteY65" fmla="*/ 10139 h 179654"/>
                <a:gd name="connsiteX66" fmla="*/ 152196 w 230031"/>
                <a:gd name="connsiteY66" fmla="*/ 11524 h 179654"/>
                <a:gd name="connsiteX67" fmla="*/ 152196 w 230031"/>
                <a:gd name="connsiteY67" fmla="*/ 11524 h 179654"/>
                <a:gd name="connsiteX68" fmla="*/ 146354 w 230031"/>
                <a:gd name="connsiteY68" fmla="*/ 30216 h 179654"/>
                <a:gd name="connsiteX69" fmla="*/ 158433 w 230031"/>
                <a:gd name="connsiteY69" fmla="*/ 37633 h 179654"/>
                <a:gd name="connsiteX70" fmla="*/ 158433 w 230031"/>
                <a:gd name="connsiteY70" fmla="*/ 138908 h 179654"/>
                <a:gd name="connsiteX71" fmla="*/ 158433 w 230031"/>
                <a:gd name="connsiteY71" fmla="*/ 154237 h 179654"/>
                <a:gd name="connsiteX72" fmla="*/ 158433 w 230031"/>
                <a:gd name="connsiteY72" fmla="*/ 176193 h 179654"/>
                <a:gd name="connsiteX73" fmla="*/ 84970 w 230031"/>
                <a:gd name="connsiteY73" fmla="*/ 137919 h 179654"/>
                <a:gd name="connsiteX74" fmla="*/ 48634 w 230031"/>
                <a:gd name="connsiteY74" fmla="*/ 138908 h 179654"/>
                <a:gd name="connsiteX75" fmla="*/ 48634 w 230031"/>
                <a:gd name="connsiteY75" fmla="*/ 117743 h 179654"/>
                <a:gd name="connsiteX76" fmla="*/ 60713 w 230031"/>
                <a:gd name="connsiteY76" fmla="*/ 114875 h 179654"/>
                <a:gd name="connsiteX77" fmla="*/ 60713 w 230031"/>
                <a:gd name="connsiteY77" fmla="*/ 114875 h 179654"/>
                <a:gd name="connsiteX78" fmla="*/ 73049 w 230031"/>
                <a:gd name="connsiteY78" fmla="*/ 78737 h 179654"/>
                <a:gd name="connsiteX79" fmla="*/ 48634 w 230031"/>
                <a:gd name="connsiteY79" fmla="*/ 63644 h 179654"/>
                <a:gd name="connsiteX80" fmla="*/ 418 w 230031"/>
                <a:gd name="connsiteY80" fmla="*/ 97666 h 179654"/>
                <a:gd name="connsiteX81" fmla="*/ 39426 w 230031"/>
                <a:gd name="connsiteY81" fmla="*/ 27051 h 179654"/>
                <a:gd name="connsiteX82" fmla="*/ 48634 w 230031"/>
                <a:gd name="connsiteY82" fmla="*/ 22798 h 179654"/>
                <a:gd name="connsiteX83" fmla="*/ 48634 w 230031"/>
                <a:gd name="connsiteY83" fmla="*/ 63545 h 179654"/>
                <a:gd name="connsiteX84" fmla="*/ 36456 w 230031"/>
                <a:gd name="connsiteY84" fmla="*/ 66413 h 179654"/>
                <a:gd name="connsiteX85" fmla="*/ 24120 w 230031"/>
                <a:gd name="connsiteY85" fmla="*/ 102552 h 179654"/>
                <a:gd name="connsiteX86" fmla="*/ 48634 w 230031"/>
                <a:gd name="connsiteY86" fmla="*/ 117644 h 179654"/>
                <a:gd name="connsiteX87" fmla="*/ 48634 w 230031"/>
                <a:gd name="connsiteY87" fmla="*/ 138908 h 179654"/>
                <a:gd name="connsiteX88" fmla="*/ 418 w 230031"/>
                <a:gd name="connsiteY88" fmla="*/ 97369 h 17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0031" h="179654">
                  <a:moveTo>
                    <a:pt x="188729" y="13502"/>
                  </a:moveTo>
                  <a:cubicBezTo>
                    <a:pt x="246352" y="50490"/>
                    <a:pt x="236649" y="151072"/>
                    <a:pt x="202392" y="171743"/>
                  </a:cubicBezTo>
                  <a:cubicBezTo>
                    <a:pt x="198125" y="174363"/>
                    <a:pt x="193531" y="176421"/>
                    <a:pt x="188729" y="177874"/>
                  </a:cubicBezTo>
                  <a:lnTo>
                    <a:pt x="188729" y="167193"/>
                  </a:lnTo>
                  <a:lnTo>
                    <a:pt x="189522" y="167193"/>
                  </a:lnTo>
                  <a:lnTo>
                    <a:pt x="189522" y="167193"/>
                  </a:lnTo>
                  <a:cubicBezTo>
                    <a:pt x="200600" y="161477"/>
                    <a:pt x="204927" y="147868"/>
                    <a:pt x="199204" y="136811"/>
                  </a:cubicBezTo>
                  <a:cubicBezTo>
                    <a:pt x="196918" y="132390"/>
                    <a:pt x="193234" y="128849"/>
                    <a:pt x="188729" y="126743"/>
                  </a:cubicBezTo>
                  <a:lnTo>
                    <a:pt x="188729" y="118831"/>
                  </a:lnTo>
                  <a:cubicBezTo>
                    <a:pt x="194472" y="121649"/>
                    <a:pt x="201204" y="121649"/>
                    <a:pt x="206947" y="118831"/>
                  </a:cubicBezTo>
                  <a:lnTo>
                    <a:pt x="206947" y="118831"/>
                  </a:lnTo>
                  <a:cubicBezTo>
                    <a:pt x="217075" y="113559"/>
                    <a:pt x="221095" y="101137"/>
                    <a:pt x="215956" y="90941"/>
                  </a:cubicBezTo>
                  <a:cubicBezTo>
                    <a:pt x="211125" y="80744"/>
                    <a:pt x="198987" y="76333"/>
                    <a:pt x="188729" y="81051"/>
                  </a:cubicBezTo>
                  <a:lnTo>
                    <a:pt x="188729" y="72446"/>
                  </a:lnTo>
                  <a:cubicBezTo>
                    <a:pt x="191581" y="72506"/>
                    <a:pt x="194403" y="71863"/>
                    <a:pt x="196947" y="70567"/>
                  </a:cubicBezTo>
                  <a:cubicBezTo>
                    <a:pt x="205927" y="66038"/>
                    <a:pt x="209541" y="55099"/>
                    <a:pt x="205006" y="46129"/>
                  </a:cubicBezTo>
                  <a:cubicBezTo>
                    <a:pt x="204996" y="46099"/>
                    <a:pt x="204977" y="46070"/>
                    <a:pt x="204967" y="46040"/>
                  </a:cubicBezTo>
                  <a:lnTo>
                    <a:pt x="204967" y="46040"/>
                  </a:lnTo>
                  <a:cubicBezTo>
                    <a:pt x="201828" y="39977"/>
                    <a:pt x="195561" y="36160"/>
                    <a:pt x="188729" y="36150"/>
                  </a:cubicBezTo>
                  <a:close/>
                  <a:moveTo>
                    <a:pt x="171304" y="4996"/>
                  </a:moveTo>
                  <a:cubicBezTo>
                    <a:pt x="177423" y="7152"/>
                    <a:pt x="183274" y="10001"/>
                    <a:pt x="188729" y="13502"/>
                  </a:cubicBezTo>
                  <a:lnTo>
                    <a:pt x="188729" y="35557"/>
                  </a:lnTo>
                  <a:cubicBezTo>
                    <a:pt x="185878" y="35458"/>
                    <a:pt x="183037" y="36110"/>
                    <a:pt x="180512" y="37436"/>
                  </a:cubicBezTo>
                  <a:cubicBezTo>
                    <a:pt x="176027" y="39681"/>
                    <a:pt x="172690" y="43696"/>
                    <a:pt x="171304" y="48513"/>
                  </a:cubicBezTo>
                  <a:lnTo>
                    <a:pt x="171304" y="28139"/>
                  </a:lnTo>
                  <a:cubicBezTo>
                    <a:pt x="172294" y="25251"/>
                    <a:pt x="172294" y="22126"/>
                    <a:pt x="171304" y="19238"/>
                  </a:cubicBezTo>
                  <a:lnTo>
                    <a:pt x="171304" y="4996"/>
                  </a:lnTo>
                  <a:close/>
                  <a:moveTo>
                    <a:pt x="188729" y="177677"/>
                  </a:moveTo>
                  <a:cubicBezTo>
                    <a:pt x="183096" y="179427"/>
                    <a:pt x="177165" y="180001"/>
                    <a:pt x="171304" y="179358"/>
                  </a:cubicBezTo>
                  <a:lnTo>
                    <a:pt x="171304" y="167193"/>
                  </a:lnTo>
                  <a:cubicBezTo>
                    <a:pt x="176868" y="169567"/>
                    <a:pt x="183165" y="169567"/>
                    <a:pt x="188729" y="167193"/>
                  </a:cubicBezTo>
                  <a:lnTo>
                    <a:pt x="188729" y="177874"/>
                  </a:lnTo>
                  <a:close/>
                  <a:moveTo>
                    <a:pt x="188729" y="72051"/>
                  </a:moveTo>
                  <a:lnTo>
                    <a:pt x="188729" y="80655"/>
                  </a:lnTo>
                  <a:lnTo>
                    <a:pt x="188135" y="80655"/>
                  </a:lnTo>
                  <a:cubicBezTo>
                    <a:pt x="177888" y="86065"/>
                    <a:pt x="173958" y="98744"/>
                    <a:pt x="179373" y="108990"/>
                  </a:cubicBezTo>
                  <a:cubicBezTo>
                    <a:pt x="181452" y="112917"/>
                    <a:pt x="184730" y="116091"/>
                    <a:pt x="188729" y="118040"/>
                  </a:cubicBezTo>
                  <a:lnTo>
                    <a:pt x="188729" y="125952"/>
                  </a:lnTo>
                  <a:cubicBezTo>
                    <a:pt x="183274" y="123311"/>
                    <a:pt x="176957" y="123054"/>
                    <a:pt x="171304" y="125259"/>
                  </a:cubicBezTo>
                  <a:lnTo>
                    <a:pt x="171304" y="58403"/>
                  </a:lnTo>
                  <a:cubicBezTo>
                    <a:pt x="171621" y="59500"/>
                    <a:pt x="172057" y="60559"/>
                    <a:pt x="172591" y="61567"/>
                  </a:cubicBezTo>
                  <a:cubicBezTo>
                    <a:pt x="175512" y="67867"/>
                    <a:pt x="181779" y="71932"/>
                    <a:pt x="188729" y="72051"/>
                  </a:cubicBezTo>
                  <a:close/>
                  <a:moveTo>
                    <a:pt x="158433" y="1634"/>
                  </a:moveTo>
                  <a:cubicBezTo>
                    <a:pt x="162799" y="2464"/>
                    <a:pt x="167096" y="3582"/>
                    <a:pt x="171304" y="4996"/>
                  </a:cubicBezTo>
                  <a:lnTo>
                    <a:pt x="171304" y="18842"/>
                  </a:lnTo>
                  <a:cubicBezTo>
                    <a:pt x="171116" y="18229"/>
                    <a:pt x="170889" y="17636"/>
                    <a:pt x="170611" y="17062"/>
                  </a:cubicBezTo>
                  <a:cubicBezTo>
                    <a:pt x="168255" y="12483"/>
                    <a:pt x="163582" y="9565"/>
                    <a:pt x="158433" y="9447"/>
                  </a:cubicBezTo>
                  <a:lnTo>
                    <a:pt x="158433" y="1238"/>
                  </a:lnTo>
                  <a:close/>
                  <a:moveTo>
                    <a:pt x="171304" y="179655"/>
                  </a:moveTo>
                  <a:cubicBezTo>
                    <a:pt x="166869" y="179140"/>
                    <a:pt x="162532" y="177973"/>
                    <a:pt x="158433" y="176193"/>
                  </a:cubicBezTo>
                  <a:lnTo>
                    <a:pt x="158433" y="154237"/>
                  </a:lnTo>
                  <a:cubicBezTo>
                    <a:pt x="158750" y="155078"/>
                    <a:pt x="159116" y="155909"/>
                    <a:pt x="159522" y="156710"/>
                  </a:cubicBezTo>
                  <a:cubicBezTo>
                    <a:pt x="161938" y="161714"/>
                    <a:pt x="166146" y="165621"/>
                    <a:pt x="171304" y="167688"/>
                  </a:cubicBezTo>
                  <a:lnTo>
                    <a:pt x="171304" y="179655"/>
                  </a:lnTo>
                  <a:close/>
                  <a:moveTo>
                    <a:pt x="171304" y="28436"/>
                  </a:moveTo>
                  <a:lnTo>
                    <a:pt x="171304" y="48513"/>
                  </a:lnTo>
                  <a:cubicBezTo>
                    <a:pt x="170433" y="51756"/>
                    <a:pt x="170433" y="55159"/>
                    <a:pt x="171304" y="58403"/>
                  </a:cubicBezTo>
                  <a:lnTo>
                    <a:pt x="171304" y="125061"/>
                  </a:lnTo>
                  <a:cubicBezTo>
                    <a:pt x="170611" y="125279"/>
                    <a:pt x="169948" y="125576"/>
                    <a:pt x="169324" y="125952"/>
                  </a:cubicBezTo>
                  <a:cubicBezTo>
                    <a:pt x="164255" y="128493"/>
                    <a:pt x="160354" y="132885"/>
                    <a:pt x="158433" y="138215"/>
                  </a:cubicBezTo>
                  <a:lnTo>
                    <a:pt x="158433" y="37337"/>
                  </a:lnTo>
                  <a:cubicBezTo>
                    <a:pt x="160572" y="37327"/>
                    <a:pt x="162671" y="36822"/>
                    <a:pt x="164572" y="35853"/>
                  </a:cubicBezTo>
                  <a:cubicBezTo>
                    <a:pt x="167779" y="34310"/>
                    <a:pt x="170215" y="31521"/>
                    <a:pt x="171304" y="28139"/>
                  </a:cubicBezTo>
                  <a:close/>
                  <a:moveTo>
                    <a:pt x="48634" y="22798"/>
                  </a:moveTo>
                  <a:cubicBezTo>
                    <a:pt x="95267" y="1634"/>
                    <a:pt x="131206" y="-3311"/>
                    <a:pt x="158433" y="1930"/>
                  </a:cubicBezTo>
                  <a:lnTo>
                    <a:pt x="158433" y="10139"/>
                  </a:lnTo>
                  <a:cubicBezTo>
                    <a:pt x="156275" y="10119"/>
                    <a:pt x="154146" y="10594"/>
                    <a:pt x="152196" y="11524"/>
                  </a:cubicBezTo>
                  <a:lnTo>
                    <a:pt x="152196" y="11524"/>
                  </a:lnTo>
                  <a:cubicBezTo>
                    <a:pt x="145414" y="15074"/>
                    <a:pt x="142800" y="23441"/>
                    <a:pt x="146354" y="30216"/>
                  </a:cubicBezTo>
                  <a:cubicBezTo>
                    <a:pt x="148711" y="34716"/>
                    <a:pt x="153344" y="37564"/>
                    <a:pt x="158433" y="37633"/>
                  </a:cubicBezTo>
                  <a:lnTo>
                    <a:pt x="158433" y="138908"/>
                  </a:lnTo>
                  <a:cubicBezTo>
                    <a:pt x="156602" y="143853"/>
                    <a:pt x="156602" y="149292"/>
                    <a:pt x="158433" y="154237"/>
                  </a:cubicBezTo>
                  <a:lnTo>
                    <a:pt x="158433" y="176193"/>
                  </a:lnTo>
                  <a:cubicBezTo>
                    <a:pt x="132592" y="165512"/>
                    <a:pt x="112593" y="135545"/>
                    <a:pt x="84970" y="137919"/>
                  </a:cubicBezTo>
                  <a:cubicBezTo>
                    <a:pt x="72901" y="139165"/>
                    <a:pt x="60753" y="139501"/>
                    <a:pt x="48634" y="138908"/>
                  </a:cubicBezTo>
                  <a:lnTo>
                    <a:pt x="48634" y="117743"/>
                  </a:lnTo>
                  <a:cubicBezTo>
                    <a:pt x="52832" y="117763"/>
                    <a:pt x="56971" y="116774"/>
                    <a:pt x="60713" y="114875"/>
                  </a:cubicBezTo>
                  <a:lnTo>
                    <a:pt x="60713" y="114875"/>
                  </a:lnTo>
                  <a:cubicBezTo>
                    <a:pt x="74109" y="108298"/>
                    <a:pt x="79633" y="92118"/>
                    <a:pt x="73049" y="78737"/>
                  </a:cubicBezTo>
                  <a:cubicBezTo>
                    <a:pt x="68475" y="69450"/>
                    <a:pt x="58990" y="63585"/>
                    <a:pt x="48634" y="63644"/>
                  </a:cubicBezTo>
                  <a:close/>
                  <a:moveTo>
                    <a:pt x="418" y="97666"/>
                  </a:moveTo>
                  <a:cubicBezTo>
                    <a:pt x="-4731" y="54842"/>
                    <a:pt x="39426" y="27051"/>
                    <a:pt x="39426" y="27051"/>
                  </a:cubicBezTo>
                  <a:cubicBezTo>
                    <a:pt x="42496" y="25568"/>
                    <a:pt x="45565" y="24084"/>
                    <a:pt x="48634" y="22798"/>
                  </a:cubicBezTo>
                  <a:lnTo>
                    <a:pt x="48634" y="63545"/>
                  </a:lnTo>
                  <a:cubicBezTo>
                    <a:pt x="44406" y="63516"/>
                    <a:pt x="40228" y="64505"/>
                    <a:pt x="36456" y="66413"/>
                  </a:cubicBezTo>
                  <a:cubicBezTo>
                    <a:pt x="23060" y="72990"/>
                    <a:pt x="17536" y="89171"/>
                    <a:pt x="24120" y="102552"/>
                  </a:cubicBezTo>
                  <a:cubicBezTo>
                    <a:pt x="28704" y="111878"/>
                    <a:pt x="38238" y="117743"/>
                    <a:pt x="48634" y="117644"/>
                  </a:cubicBezTo>
                  <a:lnTo>
                    <a:pt x="48634" y="138908"/>
                  </a:lnTo>
                  <a:cubicBezTo>
                    <a:pt x="23387" y="136633"/>
                    <a:pt x="3883" y="127040"/>
                    <a:pt x="418" y="97369"/>
                  </a:cubicBezTo>
                  <a:close/>
                </a:path>
              </a:pathLst>
            </a:custGeom>
            <a:grpFill/>
            <a:ln w="9897"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xmlns="" id="{F2CB0253-4373-244C-B5EF-AF8FFB55667B}"/>
                </a:ext>
              </a:extLst>
            </p:cNvPr>
            <p:cNvSpPr/>
            <p:nvPr/>
          </p:nvSpPr>
          <p:spPr>
            <a:xfrm>
              <a:off x="8357933" y="2550730"/>
              <a:ext cx="230722" cy="300643"/>
            </a:xfrm>
            <a:custGeom>
              <a:avLst/>
              <a:gdLst>
                <a:gd name="connsiteX0" fmla="*/ 0 w 230722"/>
                <a:gd name="connsiteY0" fmla="*/ 52120 h 300643"/>
                <a:gd name="connsiteX1" fmla="*/ 10495 w 230722"/>
                <a:gd name="connsiteY1" fmla="*/ 45593 h 300643"/>
                <a:gd name="connsiteX2" fmla="*/ 148016 w 230722"/>
                <a:gd name="connsiteY2" fmla="*/ 267724 h 300643"/>
                <a:gd name="connsiteX3" fmla="*/ 200375 w 230722"/>
                <a:gd name="connsiteY3" fmla="*/ 276358 h 300643"/>
                <a:gd name="connsiteX4" fmla="*/ 211579 w 230722"/>
                <a:gd name="connsiteY4" fmla="*/ 228163 h 300643"/>
                <a:gd name="connsiteX5" fmla="*/ 74057 w 230722"/>
                <a:gd name="connsiteY5" fmla="*/ 6428 h 300643"/>
                <a:gd name="connsiteX6" fmla="*/ 83958 w 230722"/>
                <a:gd name="connsiteY6" fmla="*/ 0 h 300643"/>
                <a:gd name="connsiteX7" fmla="*/ 223261 w 230722"/>
                <a:gd name="connsiteY7" fmla="*/ 224801 h 300643"/>
                <a:gd name="connsiteX8" fmla="*/ 207173 w 230722"/>
                <a:gd name="connsiteY8" fmla="*/ 293190 h 300643"/>
                <a:gd name="connsiteX9" fmla="*/ 138709 w 230722"/>
                <a:gd name="connsiteY9" fmla="*/ 277119 h 30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722" h="300643">
                  <a:moveTo>
                    <a:pt x="0" y="52120"/>
                  </a:moveTo>
                  <a:lnTo>
                    <a:pt x="10495" y="45593"/>
                  </a:lnTo>
                  <a:lnTo>
                    <a:pt x="148016" y="267724"/>
                  </a:lnTo>
                  <a:cubicBezTo>
                    <a:pt x="160089" y="284547"/>
                    <a:pt x="183531" y="288414"/>
                    <a:pt x="200375" y="276358"/>
                  </a:cubicBezTo>
                  <a:cubicBezTo>
                    <a:pt x="215698" y="265380"/>
                    <a:pt x="220493" y="244759"/>
                    <a:pt x="211579" y="228163"/>
                  </a:cubicBezTo>
                  <a:lnTo>
                    <a:pt x="74057" y="6428"/>
                  </a:lnTo>
                  <a:lnTo>
                    <a:pt x="83958" y="0"/>
                  </a:lnTo>
                  <a:lnTo>
                    <a:pt x="223261" y="224801"/>
                  </a:lnTo>
                  <a:cubicBezTo>
                    <a:pt x="237724" y="248122"/>
                    <a:pt x="230522" y="278741"/>
                    <a:pt x="207173" y="293190"/>
                  </a:cubicBezTo>
                  <a:cubicBezTo>
                    <a:pt x="183824" y="307640"/>
                    <a:pt x="153172" y="300440"/>
                    <a:pt x="138709" y="277119"/>
                  </a:cubicBezTo>
                  <a:close/>
                </a:path>
              </a:pathLst>
            </a:custGeom>
            <a:grpFill/>
            <a:ln w="9897"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xmlns="" id="{A1AB9E6E-0F72-3C4A-8033-4FCC4647C8CA}"/>
                </a:ext>
              </a:extLst>
            </p:cNvPr>
            <p:cNvSpPr/>
            <p:nvPr/>
          </p:nvSpPr>
          <p:spPr>
            <a:xfrm>
              <a:off x="8345698" y="2541476"/>
              <a:ext cx="112656" cy="76500"/>
            </a:xfrm>
            <a:custGeom>
              <a:avLst/>
              <a:gdLst>
                <a:gd name="connsiteX0" fmla="*/ 1344 w 112656"/>
                <a:gd name="connsiteY0" fmla="*/ 72253 h 76500"/>
                <a:gd name="connsiteX1" fmla="*/ 13444 w 112656"/>
                <a:gd name="connsiteY1" fmla="*/ 75230 h 76500"/>
                <a:gd name="connsiteX2" fmla="*/ 13621 w 112656"/>
                <a:gd name="connsiteY2" fmla="*/ 75121 h 76500"/>
                <a:gd name="connsiteX3" fmla="*/ 108470 w 112656"/>
                <a:gd name="connsiteY3" fmla="*/ 16572 h 76500"/>
                <a:gd name="connsiteX4" fmla="*/ 111341 w 112656"/>
                <a:gd name="connsiteY4" fmla="*/ 4209 h 76500"/>
                <a:gd name="connsiteX5" fmla="*/ 99072 w 112656"/>
                <a:gd name="connsiteY5" fmla="*/ 1331 h 76500"/>
                <a:gd name="connsiteX6" fmla="*/ 99065 w 112656"/>
                <a:gd name="connsiteY6" fmla="*/ 1341 h 76500"/>
                <a:gd name="connsiteX7" fmla="*/ 4216 w 112656"/>
                <a:gd name="connsiteY7" fmla="*/ 59989 h 76500"/>
                <a:gd name="connsiteX8" fmla="*/ 1339 w 112656"/>
                <a:gd name="connsiteY8" fmla="*/ 72243 h 76500"/>
                <a:gd name="connsiteX9" fmla="*/ 1344 w 112656"/>
                <a:gd name="connsiteY9" fmla="*/ 72253 h 7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656" h="76500">
                  <a:moveTo>
                    <a:pt x="1344" y="72253"/>
                  </a:moveTo>
                  <a:cubicBezTo>
                    <a:pt x="3862" y="76417"/>
                    <a:pt x="9280" y="77742"/>
                    <a:pt x="13444" y="75230"/>
                  </a:cubicBezTo>
                  <a:cubicBezTo>
                    <a:pt x="13503" y="75190"/>
                    <a:pt x="13563" y="75161"/>
                    <a:pt x="13621" y="75121"/>
                  </a:cubicBezTo>
                  <a:lnTo>
                    <a:pt x="108470" y="16572"/>
                  </a:lnTo>
                  <a:cubicBezTo>
                    <a:pt x="112622" y="13911"/>
                    <a:pt x="113894" y="8422"/>
                    <a:pt x="111341" y="4209"/>
                  </a:cubicBezTo>
                  <a:cubicBezTo>
                    <a:pt x="108748" y="36"/>
                    <a:pt x="103255" y="-1250"/>
                    <a:pt x="99072" y="1331"/>
                  </a:cubicBezTo>
                  <a:cubicBezTo>
                    <a:pt x="99070" y="1341"/>
                    <a:pt x="99068" y="1341"/>
                    <a:pt x="99065" y="1341"/>
                  </a:cubicBezTo>
                  <a:lnTo>
                    <a:pt x="4216" y="59989"/>
                  </a:lnTo>
                  <a:cubicBezTo>
                    <a:pt x="33" y="62580"/>
                    <a:pt x="-1255" y="68069"/>
                    <a:pt x="1339" y="72243"/>
                  </a:cubicBezTo>
                  <a:cubicBezTo>
                    <a:pt x="1341" y="72243"/>
                    <a:pt x="1342" y="72253"/>
                    <a:pt x="1344" y="72253"/>
                  </a:cubicBezTo>
                  <a:close/>
                </a:path>
              </a:pathLst>
            </a:custGeom>
            <a:grpFill/>
            <a:ln w="9897"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xmlns="" id="{D86E773E-3C65-C14B-81DF-99A53C209ECF}"/>
                </a:ext>
              </a:extLst>
            </p:cNvPr>
            <p:cNvSpPr/>
            <p:nvPr/>
          </p:nvSpPr>
          <p:spPr>
            <a:xfrm>
              <a:off x="8391100" y="2603641"/>
              <a:ext cx="157421" cy="214894"/>
            </a:xfrm>
            <a:custGeom>
              <a:avLst/>
              <a:gdLst>
                <a:gd name="connsiteX0" fmla="*/ 0 w 157421"/>
                <a:gd name="connsiteY0" fmla="*/ 8011 h 214894"/>
                <a:gd name="connsiteX1" fmla="*/ 13069 w 157421"/>
                <a:gd name="connsiteY1" fmla="*/ 0 h 214894"/>
                <a:gd name="connsiteX2" fmla="*/ 136036 w 157421"/>
                <a:gd name="connsiteY2" fmla="*/ 198592 h 214894"/>
                <a:gd name="connsiteX3" fmla="*/ 157422 w 157421"/>
                <a:gd name="connsiteY3" fmla="*/ 209471 h 214894"/>
                <a:gd name="connsiteX4" fmla="*/ 156036 w 157421"/>
                <a:gd name="connsiteY4" fmla="*/ 210559 h 214894"/>
                <a:gd name="connsiteX5" fmla="*/ 121680 w 157421"/>
                <a:gd name="connsiteY5" fmla="*/ 204230 h 21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421" h="214894">
                  <a:moveTo>
                    <a:pt x="0" y="8011"/>
                  </a:moveTo>
                  <a:lnTo>
                    <a:pt x="13069" y="0"/>
                  </a:lnTo>
                  <a:lnTo>
                    <a:pt x="136036" y="198592"/>
                  </a:lnTo>
                  <a:cubicBezTo>
                    <a:pt x="140687" y="205792"/>
                    <a:pt x="148854" y="209946"/>
                    <a:pt x="157422" y="209471"/>
                  </a:cubicBezTo>
                  <a:lnTo>
                    <a:pt x="156036" y="210559"/>
                  </a:lnTo>
                  <a:cubicBezTo>
                    <a:pt x="144792" y="218264"/>
                    <a:pt x="129433" y="215425"/>
                    <a:pt x="121680" y="204230"/>
                  </a:cubicBezTo>
                  <a:close/>
                </a:path>
              </a:pathLst>
            </a:custGeom>
            <a:grpFill/>
            <a:ln w="9897"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xmlns="" id="{47AA36B6-D5CB-0845-8E76-4223F987A999}"/>
                </a:ext>
              </a:extLst>
            </p:cNvPr>
            <p:cNvSpPr/>
            <p:nvPr/>
          </p:nvSpPr>
          <p:spPr>
            <a:xfrm>
              <a:off x="9904328" y="4424894"/>
              <a:ext cx="248012" cy="270690"/>
            </a:xfrm>
            <a:custGeom>
              <a:avLst/>
              <a:gdLst>
                <a:gd name="connsiteX0" fmla="*/ 185737 w 248012"/>
                <a:gd name="connsiteY0" fmla="*/ 153790 h 270690"/>
                <a:gd name="connsiteX1" fmla="*/ 185737 w 248012"/>
                <a:gd name="connsiteY1" fmla="*/ 95340 h 270690"/>
                <a:gd name="connsiteX2" fmla="*/ 185737 w 248012"/>
                <a:gd name="connsiteY2" fmla="*/ 153790 h 270690"/>
                <a:gd name="connsiteX3" fmla="*/ 185737 w 248012"/>
                <a:gd name="connsiteY3" fmla="*/ 195526 h 270690"/>
                <a:gd name="connsiteX4" fmla="*/ 185737 w 248012"/>
                <a:gd name="connsiteY4" fmla="*/ 180098 h 270690"/>
                <a:gd name="connsiteX5" fmla="*/ 190193 w 248012"/>
                <a:gd name="connsiteY5" fmla="*/ 181977 h 270690"/>
                <a:gd name="connsiteX6" fmla="*/ 190193 w 248012"/>
                <a:gd name="connsiteY6" fmla="*/ 181977 h 270690"/>
                <a:gd name="connsiteX7" fmla="*/ 211875 w 248012"/>
                <a:gd name="connsiteY7" fmla="*/ 203735 h 270690"/>
                <a:gd name="connsiteX8" fmla="*/ 212063 w 248012"/>
                <a:gd name="connsiteY8" fmla="*/ 212547 h 270690"/>
                <a:gd name="connsiteX9" fmla="*/ 211875 w 248012"/>
                <a:gd name="connsiteY9" fmla="*/ 212735 h 270690"/>
                <a:gd name="connsiteX10" fmla="*/ 202866 w 248012"/>
                <a:gd name="connsiteY10" fmla="*/ 212735 h 270690"/>
                <a:gd name="connsiteX11" fmla="*/ 185737 w 248012"/>
                <a:gd name="connsiteY11" fmla="*/ 195526 h 270690"/>
                <a:gd name="connsiteX12" fmla="*/ 185737 w 248012"/>
                <a:gd name="connsiteY12" fmla="*/ 69131 h 270690"/>
                <a:gd name="connsiteX13" fmla="*/ 185737 w 248012"/>
                <a:gd name="connsiteY13" fmla="*/ 53703 h 270690"/>
                <a:gd name="connsiteX14" fmla="*/ 202866 w 248012"/>
                <a:gd name="connsiteY14" fmla="*/ 36494 h 270690"/>
                <a:gd name="connsiteX15" fmla="*/ 211875 w 248012"/>
                <a:gd name="connsiteY15" fmla="*/ 36494 h 270690"/>
                <a:gd name="connsiteX16" fmla="*/ 212063 w 248012"/>
                <a:gd name="connsiteY16" fmla="*/ 45306 h 270690"/>
                <a:gd name="connsiteX17" fmla="*/ 211875 w 248012"/>
                <a:gd name="connsiteY17" fmla="*/ 45494 h 270690"/>
                <a:gd name="connsiteX18" fmla="*/ 190193 w 248012"/>
                <a:gd name="connsiteY18" fmla="*/ 67252 h 270690"/>
                <a:gd name="connsiteX19" fmla="*/ 190193 w 248012"/>
                <a:gd name="connsiteY19" fmla="*/ 67252 h 270690"/>
                <a:gd name="connsiteX20" fmla="*/ 185737 w 248012"/>
                <a:gd name="connsiteY20" fmla="*/ 69131 h 270690"/>
                <a:gd name="connsiteX21" fmla="*/ 242073 w 248012"/>
                <a:gd name="connsiteY21" fmla="*/ 118582 h 270690"/>
                <a:gd name="connsiteX22" fmla="*/ 211281 w 248012"/>
                <a:gd name="connsiteY22" fmla="*/ 118582 h 270690"/>
                <a:gd name="connsiteX23" fmla="*/ 204103 w 248012"/>
                <a:gd name="connsiteY23" fmla="*/ 124170 h 270690"/>
                <a:gd name="connsiteX24" fmla="*/ 209687 w 248012"/>
                <a:gd name="connsiteY24" fmla="*/ 131340 h 270690"/>
                <a:gd name="connsiteX25" fmla="*/ 211281 w 248012"/>
                <a:gd name="connsiteY25" fmla="*/ 131340 h 270690"/>
                <a:gd name="connsiteX26" fmla="*/ 242370 w 248012"/>
                <a:gd name="connsiteY26" fmla="*/ 131340 h 270690"/>
                <a:gd name="connsiteX27" fmla="*/ 247964 w 248012"/>
                <a:gd name="connsiteY27" fmla="*/ 124170 h 270690"/>
                <a:gd name="connsiteX28" fmla="*/ 242370 w 248012"/>
                <a:gd name="connsiteY28" fmla="*/ 118582 h 270690"/>
                <a:gd name="connsiteX29" fmla="*/ 123264 w 248012"/>
                <a:gd name="connsiteY29" fmla="*/ 270691 h 270690"/>
                <a:gd name="connsiteX30" fmla="*/ 128016 w 248012"/>
                <a:gd name="connsiteY30" fmla="*/ 270691 h 270690"/>
                <a:gd name="connsiteX31" fmla="*/ 162174 w 248012"/>
                <a:gd name="connsiteY31" fmla="*/ 236768 h 270690"/>
                <a:gd name="connsiteX32" fmla="*/ 162174 w 248012"/>
                <a:gd name="connsiteY32" fmla="*/ 236669 h 270690"/>
                <a:gd name="connsiteX33" fmla="*/ 162174 w 248012"/>
                <a:gd name="connsiteY33" fmla="*/ 181680 h 270690"/>
                <a:gd name="connsiteX34" fmla="*/ 185737 w 248012"/>
                <a:gd name="connsiteY34" fmla="*/ 154087 h 270690"/>
                <a:gd name="connsiteX35" fmla="*/ 185737 w 248012"/>
                <a:gd name="connsiteY35" fmla="*/ 95637 h 270690"/>
                <a:gd name="connsiteX36" fmla="*/ 123264 w 248012"/>
                <a:gd name="connsiteY36" fmla="*/ 56076 h 270690"/>
                <a:gd name="connsiteX37" fmla="*/ 123264 w 248012"/>
                <a:gd name="connsiteY37" fmla="*/ 70219 h 270690"/>
                <a:gd name="connsiteX38" fmla="*/ 177837 w 248012"/>
                <a:gd name="connsiteY38" fmla="*/ 125287 h 270690"/>
                <a:gd name="connsiteX39" fmla="*/ 151382 w 248012"/>
                <a:gd name="connsiteY39" fmla="*/ 171889 h 270690"/>
                <a:gd name="connsiteX40" fmla="*/ 151382 w 248012"/>
                <a:gd name="connsiteY40" fmla="*/ 171889 h 270690"/>
                <a:gd name="connsiteX41" fmla="*/ 147917 w 248012"/>
                <a:gd name="connsiteY41" fmla="*/ 177922 h 270690"/>
                <a:gd name="connsiteX42" fmla="*/ 147917 w 248012"/>
                <a:gd name="connsiteY42" fmla="*/ 209175 h 270690"/>
                <a:gd name="connsiteX43" fmla="*/ 123561 w 248012"/>
                <a:gd name="connsiteY43" fmla="*/ 209175 h 270690"/>
                <a:gd name="connsiteX44" fmla="*/ 123561 w 248012"/>
                <a:gd name="connsiteY44" fmla="*/ 270592 h 270690"/>
                <a:gd name="connsiteX45" fmla="*/ 185737 w 248012"/>
                <a:gd name="connsiteY45" fmla="*/ 54000 h 270690"/>
                <a:gd name="connsiteX46" fmla="*/ 185737 w 248012"/>
                <a:gd name="connsiteY46" fmla="*/ 69428 h 270690"/>
                <a:gd name="connsiteX47" fmla="*/ 181084 w 248012"/>
                <a:gd name="connsiteY47" fmla="*/ 67549 h 270690"/>
                <a:gd name="connsiteX48" fmla="*/ 181084 w 248012"/>
                <a:gd name="connsiteY48" fmla="*/ 58549 h 270690"/>
                <a:gd name="connsiteX49" fmla="*/ 185737 w 248012"/>
                <a:gd name="connsiteY49" fmla="*/ 54000 h 270690"/>
                <a:gd name="connsiteX50" fmla="*/ 185737 w 248012"/>
                <a:gd name="connsiteY50" fmla="*/ 180394 h 270690"/>
                <a:gd name="connsiteX51" fmla="*/ 185737 w 248012"/>
                <a:gd name="connsiteY51" fmla="*/ 195823 h 270690"/>
                <a:gd name="connsiteX52" fmla="*/ 181084 w 248012"/>
                <a:gd name="connsiteY52" fmla="*/ 191274 h 270690"/>
                <a:gd name="connsiteX53" fmla="*/ 181084 w 248012"/>
                <a:gd name="connsiteY53" fmla="*/ 182274 h 270690"/>
                <a:gd name="connsiteX54" fmla="*/ 185737 w 248012"/>
                <a:gd name="connsiteY54" fmla="*/ 180394 h 270690"/>
                <a:gd name="connsiteX55" fmla="*/ 123561 w 248012"/>
                <a:gd name="connsiteY55" fmla="*/ 43516 h 270690"/>
                <a:gd name="connsiteX56" fmla="*/ 123561 w 248012"/>
                <a:gd name="connsiteY56" fmla="*/ 0 h 270690"/>
                <a:gd name="connsiteX57" fmla="*/ 123561 w 248012"/>
                <a:gd name="connsiteY57" fmla="*/ 0 h 270690"/>
                <a:gd name="connsiteX58" fmla="*/ 129897 w 248012"/>
                <a:gd name="connsiteY58" fmla="*/ 6428 h 270690"/>
                <a:gd name="connsiteX59" fmla="*/ 129897 w 248012"/>
                <a:gd name="connsiteY59" fmla="*/ 37186 h 270690"/>
                <a:gd name="connsiteX60" fmla="*/ 123561 w 248012"/>
                <a:gd name="connsiteY60" fmla="*/ 43516 h 270690"/>
                <a:gd name="connsiteX61" fmla="*/ 123561 w 248012"/>
                <a:gd name="connsiteY61" fmla="*/ 43516 h 270690"/>
                <a:gd name="connsiteX62" fmla="*/ 123561 w 248012"/>
                <a:gd name="connsiteY62" fmla="*/ 55681 h 270690"/>
                <a:gd name="connsiteX63" fmla="*/ 61483 w 248012"/>
                <a:gd name="connsiteY63" fmla="*/ 94351 h 270690"/>
                <a:gd name="connsiteX64" fmla="*/ 61483 w 248012"/>
                <a:gd name="connsiteY64" fmla="*/ 154680 h 270690"/>
                <a:gd name="connsiteX65" fmla="*/ 85839 w 248012"/>
                <a:gd name="connsiteY65" fmla="*/ 182274 h 270690"/>
                <a:gd name="connsiteX66" fmla="*/ 85839 w 248012"/>
                <a:gd name="connsiteY66" fmla="*/ 236372 h 270690"/>
                <a:gd name="connsiteX67" fmla="*/ 119898 w 248012"/>
                <a:gd name="connsiteY67" fmla="*/ 270394 h 270690"/>
                <a:gd name="connsiteX68" fmla="*/ 123561 w 248012"/>
                <a:gd name="connsiteY68" fmla="*/ 270394 h 270690"/>
                <a:gd name="connsiteX69" fmla="*/ 123561 w 248012"/>
                <a:gd name="connsiteY69" fmla="*/ 209175 h 270690"/>
                <a:gd name="connsiteX70" fmla="*/ 99799 w 248012"/>
                <a:gd name="connsiteY70" fmla="*/ 209175 h 270690"/>
                <a:gd name="connsiteX71" fmla="*/ 99799 w 248012"/>
                <a:gd name="connsiteY71" fmla="*/ 178417 h 270690"/>
                <a:gd name="connsiteX72" fmla="*/ 96136 w 248012"/>
                <a:gd name="connsiteY72" fmla="*/ 172285 h 270690"/>
                <a:gd name="connsiteX73" fmla="*/ 74958 w 248012"/>
                <a:gd name="connsiteY73" fmla="*/ 97882 h 270690"/>
                <a:gd name="connsiteX74" fmla="*/ 123561 w 248012"/>
                <a:gd name="connsiteY74" fmla="*/ 69824 h 270690"/>
                <a:gd name="connsiteX75" fmla="*/ 123561 w 248012"/>
                <a:gd name="connsiteY75" fmla="*/ 55681 h 270690"/>
                <a:gd name="connsiteX76" fmla="*/ 123561 w 248012"/>
                <a:gd name="connsiteY76" fmla="*/ 0 h 270690"/>
                <a:gd name="connsiteX77" fmla="*/ 123561 w 248012"/>
                <a:gd name="connsiteY77" fmla="*/ 43516 h 270690"/>
                <a:gd name="connsiteX78" fmla="*/ 117620 w 248012"/>
                <a:gd name="connsiteY78" fmla="*/ 37186 h 270690"/>
                <a:gd name="connsiteX79" fmla="*/ 117620 w 248012"/>
                <a:gd name="connsiteY79" fmla="*/ 6428 h 270690"/>
                <a:gd name="connsiteX80" fmla="*/ 123561 w 248012"/>
                <a:gd name="connsiteY80" fmla="*/ 0 h 270690"/>
                <a:gd name="connsiteX81" fmla="*/ 61483 w 248012"/>
                <a:gd name="connsiteY81" fmla="*/ 196021 h 270690"/>
                <a:gd name="connsiteX82" fmla="*/ 61483 w 248012"/>
                <a:gd name="connsiteY82" fmla="*/ 180098 h 270690"/>
                <a:gd name="connsiteX83" fmla="*/ 68424 w 248012"/>
                <a:gd name="connsiteY83" fmla="*/ 185982 h 270690"/>
                <a:gd name="connsiteX84" fmla="*/ 66632 w 248012"/>
                <a:gd name="connsiteY84" fmla="*/ 190977 h 270690"/>
                <a:gd name="connsiteX85" fmla="*/ 61483 w 248012"/>
                <a:gd name="connsiteY85" fmla="*/ 196021 h 270690"/>
                <a:gd name="connsiteX86" fmla="*/ 61483 w 248012"/>
                <a:gd name="connsiteY86" fmla="*/ 69131 h 270690"/>
                <a:gd name="connsiteX87" fmla="*/ 61483 w 248012"/>
                <a:gd name="connsiteY87" fmla="*/ 53209 h 270690"/>
                <a:gd name="connsiteX88" fmla="*/ 66632 w 248012"/>
                <a:gd name="connsiteY88" fmla="*/ 58252 h 270690"/>
                <a:gd name="connsiteX89" fmla="*/ 66632 w 248012"/>
                <a:gd name="connsiteY89" fmla="*/ 67252 h 270690"/>
                <a:gd name="connsiteX90" fmla="*/ 61186 w 248012"/>
                <a:gd name="connsiteY90" fmla="*/ 69131 h 270690"/>
                <a:gd name="connsiteX91" fmla="*/ 61483 w 248012"/>
                <a:gd name="connsiteY91" fmla="*/ 94351 h 270690"/>
                <a:gd name="connsiteX92" fmla="*/ 61483 w 248012"/>
                <a:gd name="connsiteY92" fmla="*/ 154680 h 270690"/>
                <a:gd name="connsiteX93" fmla="*/ 61483 w 248012"/>
                <a:gd name="connsiteY93" fmla="*/ 94351 h 270690"/>
                <a:gd name="connsiteX94" fmla="*/ 61483 w 248012"/>
                <a:gd name="connsiteY94" fmla="*/ 53209 h 270690"/>
                <a:gd name="connsiteX95" fmla="*/ 61483 w 248012"/>
                <a:gd name="connsiteY95" fmla="*/ 69131 h 270690"/>
                <a:gd name="connsiteX96" fmla="*/ 57622 w 248012"/>
                <a:gd name="connsiteY96" fmla="*/ 67252 h 270690"/>
                <a:gd name="connsiteX97" fmla="*/ 57622 w 248012"/>
                <a:gd name="connsiteY97" fmla="*/ 67252 h 270690"/>
                <a:gd name="connsiteX98" fmla="*/ 35840 w 248012"/>
                <a:gd name="connsiteY98" fmla="*/ 45494 h 270690"/>
                <a:gd name="connsiteX99" fmla="*/ 35652 w 248012"/>
                <a:gd name="connsiteY99" fmla="*/ 36682 h 270690"/>
                <a:gd name="connsiteX100" fmla="*/ 35840 w 248012"/>
                <a:gd name="connsiteY100" fmla="*/ 36494 h 270690"/>
                <a:gd name="connsiteX101" fmla="*/ 44850 w 248012"/>
                <a:gd name="connsiteY101" fmla="*/ 36494 h 270690"/>
                <a:gd name="connsiteX102" fmla="*/ 61483 w 248012"/>
                <a:gd name="connsiteY102" fmla="*/ 53209 h 270690"/>
                <a:gd name="connsiteX103" fmla="*/ 61483 w 248012"/>
                <a:gd name="connsiteY103" fmla="*/ 180098 h 270690"/>
                <a:gd name="connsiteX104" fmla="*/ 61483 w 248012"/>
                <a:gd name="connsiteY104" fmla="*/ 196021 h 270690"/>
                <a:gd name="connsiteX105" fmla="*/ 44355 w 248012"/>
                <a:gd name="connsiteY105" fmla="*/ 212735 h 270690"/>
                <a:gd name="connsiteX106" fmla="*/ 35345 w 248012"/>
                <a:gd name="connsiteY106" fmla="*/ 212735 h 270690"/>
                <a:gd name="connsiteX107" fmla="*/ 35157 w 248012"/>
                <a:gd name="connsiteY107" fmla="*/ 203923 h 270690"/>
                <a:gd name="connsiteX108" fmla="*/ 35345 w 248012"/>
                <a:gd name="connsiteY108" fmla="*/ 203735 h 270690"/>
                <a:gd name="connsiteX109" fmla="*/ 57127 w 248012"/>
                <a:gd name="connsiteY109" fmla="*/ 181977 h 270690"/>
                <a:gd name="connsiteX110" fmla="*/ 57127 w 248012"/>
                <a:gd name="connsiteY110" fmla="*/ 181977 h 270690"/>
                <a:gd name="connsiteX111" fmla="*/ 60988 w 248012"/>
                <a:gd name="connsiteY111" fmla="*/ 180098 h 270690"/>
                <a:gd name="connsiteX112" fmla="*/ 42870 w 248012"/>
                <a:gd name="connsiteY112" fmla="*/ 124615 h 270690"/>
                <a:gd name="connsiteX113" fmla="*/ 42870 w 248012"/>
                <a:gd name="connsiteY113" fmla="*/ 124615 h 270690"/>
                <a:gd name="connsiteX114" fmla="*/ 36434 w 248012"/>
                <a:gd name="connsiteY114" fmla="*/ 118285 h 270690"/>
                <a:gd name="connsiteX115" fmla="*/ 5643 w 248012"/>
                <a:gd name="connsiteY115" fmla="*/ 118285 h 270690"/>
                <a:gd name="connsiteX116" fmla="*/ 49 w 248012"/>
                <a:gd name="connsiteY116" fmla="*/ 125455 h 270690"/>
                <a:gd name="connsiteX117" fmla="*/ 5643 w 248012"/>
                <a:gd name="connsiteY117" fmla="*/ 131043 h 270690"/>
                <a:gd name="connsiteX118" fmla="*/ 36434 w 248012"/>
                <a:gd name="connsiteY118" fmla="*/ 131043 h 270690"/>
                <a:gd name="connsiteX119" fmla="*/ 42573 w 248012"/>
                <a:gd name="connsiteY119" fmla="*/ 124615 h 27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48012" h="270690">
                  <a:moveTo>
                    <a:pt x="185737" y="153790"/>
                  </a:moveTo>
                  <a:cubicBezTo>
                    <a:pt x="194371" y="135266"/>
                    <a:pt x="194371" y="113864"/>
                    <a:pt x="185737" y="95340"/>
                  </a:cubicBezTo>
                  <a:lnTo>
                    <a:pt x="185737" y="153790"/>
                  </a:lnTo>
                  <a:close/>
                  <a:moveTo>
                    <a:pt x="185737" y="195526"/>
                  </a:moveTo>
                  <a:lnTo>
                    <a:pt x="185737" y="180098"/>
                  </a:lnTo>
                  <a:cubicBezTo>
                    <a:pt x="187411" y="180098"/>
                    <a:pt x="189025" y="180780"/>
                    <a:pt x="190193" y="181977"/>
                  </a:cubicBezTo>
                  <a:lnTo>
                    <a:pt x="190193" y="181977"/>
                  </a:lnTo>
                  <a:lnTo>
                    <a:pt x="211875" y="203735"/>
                  </a:lnTo>
                  <a:cubicBezTo>
                    <a:pt x="214361" y="206119"/>
                    <a:pt x="214450" y="210055"/>
                    <a:pt x="212063" y="212547"/>
                  </a:cubicBezTo>
                  <a:cubicBezTo>
                    <a:pt x="212004" y="212606"/>
                    <a:pt x="211945" y="212676"/>
                    <a:pt x="211875" y="212735"/>
                  </a:cubicBezTo>
                  <a:cubicBezTo>
                    <a:pt x="209371" y="215188"/>
                    <a:pt x="205371" y="215188"/>
                    <a:pt x="202866" y="212735"/>
                  </a:cubicBezTo>
                  <a:lnTo>
                    <a:pt x="185737" y="195526"/>
                  </a:lnTo>
                  <a:close/>
                  <a:moveTo>
                    <a:pt x="185737" y="69131"/>
                  </a:moveTo>
                  <a:lnTo>
                    <a:pt x="185737" y="53703"/>
                  </a:lnTo>
                  <a:lnTo>
                    <a:pt x="202866" y="36494"/>
                  </a:lnTo>
                  <a:cubicBezTo>
                    <a:pt x="205371" y="34041"/>
                    <a:pt x="209371" y="34041"/>
                    <a:pt x="211875" y="36494"/>
                  </a:cubicBezTo>
                  <a:cubicBezTo>
                    <a:pt x="214361" y="38878"/>
                    <a:pt x="214450" y="42814"/>
                    <a:pt x="212063" y="45306"/>
                  </a:cubicBezTo>
                  <a:cubicBezTo>
                    <a:pt x="212004" y="45366"/>
                    <a:pt x="211945" y="45435"/>
                    <a:pt x="211875" y="45494"/>
                  </a:cubicBezTo>
                  <a:lnTo>
                    <a:pt x="190193" y="67252"/>
                  </a:lnTo>
                  <a:lnTo>
                    <a:pt x="190193" y="67252"/>
                  </a:lnTo>
                  <a:cubicBezTo>
                    <a:pt x="189025" y="68449"/>
                    <a:pt x="187411" y="69131"/>
                    <a:pt x="185737" y="69131"/>
                  </a:cubicBezTo>
                  <a:close/>
                  <a:moveTo>
                    <a:pt x="242073" y="118582"/>
                  </a:moveTo>
                  <a:lnTo>
                    <a:pt x="211281" y="118582"/>
                  </a:lnTo>
                  <a:cubicBezTo>
                    <a:pt x="207757" y="118146"/>
                    <a:pt x="204539" y="120639"/>
                    <a:pt x="204103" y="124170"/>
                  </a:cubicBezTo>
                  <a:cubicBezTo>
                    <a:pt x="203658" y="127690"/>
                    <a:pt x="206163" y="130905"/>
                    <a:pt x="209687" y="131340"/>
                  </a:cubicBezTo>
                  <a:cubicBezTo>
                    <a:pt x="210222" y="131409"/>
                    <a:pt x="210757" y="131409"/>
                    <a:pt x="211281" y="131340"/>
                  </a:cubicBezTo>
                  <a:lnTo>
                    <a:pt x="242370" y="131340"/>
                  </a:lnTo>
                  <a:cubicBezTo>
                    <a:pt x="245894" y="130905"/>
                    <a:pt x="248399" y="127690"/>
                    <a:pt x="247964" y="124170"/>
                  </a:cubicBezTo>
                  <a:cubicBezTo>
                    <a:pt x="247597" y="121242"/>
                    <a:pt x="245290" y="118948"/>
                    <a:pt x="242370" y="118582"/>
                  </a:cubicBezTo>
                  <a:close/>
                  <a:moveTo>
                    <a:pt x="123264" y="270691"/>
                  </a:moveTo>
                  <a:lnTo>
                    <a:pt x="128016" y="270691"/>
                  </a:lnTo>
                  <a:cubicBezTo>
                    <a:pt x="146828" y="270750"/>
                    <a:pt x="162114" y="255559"/>
                    <a:pt x="162174" y="236768"/>
                  </a:cubicBezTo>
                  <a:cubicBezTo>
                    <a:pt x="162174" y="236738"/>
                    <a:pt x="162174" y="236698"/>
                    <a:pt x="162174" y="236669"/>
                  </a:cubicBezTo>
                  <a:lnTo>
                    <a:pt x="162174" y="181680"/>
                  </a:lnTo>
                  <a:cubicBezTo>
                    <a:pt x="172342" y="174737"/>
                    <a:pt x="180480" y="165213"/>
                    <a:pt x="185737" y="154087"/>
                  </a:cubicBezTo>
                  <a:lnTo>
                    <a:pt x="185737" y="95637"/>
                  </a:lnTo>
                  <a:cubicBezTo>
                    <a:pt x="174292" y="71525"/>
                    <a:pt x="149986" y="56136"/>
                    <a:pt x="123264" y="56076"/>
                  </a:cubicBezTo>
                  <a:lnTo>
                    <a:pt x="123264" y="70219"/>
                  </a:lnTo>
                  <a:cubicBezTo>
                    <a:pt x="153560" y="70368"/>
                    <a:pt x="177995" y="95024"/>
                    <a:pt x="177837" y="125287"/>
                  </a:cubicBezTo>
                  <a:cubicBezTo>
                    <a:pt x="177748" y="144365"/>
                    <a:pt x="167718" y="162019"/>
                    <a:pt x="151382" y="171889"/>
                  </a:cubicBezTo>
                  <a:lnTo>
                    <a:pt x="151382" y="171889"/>
                  </a:lnTo>
                  <a:cubicBezTo>
                    <a:pt x="149214" y="173115"/>
                    <a:pt x="147887" y="175430"/>
                    <a:pt x="147917" y="177922"/>
                  </a:cubicBezTo>
                  <a:lnTo>
                    <a:pt x="147917" y="209175"/>
                  </a:lnTo>
                  <a:lnTo>
                    <a:pt x="123561" y="209175"/>
                  </a:lnTo>
                  <a:lnTo>
                    <a:pt x="123561" y="270592"/>
                  </a:lnTo>
                  <a:close/>
                  <a:moveTo>
                    <a:pt x="185737" y="54000"/>
                  </a:moveTo>
                  <a:lnTo>
                    <a:pt x="185737" y="69428"/>
                  </a:lnTo>
                  <a:cubicBezTo>
                    <a:pt x="183985" y="69497"/>
                    <a:pt x="182292" y="68805"/>
                    <a:pt x="181084" y="67549"/>
                  </a:cubicBezTo>
                  <a:cubicBezTo>
                    <a:pt x="178629" y="65047"/>
                    <a:pt x="178629" y="61051"/>
                    <a:pt x="181084" y="58549"/>
                  </a:cubicBezTo>
                  <a:lnTo>
                    <a:pt x="185737" y="54000"/>
                  </a:lnTo>
                  <a:close/>
                  <a:moveTo>
                    <a:pt x="185737" y="180394"/>
                  </a:moveTo>
                  <a:lnTo>
                    <a:pt x="185737" y="195823"/>
                  </a:lnTo>
                  <a:lnTo>
                    <a:pt x="181084" y="191274"/>
                  </a:lnTo>
                  <a:cubicBezTo>
                    <a:pt x="178629" y="188771"/>
                    <a:pt x="178629" y="184776"/>
                    <a:pt x="181084" y="182274"/>
                  </a:cubicBezTo>
                  <a:cubicBezTo>
                    <a:pt x="182322" y="181057"/>
                    <a:pt x="183995" y="180375"/>
                    <a:pt x="185737" y="180394"/>
                  </a:cubicBezTo>
                  <a:close/>
                  <a:moveTo>
                    <a:pt x="123561" y="43516"/>
                  </a:moveTo>
                  <a:lnTo>
                    <a:pt x="123561" y="0"/>
                  </a:lnTo>
                  <a:lnTo>
                    <a:pt x="123561" y="0"/>
                  </a:lnTo>
                  <a:cubicBezTo>
                    <a:pt x="127076" y="49"/>
                    <a:pt x="129897" y="2917"/>
                    <a:pt x="129897" y="6428"/>
                  </a:cubicBezTo>
                  <a:lnTo>
                    <a:pt x="129897" y="37186"/>
                  </a:lnTo>
                  <a:cubicBezTo>
                    <a:pt x="129897" y="40678"/>
                    <a:pt x="127056" y="43516"/>
                    <a:pt x="123561" y="43516"/>
                  </a:cubicBezTo>
                  <a:lnTo>
                    <a:pt x="123561" y="43516"/>
                  </a:lnTo>
                  <a:close/>
                  <a:moveTo>
                    <a:pt x="123561" y="55681"/>
                  </a:moveTo>
                  <a:cubicBezTo>
                    <a:pt x="97185" y="55721"/>
                    <a:pt x="73127" y="70714"/>
                    <a:pt x="61483" y="94351"/>
                  </a:cubicBezTo>
                  <a:lnTo>
                    <a:pt x="61483" y="154680"/>
                  </a:lnTo>
                  <a:cubicBezTo>
                    <a:pt x="66988" y="165886"/>
                    <a:pt x="75394" y="175420"/>
                    <a:pt x="85839" y="182274"/>
                  </a:cubicBezTo>
                  <a:lnTo>
                    <a:pt x="85839" y="236372"/>
                  </a:lnTo>
                  <a:cubicBezTo>
                    <a:pt x="85839" y="255163"/>
                    <a:pt x="101086" y="270394"/>
                    <a:pt x="119898" y="270394"/>
                  </a:cubicBezTo>
                  <a:lnTo>
                    <a:pt x="123561" y="270394"/>
                  </a:lnTo>
                  <a:lnTo>
                    <a:pt x="123561" y="209175"/>
                  </a:lnTo>
                  <a:lnTo>
                    <a:pt x="99799" y="209175"/>
                  </a:lnTo>
                  <a:lnTo>
                    <a:pt x="99799" y="178417"/>
                  </a:lnTo>
                  <a:cubicBezTo>
                    <a:pt x="99789" y="175855"/>
                    <a:pt x="98383" y="173511"/>
                    <a:pt x="96136" y="172285"/>
                  </a:cubicBezTo>
                  <a:cubicBezTo>
                    <a:pt x="69721" y="157578"/>
                    <a:pt x="60246" y="124269"/>
                    <a:pt x="74958" y="97882"/>
                  </a:cubicBezTo>
                  <a:cubicBezTo>
                    <a:pt x="84760" y="80317"/>
                    <a:pt x="103433" y="69537"/>
                    <a:pt x="123561" y="69824"/>
                  </a:cubicBezTo>
                  <a:lnTo>
                    <a:pt x="123561" y="55681"/>
                  </a:lnTo>
                  <a:close/>
                  <a:moveTo>
                    <a:pt x="123561" y="0"/>
                  </a:moveTo>
                  <a:lnTo>
                    <a:pt x="123561" y="43516"/>
                  </a:lnTo>
                  <a:cubicBezTo>
                    <a:pt x="120214" y="43309"/>
                    <a:pt x="117611" y="40529"/>
                    <a:pt x="117620" y="37186"/>
                  </a:cubicBezTo>
                  <a:lnTo>
                    <a:pt x="117620" y="6428"/>
                  </a:lnTo>
                  <a:cubicBezTo>
                    <a:pt x="117611" y="3066"/>
                    <a:pt x="120204" y="257"/>
                    <a:pt x="123561" y="0"/>
                  </a:cubicBezTo>
                  <a:close/>
                  <a:moveTo>
                    <a:pt x="61483" y="196021"/>
                  </a:moveTo>
                  <a:lnTo>
                    <a:pt x="61483" y="180098"/>
                  </a:lnTo>
                  <a:cubicBezTo>
                    <a:pt x="65028" y="179811"/>
                    <a:pt x="68137" y="182442"/>
                    <a:pt x="68424" y="185982"/>
                  </a:cubicBezTo>
                  <a:cubicBezTo>
                    <a:pt x="68572" y="187822"/>
                    <a:pt x="67919" y="189652"/>
                    <a:pt x="66632" y="190977"/>
                  </a:cubicBezTo>
                  <a:lnTo>
                    <a:pt x="61483" y="196021"/>
                  </a:lnTo>
                  <a:close/>
                  <a:moveTo>
                    <a:pt x="61483" y="69131"/>
                  </a:moveTo>
                  <a:lnTo>
                    <a:pt x="61483" y="53209"/>
                  </a:lnTo>
                  <a:lnTo>
                    <a:pt x="66632" y="58252"/>
                  </a:lnTo>
                  <a:cubicBezTo>
                    <a:pt x="69087" y="60755"/>
                    <a:pt x="69087" y="64750"/>
                    <a:pt x="66632" y="67252"/>
                  </a:cubicBezTo>
                  <a:cubicBezTo>
                    <a:pt x="65255" y="68756"/>
                    <a:pt x="63206" y="69468"/>
                    <a:pt x="61186" y="69131"/>
                  </a:cubicBezTo>
                  <a:close/>
                  <a:moveTo>
                    <a:pt x="61483" y="94351"/>
                  </a:moveTo>
                  <a:cubicBezTo>
                    <a:pt x="52246" y="113399"/>
                    <a:pt x="52246" y="135632"/>
                    <a:pt x="61483" y="154680"/>
                  </a:cubicBezTo>
                  <a:lnTo>
                    <a:pt x="61483" y="94351"/>
                  </a:lnTo>
                  <a:close/>
                  <a:moveTo>
                    <a:pt x="61483" y="53209"/>
                  </a:moveTo>
                  <a:lnTo>
                    <a:pt x="61483" y="69131"/>
                  </a:lnTo>
                  <a:cubicBezTo>
                    <a:pt x="59998" y="69023"/>
                    <a:pt x="58622" y="68350"/>
                    <a:pt x="57622" y="67252"/>
                  </a:cubicBezTo>
                  <a:lnTo>
                    <a:pt x="57622" y="67252"/>
                  </a:lnTo>
                  <a:lnTo>
                    <a:pt x="35840" y="45494"/>
                  </a:lnTo>
                  <a:cubicBezTo>
                    <a:pt x="33355" y="43111"/>
                    <a:pt x="33266" y="39174"/>
                    <a:pt x="35652" y="36682"/>
                  </a:cubicBezTo>
                  <a:cubicBezTo>
                    <a:pt x="35712" y="36623"/>
                    <a:pt x="35771" y="36553"/>
                    <a:pt x="35840" y="36494"/>
                  </a:cubicBezTo>
                  <a:cubicBezTo>
                    <a:pt x="38345" y="34041"/>
                    <a:pt x="42345" y="34041"/>
                    <a:pt x="44850" y="36494"/>
                  </a:cubicBezTo>
                  <a:lnTo>
                    <a:pt x="61483" y="53209"/>
                  </a:lnTo>
                  <a:close/>
                  <a:moveTo>
                    <a:pt x="61483" y="180098"/>
                  </a:moveTo>
                  <a:lnTo>
                    <a:pt x="61483" y="196021"/>
                  </a:lnTo>
                  <a:lnTo>
                    <a:pt x="44355" y="212735"/>
                  </a:lnTo>
                  <a:cubicBezTo>
                    <a:pt x="41850" y="215188"/>
                    <a:pt x="37850" y="215188"/>
                    <a:pt x="35345" y="212735"/>
                  </a:cubicBezTo>
                  <a:cubicBezTo>
                    <a:pt x="32860" y="210351"/>
                    <a:pt x="32771" y="206415"/>
                    <a:pt x="35157" y="203923"/>
                  </a:cubicBezTo>
                  <a:cubicBezTo>
                    <a:pt x="35217" y="203864"/>
                    <a:pt x="35276" y="203794"/>
                    <a:pt x="35345" y="203735"/>
                  </a:cubicBezTo>
                  <a:lnTo>
                    <a:pt x="57127" y="181977"/>
                  </a:lnTo>
                  <a:lnTo>
                    <a:pt x="57127" y="181977"/>
                  </a:lnTo>
                  <a:cubicBezTo>
                    <a:pt x="58147" y="180909"/>
                    <a:pt x="59523" y="180246"/>
                    <a:pt x="60988" y="180098"/>
                  </a:cubicBezTo>
                  <a:close/>
                  <a:moveTo>
                    <a:pt x="42870" y="124615"/>
                  </a:moveTo>
                  <a:lnTo>
                    <a:pt x="42870" y="124615"/>
                  </a:lnTo>
                  <a:cubicBezTo>
                    <a:pt x="42820" y="121104"/>
                    <a:pt x="39949" y="118285"/>
                    <a:pt x="36434" y="118285"/>
                  </a:cubicBezTo>
                  <a:lnTo>
                    <a:pt x="5643" y="118285"/>
                  </a:lnTo>
                  <a:cubicBezTo>
                    <a:pt x="2118" y="118720"/>
                    <a:pt x="-386" y="121934"/>
                    <a:pt x="49" y="125455"/>
                  </a:cubicBezTo>
                  <a:cubicBezTo>
                    <a:pt x="416" y="128383"/>
                    <a:pt x="2722" y="130677"/>
                    <a:pt x="5643" y="131043"/>
                  </a:cubicBezTo>
                  <a:lnTo>
                    <a:pt x="36434" y="131043"/>
                  </a:lnTo>
                  <a:cubicBezTo>
                    <a:pt x="39870" y="130885"/>
                    <a:pt x="42573" y="128056"/>
                    <a:pt x="42573" y="124615"/>
                  </a:cubicBezTo>
                  <a:close/>
                </a:path>
              </a:pathLst>
            </a:custGeom>
            <a:grpFill/>
            <a:ln w="9897"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xmlns="" id="{C910BCFC-F05D-5B4C-AC19-F718C5C8DCEE}"/>
                </a:ext>
              </a:extLst>
            </p:cNvPr>
            <p:cNvSpPr/>
            <p:nvPr/>
          </p:nvSpPr>
          <p:spPr>
            <a:xfrm>
              <a:off x="9607198" y="2632931"/>
              <a:ext cx="65369" cy="65284"/>
            </a:xfrm>
            <a:custGeom>
              <a:avLst/>
              <a:gdLst>
                <a:gd name="connsiteX0" fmla="*/ 64859 w 65369"/>
                <a:gd name="connsiteY0" fmla="*/ 38259 h 65284"/>
                <a:gd name="connsiteX1" fmla="*/ 27048 w 65369"/>
                <a:gd name="connsiteY1" fmla="*/ 64794 h 65284"/>
                <a:gd name="connsiteX2" fmla="*/ 494 w 65369"/>
                <a:gd name="connsiteY2" fmla="*/ 27024 h 65284"/>
                <a:gd name="connsiteX3" fmla="*/ 38226 w 65369"/>
                <a:gd name="connsiteY3" fmla="*/ 479 h 65284"/>
                <a:gd name="connsiteX4" fmla="*/ 64908 w 65369"/>
                <a:gd name="connsiteY4" fmla="*/ 37992 h 65284"/>
                <a:gd name="connsiteX5" fmla="*/ 64859 w 65369"/>
                <a:gd name="connsiteY5" fmla="*/ 38259 h 6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9" h="65284">
                  <a:moveTo>
                    <a:pt x="64859" y="38259"/>
                  </a:moveTo>
                  <a:cubicBezTo>
                    <a:pt x="61750" y="56012"/>
                    <a:pt x="44829" y="67890"/>
                    <a:pt x="27048" y="64794"/>
                  </a:cubicBezTo>
                  <a:cubicBezTo>
                    <a:pt x="9276" y="61689"/>
                    <a:pt x="-2615" y="44777"/>
                    <a:pt x="494" y="27024"/>
                  </a:cubicBezTo>
                  <a:cubicBezTo>
                    <a:pt x="3593" y="9301"/>
                    <a:pt x="20474" y="-2577"/>
                    <a:pt x="38226" y="479"/>
                  </a:cubicBezTo>
                  <a:cubicBezTo>
                    <a:pt x="55968" y="3476"/>
                    <a:pt x="67908" y="20269"/>
                    <a:pt x="64908" y="37992"/>
                  </a:cubicBezTo>
                  <a:cubicBezTo>
                    <a:pt x="64888" y="38081"/>
                    <a:pt x="64878" y="38170"/>
                    <a:pt x="64859" y="38259"/>
                  </a:cubicBezTo>
                  <a:close/>
                </a:path>
              </a:pathLst>
            </a:custGeom>
            <a:grpFill/>
            <a:ln w="9897"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xmlns="" id="{60D7D66E-FACC-6B4A-A8CD-24201F0CB7DB}"/>
                </a:ext>
              </a:extLst>
            </p:cNvPr>
            <p:cNvSpPr/>
            <p:nvPr/>
          </p:nvSpPr>
          <p:spPr>
            <a:xfrm>
              <a:off x="9590218" y="2423740"/>
              <a:ext cx="62829" cy="224208"/>
            </a:xfrm>
            <a:custGeom>
              <a:avLst/>
              <a:gdLst>
                <a:gd name="connsiteX0" fmla="*/ 62830 w 62829"/>
                <a:gd name="connsiteY0" fmla="*/ 222428 h 224208"/>
                <a:gd name="connsiteX1" fmla="*/ 25801 w 62829"/>
                <a:gd name="connsiteY1" fmla="*/ 34517 h 224208"/>
                <a:gd name="connsiteX2" fmla="*/ 158 w 62829"/>
                <a:gd name="connsiteY2" fmla="*/ 1 h 224208"/>
                <a:gd name="connsiteX3" fmla="*/ 39761 w 62829"/>
                <a:gd name="connsiteY3" fmla="*/ 224208 h 224208"/>
              </a:gdLst>
              <a:ahLst/>
              <a:cxnLst>
                <a:cxn ang="0">
                  <a:pos x="connsiteX0" y="connsiteY0"/>
                </a:cxn>
                <a:cxn ang="0">
                  <a:pos x="connsiteX1" y="connsiteY1"/>
                </a:cxn>
                <a:cxn ang="0">
                  <a:pos x="connsiteX2" y="connsiteY2"/>
                </a:cxn>
                <a:cxn ang="0">
                  <a:pos x="connsiteX3" y="connsiteY3"/>
                </a:cxn>
              </a:cxnLst>
              <a:rect l="l" t="t" r="r" b="b"/>
              <a:pathLst>
                <a:path w="62829" h="224208">
                  <a:moveTo>
                    <a:pt x="62830" y="222428"/>
                  </a:moveTo>
                  <a:cubicBezTo>
                    <a:pt x="62830" y="220846"/>
                    <a:pt x="25801" y="34517"/>
                    <a:pt x="25801" y="34517"/>
                  </a:cubicBezTo>
                  <a:cubicBezTo>
                    <a:pt x="18108" y="22402"/>
                    <a:pt x="9534" y="10870"/>
                    <a:pt x="158" y="1"/>
                  </a:cubicBezTo>
                  <a:cubicBezTo>
                    <a:pt x="-2911" y="-494"/>
                    <a:pt x="39761" y="224208"/>
                    <a:pt x="39761" y="224208"/>
                  </a:cubicBezTo>
                  <a:close/>
                </a:path>
              </a:pathLst>
            </a:custGeom>
            <a:grpFill/>
            <a:ln w="9897"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xmlns="" id="{5400B206-7AC2-4E4F-9BA7-0519D5E88710}"/>
                </a:ext>
              </a:extLst>
            </p:cNvPr>
            <p:cNvSpPr/>
            <p:nvPr/>
          </p:nvSpPr>
          <p:spPr>
            <a:xfrm>
              <a:off x="9633741" y="2459840"/>
              <a:ext cx="143065" cy="192954"/>
            </a:xfrm>
            <a:custGeom>
              <a:avLst/>
              <a:gdLst>
                <a:gd name="connsiteX0" fmla="*/ 1287 w 143065"/>
                <a:gd name="connsiteY0" fmla="*/ 179307 h 192954"/>
                <a:gd name="connsiteX1" fmla="*/ 109304 w 143065"/>
                <a:gd name="connsiteY1" fmla="*/ 23736 h 192954"/>
                <a:gd name="connsiteX2" fmla="*/ 143066 w 143065"/>
                <a:gd name="connsiteY2" fmla="*/ 0 h 192954"/>
                <a:gd name="connsiteX3" fmla="*/ 127620 w 143065"/>
                <a:gd name="connsiteY3" fmla="*/ 37780 h 192954"/>
                <a:gd name="connsiteX4" fmla="*/ 22871 w 143065"/>
                <a:gd name="connsiteY4" fmla="*/ 192955 h 192954"/>
                <a:gd name="connsiteX5" fmla="*/ 0 w 143065"/>
                <a:gd name="connsiteY5" fmla="*/ 181186 h 192954"/>
                <a:gd name="connsiteX6" fmla="*/ 1287 w 143065"/>
                <a:gd name="connsiteY6" fmla="*/ 179307 h 19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65" h="192954">
                  <a:moveTo>
                    <a:pt x="1287" y="179307"/>
                  </a:moveTo>
                  <a:lnTo>
                    <a:pt x="109304" y="23736"/>
                  </a:lnTo>
                  <a:lnTo>
                    <a:pt x="143066" y="0"/>
                  </a:lnTo>
                  <a:lnTo>
                    <a:pt x="127620" y="37780"/>
                  </a:lnTo>
                  <a:lnTo>
                    <a:pt x="22871" y="192955"/>
                  </a:lnTo>
                  <a:lnTo>
                    <a:pt x="0" y="181186"/>
                  </a:lnTo>
                  <a:lnTo>
                    <a:pt x="1287" y="179307"/>
                  </a:lnTo>
                  <a:close/>
                </a:path>
              </a:pathLst>
            </a:custGeom>
            <a:grpFill/>
            <a:ln w="9897"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xmlns="" id="{C4ACFD4B-0CFB-3543-AF6E-A643D6E0EBA9}"/>
                </a:ext>
              </a:extLst>
            </p:cNvPr>
            <p:cNvSpPr/>
            <p:nvPr/>
          </p:nvSpPr>
          <p:spPr>
            <a:xfrm>
              <a:off x="9622956" y="2684648"/>
              <a:ext cx="16025" cy="35689"/>
            </a:xfrm>
            <a:custGeom>
              <a:avLst/>
              <a:gdLst>
                <a:gd name="connsiteX0" fmla="*/ 4152 w 16025"/>
                <a:gd name="connsiteY0" fmla="*/ 4938 h 35689"/>
                <a:gd name="connsiteX1" fmla="*/ 11082 w 16025"/>
                <a:gd name="connsiteY1" fmla="*/ 92 h 35689"/>
                <a:gd name="connsiteX2" fmla="*/ 15933 w 16025"/>
                <a:gd name="connsiteY2" fmla="*/ 7015 h 35689"/>
                <a:gd name="connsiteX3" fmla="*/ 11874 w 16025"/>
                <a:gd name="connsiteY3" fmla="*/ 30751 h 35689"/>
                <a:gd name="connsiteX4" fmla="*/ 4944 w 16025"/>
                <a:gd name="connsiteY4" fmla="*/ 35597 h 35689"/>
                <a:gd name="connsiteX5" fmla="*/ 92 w 16025"/>
                <a:gd name="connsiteY5" fmla="*/ 28674 h 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5" h="35689">
                  <a:moveTo>
                    <a:pt x="4152" y="4938"/>
                  </a:moveTo>
                  <a:cubicBezTo>
                    <a:pt x="4726" y="1684"/>
                    <a:pt x="7825" y="-482"/>
                    <a:pt x="11082" y="92"/>
                  </a:cubicBezTo>
                  <a:cubicBezTo>
                    <a:pt x="14339" y="666"/>
                    <a:pt x="16508" y="3761"/>
                    <a:pt x="15933" y="7015"/>
                  </a:cubicBezTo>
                  <a:lnTo>
                    <a:pt x="11874" y="30751"/>
                  </a:lnTo>
                  <a:cubicBezTo>
                    <a:pt x="11300" y="34005"/>
                    <a:pt x="8201" y="36171"/>
                    <a:pt x="4944" y="35597"/>
                  </a:cubicBezTo>
                  <a:cubicBezTo>
                    <a:pt x="1686" y="35024"/>
                    <a:pt x="-482" y="31928"/>
                    <a:pt x="92" y="28674"/>
                  </a:cubicBezTo>
                  <a:close/>
                </a:path>
              </a:pathLst>
            </a:custGeom>
            <a:grpFill/>
            <a:ln w="9897"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xmlns="" id="{CC332DEF-C5BB-2D4B-86B1-A4FAE5295920}"/>
                </a:ext>
              </a:extLst>
            </p:cNvPr>
            <p:cNvSpPr/>
            <p:nvPr/>
          </p:nvSpPr>
          <p:spPr>
            <a:xfrm>
              <a:off x="9566119" y="858146"/>
              <a:ext cx="248012" cy="270789"/>
            </a:xfrm>
            <a:custGeom>
              <a:avLst/>
              <a:gdLst>
                <a:gd name="connsiteX0" fmla="*/ 186034 w 248012"/>
                <a:gd name="connsiteY0" fmla="*/ 153691 h 270789"/>
                <a:gd name="connsiteX1" fmla="*/ 186034 w 248012"/>
                <a:gd name="connsiteY1" fmla="*/ 95241 h 270789"/>
                <a:gd name="connsiteX2" fmla="*/ 186034 w 248012"/>
                <a:gd name="connsiteY2" fmla="*/ 153691 h 270789"/>
                <a:gd name="connsiteX3" fmla="*/ 186034 w 248012"/>
                <a:gd name="connsiteY3" fmla="*/ 195526 h 270789"/>
                <a:gd name="connsiteX4" fmla="*/ 186034 w 248012"/>
                <a:gd name="connsiteY4" fmla="*/ 179999 h 270789"/>
                <a:gd name="connsiteX5" fmla="*/ 190490 w 248012"/>
                <a:gd name="connsiteY5" fmla="*/ 181878 h 270789"/>
                <a:gd name="connsiteX6" fmla="*/ 190490 w 248012"/>
                <a:gd name="connsiteY6" fmla="*/ 181878 h 270789"/>
                <a:gd name="connsiteX7" fmla="*/ 212172 w 248012"/>
                <a:gd name="connsiteY7" fmla="*/ 203636 h 270789"/>
                <a:gd name="connsiteX8" fmla="*/ 212172 w 248012"/>
                <a:gd name="connsiteY8" fmla="*/ 212636 h 270789"/>
                <a:gd name="connsiteX9" fmla="*/ 203163 w 248012"/>
                <a:gd name="connsiteY9" fmla="*/ 212636 h 270789"/>
                <a:gd name="connsiteX10" fmla="*/ 186034 w 248012"/>
                <a:gd name="connsiteY10" fmla="*/ 195724 h 270789"/>
                <a:gd name="connsiteX11" fmla="*/ 186034 w 248012"/>
                <a:gd name="connsiteY11" fmla="*/ 69131 h 270789"/>
                <a:gd name="connsiteX12" fmla="*/ 186034 w 248012"/>
                <a:gd name="connsiteY12" fmla="*/ 53604 h 270789"/>
                <a:gd name="connsiteX13" fmla="*/ 203163 w 248012"/>
                <a:gd name="connsiteY13" fmla="*/ 36494 h 270789"/>
                <a:gd name="connsiteX14" fmla="*/ 212172 w 248012"/>
                <a:gd name="connsiteY14" fmla="*/ 36494 h 270789"/>
                <a:gd name="connsiteX15" fmla="*/ 212172 w 248012"/>
                <a:gd name="connsiteY15" fmla="*/ 45494 h 270789"/>
                <a:gd name="connsiteX16" fmla="*/ 190490 w 248012"/>
                <a:gd name="connsiteY16" fmla="*/ 67153 h 270789"/>
                <a:gd name="connsiteX17" fmla="*/ 190490 w 248012"/>
                <a:gd name="connsiteY17" fmla="*/ 67153 h 270789"/>
                <a:gd name="connsiteX18" fmla="*/ 186034 w 248012"/>
                <a:gd name="connsiteY18" fmla="*/ 69033 h 270789"/>
                <a:gd name="connsiteX19" fmla="*/ 242370 w 248012"/>
                <a:gd name="connsiteY19" fmla="*/ 118582 h 270789"/>
                <a:gd name="connsiteX20" fmla="*/ 211578 w 248012"/>
                <a:gd name="connsiteY20" fmla="*/ 118582 h 270789"/>
                <a:gd name="connsiteX21" fmla="*/ 204400 w 248012"/>
                <a:gd name="connsiteY21" fmla="*/ 124165 h 270789"/>
                <a:gd name="connsiteX22" fmla="*/ 209984 w 248012"/>
                <a:gd name="connsiteY22" fmla="*/ 131340 h 270789"/>
                <a:gd name="connsiteX23" fmla="*/ 211578 w 248012"/>
                <a:gd name="connsiteY23" fmla="*/ 131340 h 270789"/>
                <a:gd name="connsiteX24" fmla="*/ 242370 w 248012"/>
                <a:gd name="connsiteY24" fmla="*/ 131340 h 270789"/>
                <a:gd name="connsiteX25" fmla="*/ 247963 w 248012"/>
                <a:gd name="connsiteY25" fmla="*/ 124165 h 270789"/>
                <a:gd name="connsiteX26" fmla="*/ 242370 w 248012"/>
                <a:gd name="connsiteY26" fmla="*/ 118582 h 270789"/>
                <a:gd name="connsiteX27" fmla="*/ 123561 w 248012"/>
                <a:gd name="connsiteY27" fmla="*/ 270790 h 270789"/>
                <a:gd name="connsiteX28" fmla="*/ 128313 w 248012"/>
                <a:gd name="connsiteY28" fmla="*/ 270790 h 270789"/>
                <a:gd name="connsiteX29" fmla="*/ 162471 w 248012"/>
                <a:gd name="connsiteY29" fmla="*/ 236669 h 270789"/>
                <a:gd name="connsiteX30" fmla="*/ 162471 w 248012"/>
                <a:gd name="connsiteY30" fmla="*/ 181384 h 270789"/>
                <a:gd name="connsiteX31" fmla="*/ 186034 w 248012"/>
                <a:gd name="connsiteY31" fmla="*/ 153691 h 270789"/>
                <a:gd name="connsiteX32" fmla="*/ 186034 w 248012"/>
                <a:gd name="connsiteY32" fmla="*/ 95241 h 270789"/>
                <a:gd name="connsiteX33" fmla="*/ 123561 w 248012"/>
                <a:gd name="connsiteY33" fmla="*/ 55681 h 270789"/>
                <a:gd name="connsiteX34" fmla="*/ 123561 w 248012"/>
                <a:gd name="connsiteY34" fmla="*/ 69923 h 270789"/>
                <a:gd name="connsiteX35" fmla="*/ 178233 w 248012"/>
                <a:gd name="connsiteY35" fmla="*/ 124698 h 270789"/>
                <a:gd name="connsiteX36" fmla="*/ 151679 w 248012"/>
                <a:gd name="connsiteY36" fmla="*/ 171494 h 270789"/>
                <a:gd name="connsiteX37" fmla="*/ 151679 w 248012"/>
                <a:gd name="connsiteY37" fmla="*/ 171494 h 270789"/>
                <a:gd name="connsiteX38" fmla="*/ 148214 w 248012"/>
                <a:gd name="connsiteY38" fmla="*/ 177526 h 270789"/>
                <a:gd name="connsiteX39" fmla="*/ 148214 w 248012"/>
                <a:gd name="connsiteY39" fmla="*/ 209076 h 270789"/>
                <a:gd name="connsiteX40" fmla="*/ 123561 w 248012"/>
                <a:gd name="connsiteY40" fmla="*/ 209076 h 270789"/>
                <a:gd name="connsiteX41" fmla="*/ 123561 w 248012"/>
                <a:gd name="connsiteY41" fmla="*/ 270493 h 270789"/>
                <a:gd name="connsiteX42" fmla="*/ 186034 w 248012"/>
                <a:gd name="connsiteY42" fmla="*/ 54000 h 270789"/>
                <a:gd name="connsiteX43" fmla="*/ 186034 w 248012"/>
                <a:gd name="connsiteY43" fmla="*/ 69131 h 270789"/>
                <a:gd name="connsiteX44" fmla="*/ 179490 w 248012"/>
                <a:gd name="connsiteY44" fmla="*/ 62811 h 270789"/>
                <a:gd name="connsiteX45" fmla="*/ 181381 w 248012"/>
                <a:gd name="connsiteY45" fmla="*/ 58154 h 270789"/>
                <a:gd name="connsiteX46" fmla="*/ 186034 w 248012"/>
                <a:gd name="connsiteY46" fmla="*/ 53604 h 270789"/>
                <a:gd name="connsiteX47" fmla="*/ 186034 w 248012"/>
                <a:gd name="connsiteY47" fmla="*/ 180395 h 270789"/>
                <a:gd name="connsiteX48" fmla="*/ 186034 w 248012"/>
                <a:gd name="connsiteY48" fmla="*/ 195724 h 270789"/>
                <a:gd name="connsiteX49" fmla="*/ 181381 w 248012"/>
                <a:gd name="connsiteY49" fmla="*/ 191076 h 270789"/>
                <a:gd name="connsiteX50" fmla="*/ 181381 w 248012"/>
                <a:gd name="connsiteY50" fmla="*/ 182076 h 270789"/>
                <a:gd name="connsiteX51" fmla="*/ 186034 w 248012"/>
                <a:gd name="connsiteY51" fmla="*/ 180197 h 270789"/>
                <a:gd name="connsiteX52" fmla="*/ 123561 w 248012"/>
                <a:gd name="connsiteY52" fmla="*/ 43912 h 270789"/>
                <a:gd name="connsiteX53" fmla="*/ 123561 w 248012"/>
                <a:gd name="connsiteY53" fmla="*/ 396 h 270789"/>
                <a:gd name="connsiteX54" fmla="*/ 123561 w 248012"/>
                <a:gd name="connsiteY54" fmla="*/ 396 h 270789"/>
                <a:gd name="connsiteX55" fmla="*/ 129897 w 248012"/>
                <a:gd name="connsiteY55" fmla="*/ 6824 h 270789"/>
                <a:gd name="connsiteX56" fmla="*/ 129897 w 248012"/>
                <a:gd name="connsiteY56" fmla="*/ 37483 h 270789"/>
                <a:gd name="connsiteX57" fmla="*/ 123561 w 248012"/>
                <a:gd name="connsiteY57" fmla="*/ 43912 h 270789"/>
                <a:gd name="connsiteX58" fmla="*/ 123561 w 248012"/>
                <a:gd name="connsiteY58" fmla="*/ 43912 h 270789"/>
                <a:gd name="connsiteX59" fmla="*/ 123561 w 248012"/>
                <a:gd name="connsiteY59" fmla="*/ 55978 h 270789"/>
                <a:gd name="connsiteX60" fmla="*/ 61483 w 248012"/>
                <a:gd name="connsiteY60" fmla="*/ 94747 h 270789"/>
                <a:gd name="connsiteX61" fmla="*/ 61483 w 248012"/>
                <a:gd name="connsiteY61" fmla="*/ 155076 h 270789"/>
                <a:gd name="connsiteX62" fmla="*/ 85542 w 248012"/>
                <a:gd name="connsiteY62" fmla="*/ 182175 h 270789"/>
                <a:gd name="connsiteX63" fmla="*/ 85542 w 248012"/>
                <a:gd name="connsiteY63" fmla="*/ 236273 h 270789"/>
                <a:gd name="connsiteX64" fmla="*/ 119601 w 248012"/>
                <a:gd name="connsiteY64" fmla="*/ 270394 h 270789"/>
                <a:gd name="connsiteX65" fmla="*/ 123264 w 248012"/>
                <a:gd name="connsiteY65" fmla="*/ 270394 h 270789"/>
                <a:gd name="connsiteX66" fmla="*/ 123264 w 248012"/>
                <a:gd name="connsiteY66" fmla="*/ 208977 h 270789"/>
                <a:gd name="connsiteX67" fmla="*/ 99799 w 248012"/>
                <a:gd name="connsiteY67" fmla="*/ 208977 h 270789"/>
                <a:gd name="connsiteX68" fmla="*/ 99799 w 248012"/>
                <a:gd name="connsiteY68" fmla="*/ 178120 h 270789"/>
                <a:gd name="connsiteX69" fmla="*/ 96136 w 248012"/>
                <a:gd name="connsiteY69" fmla="*/ 171988 h 270789"/>
                <a:gd name="connsiteX70" fmla="*/ 75800 w 248012"/>
                <a:gd name="connsiteY70" fmla="*/ 97357 h 270789"/>
                <a:gd name="connsiteX71" fmla="*/ 123264 w 248012"/>
                <a:gd name="connsiteY71" fmla="*/ 69824 h 270789"/>
                <a:gd name="connsiteX72" fmla="*/ 123264 w 248012"/>
                <a:gd name="connsiteY72" fmla="*/ 55582 h 270789"/>
                <a:gd name="connsiteX73" fmla="*/ 123561 w 248012"/>
                <a:gd name="connsiteY73" fmla="*/ 396 h 270789"/>
                <a:gd name="connsiteX74" fmla="*/ 123561 w 248012"/>
                <a:gd name="connsiteY74" fmla="*/ 43912 h 270789"/>
                <a:gd name="connsiteX75" fmla="*/ 117620 w 248012"/>
                <a:gd name="connsiteY75" fmla="*/ 37483 h 270789"/>
                <a:gd name="connsiteX76" fmla="*/ 117620 w 248012"/>
                <a:gd name="connsiteY76" fmla="*/ 6330 h 270789"/>
                <a:gd name="connsiteX77" fmla="*/ 123561 w 248012"/>
                <a:gd name="connsiteY77" fmla="*/ 0 h 270789"/>
                <a:gd name="connsiteX78" fmla="*/ 61483 w 248012"/>
                <a:gd name="connsiteY78" fmla="*/ 195724 h 270789"/>
                <a:gd name="connsiteX79" fmla="*/ 61483 w 248012"/>
                <a:gd name="connsiteY79" fmla="*/ 179999 h 270789"/>
                <a:gd name="connsiteX80" fmla="*/ 66632 w 248012"/>
                <a:gd name="connsiteY80" fmla="*/ 181878 h 270789"/>
                <a:gd name="connsiteX81" fmla="*/ 66632 w 248012"/>
                <a:gd name="connsiteY81" fmla="*/ 190878 h 270789"/>
                <a:gd name="connsiteX82" fmla="*/ 61483 w 248012"/>
                <a:gd name="connsiteY82" fmla="*/ 196021 h 270789"/>
                <a:gd name="connsiteX83" fmla="*/ 61483 w 248012"/>
                <a:gd name="connsiteY83" fmla="*/ 68736 h 270789"/>
                <a:gd name="connsiteX84" fmla="*/ 61483 w 248012"/>
                <a:gd name="connsiteY84" fmla="*/ 53110 h 270789"/>
                <a:gd name="connsiteX85" fmla="*/ 66632 w 248012"/>
                <a:gd name="connsiteY85" fmla="*/ 58154 h 270789"/>
                <a:gd name="connsiteX86" fmla="*/ 66632 w 248012"/>
                <a:gd name="connsiteY86" fmla="*/ 67252 h 270789"/>
                <a:gd name="connsiteX87" fmla="*/ 61483 w 248012"/>
                <a:gd name="connsiteY87" fmla="*/ 69033 h 270789"/>
                <a:gd name="connsiteX88" fmla="*/ 61483 w 248012"/>
                <a:gd name="connsiteY88" fmla="*/ 94054 h 270789"/>
                <a:gd name="connsiteX89" fmla="*/ 61483 w 248012"/>
                <a:gd name="connsiteY89" fmla="*/ 154384 h 270789"/>
                <a:gd name="connsiteX90" fmla="*/ 61483 w 248012"/>
                <a:gd name="connsiteY90" fmla="*/ 94054 h 270789"/>
                <a:gd name="connsiteX91" fmla="*/ 61483 w 248012"/>
                <a:gd name="connsiteY91" fmla="*/ 52813 h 270789"/>
                <a:gd name="connsiteX92" fmla="*/ 61483 w 248012"/>
                <a:gd name="connsiteY92" fmla="*/ 68736 h 270789"/>
                <a:gd name="connsiteX93" fmla="*/ 57622 w 248012"/>
                <a:gd name="connsiteY93" fmla="*/ 66956 h 270789"/>
                <a:gd name="connsiteX94" fmla="*/ 57622 w 248012"/>
                <a:gd name="connsiteY94" fmla="*/ 66956 h 270789"/>
                <a:gd name="connsiteX95" fmla="*/ 35840 w 248012"/>
                <a:gd name="connsiteY95" fmla="*/ 45198 h 270789"/>
                <a:gd name="connsiteX96" fmla="*/ 35840 w 248012"/>
                <a:gd name="connsiteY96" fmla="*/ 36198 h 270789"/>
                <a:gd name="connsiteX97" fmla="*/ 44850 w 248012"/>
                <a:gd name="connsiteY97" fmla="*/ 36198 h 270789"/>
                <a:gd name="connsiteX98" fmla="*/ 61483 w 248012"/>
                <a:gd name="connsiteY98" fmla="*/ 52813 h 270789"/>
                <a:gd name="connsiteX99" fmla="*/ 61483 w 248012"/>
                <a:gd name="connsiteY99" fmla="*/ 179702 h 270789"/>
                <a:gd name="connsiteX100" fmla="*/ 61483 w 248012"/>
                <a:gd name="connsiteY100" fmla="*/ 195724 h 270789"/>
                <a:gd name="connsiteX101" fmla="*/ 44850 w 248012"/>
                <a:gd name="connsiteY101" fmla="*/ 212339 h 270789"/>
                <a:gd name="connsiteX102" fmla="*/ 35840 w 248012"/>
                <a:gd name="connsiteY102" fmla="*/ 212339 h 270789"/>
                <a:gd name="connsiteX103" fmla="*/ 35840 w 248012"/>
                <a:gd name="connsiteY103" fmla="*/ 203339 h 270789"/>
                <a:gd name="connsiteX104" fmla="*/ 57622 w 248012"/>
                <a:gd name="connsiteY104" fmla="*/ 181581 h 270789"/>
                <a:gd name="connsiteX105" fmla="*/ 57622 w 248012"/>
                <a:gd name="connsiteY105" fmla="*/ 181581 h 270789"/>
                <a:gd name="connsiteX106" fmla="*/ 61483 w 248012"/>
                <a:gd name="connsiteY106" fmla="*/ 179702 h 270789"/>
                <a:gd name="connsiteX107" fmla="*/ 42870 w 248012"/>
                <a:gd name="connsiteY107" fmla="*/ 124318 h 270789"/>
                <a:gd name="connsiteX108" fmla="*/ 42870 w 248012"/>
                <a:gd name="connsiteY108" fmla="*/ 124318 h 270789"/>
                <a:gd name="connsiteX109" fmla="*/ 36434 w 248012"/>
                <a:gd name="connsiteY109" fmla="*/ 117889 h 270789"/>
                <a:gd name="connsiteX110" fmla="*/ 5643 w 248012"/>
                <a:gd name="connsiteY110" fmla="*/ 117889 h 270789"/>
                <a:gd name="connsiteX111" fmla="*/ 49 w 248012"/>
                <a:gd name="connsiteY111" fmla="*/ 125065 h 270789"/>
                <a:gd name="connsiteX112" fmla="*/ 5643 w 248012"/>
                <a:gd name="connsiteY112" fmla="*/ 130648 h 270789"/>
                <a:gd name="connsiteX113" fmla="*/ 36038 w 248012"/>
                <a:gd name="connsiteY113" fmla="*/ 130648 h 270789"/>
                <a:gd name="connsiteX114" fmla="*/ 42870 w 248012"/>
                <a:gd name="connsiteY114" fmla="*/ 124639 h 270789"/>
                <a:gd name="connsiteX115" fmla="*/ 42870 w 248012"/>
                <a:gd name="connsiteY115" fmla="*/ 124615 h 27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48012" h="270789">
                  <a:moveTo>
                    <a:pt x="186034" y="153691"/>
                  </a:moveTo>
                  <a:cubicBezTo>
                    <a:pt x="194668" y="135163"/>
                    <a:pt x="194668" y="113769"/>
                    <a:pt x="186034" y="95241"/>
                  </a:cubicBezTo>
                  <a:lnTo>
                    <a:pt x="186034" y="153691"/>
                  </a:lnTo>
                  <a:close/>
                  <a:moveTo>
                    <a:pt x="186034" y="195526"/>
                  </a:moveTo>
                  <a:lnTo>
                    <a:pt x="186034" y="179999"/>
                  </a:lnTo>
                  <a:cubicBezTo>
                    <a:pt x="187708" y="180043"/>
                    <a:pt x="189292" y="180714"/>
                    <a:pt x="190490" y="181878"/>
                  </a:cubicBezTo>
                  <a:lnTo>
                    <a:pt x="190490" y="181878"/>
                  </a:lnTo>
                  <a:lnTo>
                    <a:pt x="212172" y="203636"/>
                  </a:lnTo>
                  <a:cubicBezTo>
                    <a:pt x="214657" y="206122"/>
                    <a:pt x="214657" y="210151"/>
                    <a:pt x="212172" y="212636"/>
                  </a:cubicBezTo>
                  <a:cubicBezTo>
                    <a:pt x="209687" y="215122"/>
                    <a:pt x="205648" y="215122"/>
                    <a:pt x="203163" y="212636"/>
                  </a:cubicBezTo>
                  <a:lnTo>
                    <a:pt x="186034" y="195724"/>
                  </a:lnTo>
                  <a:close/>
                  <a:moveTo>
                    <a:pt x="186034" y="69131"/>
                  </a:moveTo>
                  <a:lnTo>
                    <a:pt x="186034" y="53604"/>
                  </a:lnTo>
                  <a:lnTo>
                    <a:pt x="203163" y="36494"/>
                  </a:lnTo>
                  <a:cubicBezTo>
                    <a:pt x="205648" y="34009"/>
                    <a:pt x="209687" y="34009"/>
                    <a:pt x="212172" y="36494"/>
                  </a:cubicBezTo>
                  <a:cubicBezTo>
                    <a:pt x="214657" y="38980"/>
                    <a:pt x="214657" y="43009"/>
                    <a:pt x="212172" y="45494"/>
                  </a:cubicBezTo>
                  <a:lnTo>
                    <a:pt x="190490" y="67153"/>
                  </a:lnTo>
                  <a:lnTo>
                    <a:pt x="190490" y="67153"/>
                  </a:lnTo>
                  <a:cubicBezTo>
                    <a:pt x="189272" y="68279"/>
                    <a:pt x="187698" y="68944"/>
                    <a:pt x="186034" y="69033"/>
                  </a:cubicBezTo>
                  <a:close/>
                  <a:moveTo>
                    <a:pt x="242370" y="118582"/>
                  </a:moveTo>
                  <a:lnTo>
                    <a:pt x="211578" y="118582"/>
                  </a:lnTo>
                  <a:cubicBezTo>
                    <a:pt x="208054" y="118143"/>
                    <a:pt x="204836" y="120642"/>
                    <a:pt x="204400" y="124165"/>
                  </a:cubicBezTo>
                  <a:cubicBezTo>
                    <a:pt x="203955" y="127688"/>
                    <a:pt x="206460" y="130901"/>
                    <a:pt x="209984" y="131340"/>
                  </a:cubicBezTo>
                  <a:cubicBezTo>
                    <a:pt x="210509" y="131406"/>
                    <a:pt x="211054" y="131406"/>
                    <a:pt x="211578" y="131340"/>
                  </a:cubicBezTo>
                  <a:lnTo>
                    <a:pt x="242370" y="131340"/>
                  </a:lnTo>
                  <a:cubicBezTo>
                    <a:pt x="245894" y="130901"/>
                    <a:pt x="248399" y="127688"/>
                    <a:pt x="247963" y="124165"/>
                  </a:cubicBezTo>
                  <a:cubicBezTo>
                    <a:pt x="247597" y="121245"/>
                    <a:pt x="245290" y="118946"/>
                    <a:pt x="242370" y="118582"/>
                  </a:cubicBezTo>
                  <a:close/>
                  <a:moveTo>
                    <a:pt x="123561" y="270790"/>
                  </a:moveTo>
                  <a:lnTo>
                    <a:pt x="128313" y="270790"/>
                  </a:lnTo>
                  <a:cubicBezTo>
                    <a:pt x="147174" y="270790"/>
                    <a:pt x="162471" y="255513"/>
                    <a:pt x="162471" y="236669"/>
                  </a:cubicBezTo>
                  <a:lnTo>
                    <a:pt x="162471" y="181384"/>
                  </a:lnTo>
                  <a:cubicBezTo>
                    <a:pt x="172658" y="174414"/>
                    <a:pt x="180787" y="164853"/>
                    <a:pt x="186034" y="153691"/>
                  </a:cubicBezTo>
                  <a:lnTo>
                    <a:pt x="186034" y="95241"/>
                  </a:lnTo>
                  <a:cubicBezTo>
                    <a:pt x="174579" y="71128"/>
                    <a:pt x="150273" y="55736"/>
                    <a:pt x="123561" y="55681"/>
                  </a:cubicBezTo>
                  <a:lnTo>
                    <a:pt x="123561" y="69923"/>
                  </a:lnTo>
                  <a:cubicBezTo>
                    <a:pt x="153798" y="69968"/>
                    <a:pt x="178272" y="94492"/>
                    <a:pt x="178233" y="124698"/>
                  </a:cubicBezTo>
                  <a:cubicBezTo>
                    <a:pt x="178203" y="143866"/>
                    <a:pt x="168124" y="161620"/>
                    <a:pt x="151679" y="171494"/>
                  </a:cubicBezTo>
                  <a:lnTo>
                    <a:pt x="151679" y="171494"/>
                  </a:lnTo>
                  <a:cubicBezTo>
                    <a:pt x="149540" y="172752"/>
                    <a:pt x="148223" y="175045"/>
                    <a:pt x="148214" y="177526"/>
                  </a:cubicBezTo>
                  <a:lnTo>
                    <a:pt x="148214" y="209076"/>
                  </a:lnTo>
                  <a:lnTo>
                    <a:pt x="123561" y="209076"/>
                  </a:lnTo>
                  <a:lnTo>
                    <a:pt x="123561" y="270493"/>
                  </a:lnTo>
                  <a:close/>
                  <a:moveTo>
                    <a:pt x="186034" y="54000"/>
                  </a:moveTo>
                  <a:lnTo>
                    <a:pt x="186034" y="69131"/>
                  </a:lnTo>
                  <a:cubicBezTo>
                    <a:pt x="182480" y="69191"/>
                    <a:pt x="179549" y="66361"/>
                    <a:pt x="179490" y="62811"/>
                  </a:cubicBezTo>
                  <a:cubicBezTo>
                    <a:pt x="179460" y="61067"/>
                    <a:pt x="180143" y="59386"/>
                    <a:pt x="181381" y="58154"/>
                  </a:cubicBezTo>
                  <a:lnTo>
                    <a:pt x="186034" y="53604"/>
                  </a:lnTo>
                  <a:close/>
                  <a:moveTo>
                    <a:pt x="186034" y="180395"/>
                  </a:moveTo>
                  <a:lnTo>
                    <a:pt x="186034" y="195724"/>
                  </a:lnTo>
                  <a:lnTo>
                    <a:pt x="181381" y="191076"/>
                  </a:lnTo>
                  <a:cubicBezTo>
                    <a:pt x="178926" y="188577"/>
                    <a:pt x="178926" y="184575"/>
                    <a:pt x="181381" y="182076"/>
                  </a:cubicBezTo>
                  <a:cubicBezTo>
                    <a:pt x="182619" y="180855"/>
                    <a:pt x="184292" y="180179"/>
                    <a:pt x="186034" y="180197"/>
                  </a:cubicBezTo>
                  <a:close/>
                  <a:moveTo>
                    <a:pt x="123561" y="43912"/>
                  </a:moveTo>
                  <a:lnTo>
                    <a:pt x="123561" y="396"/>
                  </a:lnTo>
                  <a:lnTo>
                    <a:pt x="123561" y="396"/>
                  </a:lnTo>
                  <a:cubicBezTo>
                    <a:pt x="127076" y="450"/>
                    <a:pt x="129897" y="3312"/>
                    <a:pt x="129897" y="6824"/>
                  </a:cubicBezTo>
                  <a:lnTo>
                    <a:pt x="129897" y="37483"/>
                  </a:lnTo>
                  <a:cubicBezTo>
                    <a:pt x="129897" y="40995"/>
                    <a:pt x="127076" y="43857"/>
                    <a:pt x="123561" y="43912"/>
                  </a:cubicBezTo>
                  <a:lnTo>
                    <a:pt x="123561" y="43912"/>
                  </a:lnTo>
                  <a:close/>
                  <a:moveTo>
                    <a:pt x="123561" y="55978"/>
                  </a:moveTo>
                  <a:cubicBezTo>
                    <a:pt x="97165" y="56038"/>
                    <a:pt x="73097" y="71070"/>
                    <a:pt x="61483" y="94747"/>
                  </a:cubicBezTo>
                  <a:lnTo>
                    <a:pt x="61483" y="155076"/>
                  </a:lnTo>
                  <a:cubicBezTo>
                    <a:pt x="66988" y="166055"/>
                    <a:pt x="75285" y="175399"/>
                    <a:pt x="85542" y="182175"/>
                  </a:cubicBezTo>
                  <a:lnTo>
                    <a:pt x="85542" y="236273"/>
                  </a:lnTo>
                  <a:cubicBezTo>
                    <a:pt x="85542" y="255079"/>
                    <a:pt x="100779" y="270340"/>
                    <a:pt x="119601" y="270394"/>
                  </a:cubicBezTo>
                  <a:lnTo>
                    <a:pt x="123264" y="270394"/>
                  </a:lnTo>
                  <a:lnTo>
                    <a:pt x="123264" y="208977"/>
                  </a:lnTo>
                  <a:lnTo>
                    <a:pt x="99799" y="208977"/>
                  </a:lnTo>
                  <a:lnTo>
                    <a:pt x="99799" y="178120"/>
                  </a:lnTo>
                  <a:cubicBezTo>
                    <a:pt x="99769" y="175568"/>
                    <a:pt x="98373" y="173228"/>
                    <a:pt x="96136" y="171988"/>
                  </a:cubicBezTo>
                  <a:cubicBezTo>
                    <a:pt x="69889" y="156989"/>
                    <a:pt x="60780" y="123575"/>
                    <a:pt x="75800" y="97357"/>
                  </a:cubicBezTo>
                  <a:cubicBezTo>
                    <a:pt x="85542" y="80349"/>
                    <a:pt x="103650" y="69846"/>
                    <a:pt x="123264" y="69824"/>
                  </a:cubicBezTo>
                  <a:lnTo>
                    <a:pt x="123264" y="55582"/>
                  </a:lnTo>
                  <a:close/>
                  <a:moveTo>
                    <a:pt x="123561" y="396"/>
                  </a:moveTo>
                  <a:lnTo>
                    <a:pt x="123561" y="43912"/>
                  </a:lnTo>
                  <a:cubicBezTo>
                    <a:pt x="120205" y="43653"/>
                    <a:pt x="117610" y="40849"/>
                    <a:pt x="117620" y="37483"/>
                  </a:cubicBezTo>
                  <a:lnTo>
                    <a:pt x="117620" y="6330"/>
                  </a:lnTo>
                  <a:cubicBezTo>
                    <a:pt x="117610" y="2983"/>
                    <a:pt x="120214" y="209"/>
                    <a:pt x="123561" y="0"/>
                  </a:cubicBezTo>
                  <a:close/>
                  <a:moveTo>
                    <a:pt x="61483" y="195724"/>
                  </a:moveTo>
                  <a:lnTo>
                    <a:pt x="61483" y="179999"/>
                  </a:lnTo>
                  <a:cubicBezTo>
                    <a:pt x="63384" y="179867"/>
                    <a:pt x="65255" y="180551"/>
                    <a:pt x="66632" y="181878"/>
                  </a:cubicBezTo>
                  <a:cubicBezTo>
                    <a:pt x="69087" y="184378"/>
                    <a:pt x="69087" y="188379"/>
                    <a:pt x="66632" y="190878"/>
                  </a:cubicBezTo>
                  <a:lnTo>
                    <a:pt x="61483" y="196021"/>
                  </a:lnTo>
                  <a:close/>
                  <a:moveTo>
                    <a:pt x="61483" y="68736"/>
                  </a:moveTo>
                  <a:lnTo>
                    <a:pt x="61483" y="53110"/>
                  </a:lnTo>
                  <a:lnTo>
                    <a:pt x="66632" y="58154"/>
                  </a:lnTo>
                  <a:cubicBezTo>
                    <a:pt x="69097" y="60686"/>
                    <a:pt x="69097" y="64720"/>
                    <a:pt x="66632" y="67252"/>
                  </a:cubicBezTo>
                  <a:cubicBezTo>
                    <a:pt x="65275" y="68602"/>
                    <a:pt x="63384" y="69259"/>
                    <a:pt x="61483" y="69033"/>
                  </a:cubicBezTo>
                  <a:close/>
                  <a:moveTo>
                    <a:pt x="61483" y="94054"/>
                  </a:moveTo>
                  <a:cubicBezTo>
                    <a:pt x="52246" y="113107"/>
                    <a:pt x="52246" y="135332"/>
                    <a:pt x="61483" y="154384"/>
                  </a:cubicBezTo>
                  <a:lnTo>
                    <a:pt x="61483" y="94054"/>
                  </a:lnTo>
                  <a:close/>
                  <a:moveTo>
                    <a:pt x="61483" y="52813"/>
                  </a:moveTo>
                  <a:lnTo>
                    <a:pt x="61483" y="68736"/>
                  </a:lnTo>
                  <a:cubicBezTo>
                    <a:pt x="60018" y="68630"/>
                    <a:pt x="58652" y="67997"/>
                    <a:pt x="57622" y="66956"/>
                  </a:cubicBezTo>
                  <a:lnTo>
                    <a:pt x="57622" y="66956"/>
                  </a:lnTo>
                  <a:lnTo>
                    <a:pt x="35840" y="45198"/>
                  </a:lnTo>
                  <a:cubicBezTo>
                    <a:pt x="33355" y="42712"/>
                    <a:pt x="33355" y="38683"/>
                    <a:pt x="35840" y="36198"/>
                  </a:cubicBezTo>
                  <a:cubicBezTo>
                    <a:pt x="38325" y="33712"/>
                    <a:pt x="42365" y="33712"/>
                    <a:pt x="44850" y="36198"/>
                  </a:cubicBezTo>
                  <a:lnTo>
                    <a:pt x="61483" y="52813"/>
                  </a:lnTo>
                  <a:close/>
                  <a:moveTo>
                    <a:pt x="61483" y="179702"/>
                  </a:moveTo>
                  <a:lnTo>
                    <a:pt x="61483" y="195724"/>
                  </a:lnTo>
                  <a:lnTo>
                    <a:pt x="44850" y="212339"/>
                  </a:lnTo>
                  <a:cubicBezTo>
                    <a:pt x="42365" y="214825"/>
                    <a:pt x="38325" y="214825"/>
                    <a:pt x="35840" y="212339"/>
                  </a:cubicBezTo>
                  <a:cubicBezTo>
                    <a:pt x="33355" y="209854"/>
                    <a:pt x="33355" y="205825"/>
                    <a:pt x="35840" y="203339"/>
                  </a:cubicBezTo>
                  <a:lnTo>
                    <a:pt x="57622" y="181581"/>
                  </a:lnTo>
                  <a:lnTo>
                    <a:pt x="57622" y="181581"/>
                  </a:lnTo>
                  <a:cubicBezTo>
                    <a:pt x="58671" y="180551"/>
                    <a:pt x="60028" y="179891"/>
                    <a:pt x="61483" y="179702"/>
                  </a:cubicBezTo>
                  <a:close/>
                  <a:moveTo>
                    <a:pt x="42870" y="124318"/>
                  </a:moveTo>
                  <a:lnTo>
                    <a:pt x="42870" y="124318"/>
                  </a:lnTo>
                  <a:cubicBezTo>
                    <a:pt x="42870" y="120767"/>
                    <a:pt x="39989" y="117889"/>
                    <a:pt x="36434" y="117889"/>
                  </a:cubicBezTo>
                  <a:lnTo>
                    <a:pt x="5643" y="117889"/>
                  </a:lnTo>
                  <a:cubicBezTo>
                    <a:pt x="2118" y="118329"/>
                    <a:pt x="-386" y="121541"/>
                    <a:pt x="49" y="125065"/>
                  </a:cubicBezTo>
                  <a:cubicBezTo>
                    <a:pt x="415" y="127984"/>
                    <a:pt x="2722" y="130284"/>
                    <a:pt x="5643" y="130648"/>
                  </a:cubicBezTo>
                  <a:lnTo>
                    <a:pt x="36038" y="130648"/>
                  </a:lnTo>
                  <a:cubicBezTo>
                    <a:pt x="39583" y="130872"/>
                    <a:pt x="42642" y="128182"/>
                    <a:pt x="42870" y="124639"/>
                  </a:cubicBezTo>
                  <a:cubicBezTo>
                    <a:pt x="42870" y="124630"/>
                    <a:pt x="42870" y="124623"/>
                    <a:pt x="42870" y="124615"/>
                  </a:cubicBezTo>
                  <a:close/>
                </a:path>
              </a:pathLst>
            </a:custGeom>
            <a:grpFill/>
            <a:ln w="9897" cap="flat">
              <a:noFill/>
              <a:prstDash val="solid"/>
              <a:miter/>
            </a:ln>
          </p:spPr>
          <p:txBody>
            <a:bodyPr rtlCol="0" anchor="ctr"/>
            <a:lstStyle/>
            <a:p>
              <a:endParaRPr lang="en-US"/>
            </a:p>
          </p:txBody>
        </p:sp>
      </p:grpSp>
      <p:grpSp>
        <p:nvGrpSpPr>
          <p:cNvPr id="100" name="Group 99">
            <a:extLst>
              <a:ext uri="{FF2B5EF4-FFF2-40B4-BE49-F238E27FC236}">
                <a16:creationId xmlns:a16="http://schemas.microsoft.com/office/drawing/2014/main" xmlns="" id="{902D2648-5B5D-1340-8511-1C4ABFC8B279}"/>
              </a:ext>
            </a:extLst>
          </p:cNvPr>
          <p:cNvGrpSpPr/>
          <p:nvPr/>
        </p:nvGrpSpPr>
        <p:grpSpPr>
          <a:xfrm>
            <a:off x="8835049" y="4848387"/>
            <a:ext cx="1627779" cy="1597341"/>
            <a:chOff x="8835049" y="4848387"/>
            <a:chExt cx="1627779" cy="1597341"/>
          </a:xfrm>
        </p:grpSpPr>
        <p:sp>
          <p:nvSpPr>
            <p:cNvPr id="101" name="Freeform 100">
              <a:extLst>
                <a:ext uri="{FF2B5EF4-FFF2-40B4-BE49-F238E27FC236}">
                  <a16:creationId xmlns:a16="http://schemas.microsoft.com/office/drawing/2014/main" xmlns="" id="{93585866-FE33-204E-B8AC-4B6112901587}"/>
                </a:ext>
              </a:extLst>
            </p:cNvPr>
            <p:cNvSpPr/>
            <p:nvPr/>
          </p:nvSpPr>
          <p:spPr>
            <a:xfrm>
              <a:off x="8835049" y="4849079"/>
              <a:ext cx="1627779" cy="1445727"/>
            </a:xfrm>
            <a:custGeom>
              <a:avLst/>
              <a:gdLst>
                <a:gd name="connsiteX0" fmla="*/ 793148 w 1627779"/>
                <a:gd name="connsiteY0" fmla="*/ 1445728 h 1445727"/>
                <a:gd name="connsiteX1" fmla="*/ 384743 w 1627779"/>
                <a:gd name="connsiteY1" fmla="*/ 1393212 h 1445727"/>
                <a:gd name="connsiteX2" fmla="*/ 235142 w 1627779"/>
                <a:gd name="connsiteY2" fmla="*/ 1268004 h 1445727"/>
                <a:gd name="connsiteX3" fmla="*/ 101681 w 1627779"/>
                <a:gd name="connsiteY3" fmla="*/ 1089983 h 1445727"/>
                <a:gd name="connsiteX4" fmla="*/ 81879 w 1627779"/>
                <a:gd name="connsiteY4" fmla="*/ 992961 h 1445727"/>
                <a:gd name="connsiteX5" fmla="*/ 85938 w 1627779"/>
                <a:gd name="connsiteY5" fmla="*/ 936390 h 1445727"/>
                <a:gd name="connsiteX6" fmla="*/ 102077 w 1627779"/>
                <a:gd name="connsiteY6" fmla="*/ 847380 h 1445727"/>
                <a:gd name="connsiteX7" fmla="*/ 85938 w 1627779"/>
                <a:gd name="connsiteY7" fmla="*/ 790809 h 1445727"/>
                <a:gd name="connsiteX8" fmla="*/ 77820 w 1627779"/>
                <a:gd name="connsiteY8" fmla="*/ 730282 h 1445727"/>
                <a:gd name="connsiteX9" fmla="*/ 97621 w 1627779"/>
                <a:gd name="connsiteY9" fmla="*/ 649480 h 1445727"/>
                <a:gd name="connsiteX10" fmla="*/ 81483 w 1627779"/>
                <a:gd name="connsiteY10" fmla="*/ 576788 h 1445727"/>
                <a:gd name="connsiteX11" fmla="*/ 93859 w 1627779"/>
                <a:gd name="connsiteY11" fmla="*/ 516854 h 1445727"/>
                <a:gd name="connsiteX12" fmla="*/ 109997 w 1627779"/>
                <a:gd name="connsiteY12" fmla="*/ 456228 h 1445727"/>
                <a:gd name="connsiteX13" fmla="*/ 118116 w 1627779"/>
                <a:gd name="connsiteY13" fmla="*/ 391646 h 1445727"/>
                <a:gd name="connsiteX14" fmla="*/ 45246 w 1627779"/>
                <a:gd name="connsiteY14" fmla="*/ 339130 h 1445727"/>
                <a:gd name="connsiteX15" fmla="*/ 0 w 1627779"/>
                <a:gd name="connsiteY15" fmla="*/ 0 h 1445727"/>
                <a:gd name="connsiteX16" fmla="*/ 1627779 w 1627779"/>
                <a:gd name="connsiteY16" fmla="*/ 0 h 1445727"/>
                <a:gd name="connsiteX17" fmla="*/ 1596493 w 1627779"/>
                <a:gd name="connsiteY17" fmla="*/ 254273 h 1445727"/>
                <a:gd name="connsiteX18" fmla="*/ 1523624 w 1627779"/>
                <a:gd name="connsiteY18" fmla="*/ 306790 h 1445727"/>
                <a:gd name="connsiteX19" fmla="*/ 1531742 w 1627779"/>
                <a:gd name="connsiteY19" fmla="*/ 371470 h 1445727"/>
                <a:gd name="connsiteX20" fmla="*/ 1547979 w 1627779"/>
                <a:gd name="connsiteY20" fmla="*/ 431998 h 1445727"/>
                <a:gd name="connsiteX21" fmla="*/ 1560058 w 1627779"/>
                <a:gd name="connsiteY21" fmla="*/ 492623 h 1445727"/>
                <a:gd name="connsiteX22" fmla="*/ 1543920 w 1627779"/>
                <a:gd name="connsiteY22" fmla="*/ 565316 h 1445727"/>
                <a:gd name="connsiteX23" fmla="*/ 1563722 w 1627779"/>
                <a:gd name="connsiteY23" fmla="*/ 646117 h 1445727"/>
                <a:gd name="connsiteX24" fmla="*/ 1555603 w 1627779"/>
                <a:gd name="connsiteY24" fmla="*/ 706644 h 1445727"/>
                <a:gd name="connsiteX25" fmla="*/ 1539465 w 1627779"/>
                <a:gd name="connsiteY25" fmla="*/ 763215 h 1445727"/>
                <a:gd name="connsiteX26" fmla="*/ 1555603 w 1627779"/>
                <a:gd name="connsiteY26" fmla="*/ 852226 h 1445727"/>
                <a:gd name="connsiteX27" fmla="*/ 1559662 w 1627779"/>
                <a:gd name="connsiteY27" fmla="*/ 908797 h 1445727"/>
                <a:gd name="connsiteX28" fmla="*/ 1539861 w 1627779"/>
                <a:gd name="connsiteY28" fmla="*/ 1005719 h 1445727"/>
                <a:gd name="connsiteX29" fmla="*/ 1569563 w 1627779"/>
                <a:gd name="connsiteY29" fmla="*/ 1060214 h 1445727"/>
                <a:gd name="connsiteX30" fmla="*/ 1418478 w 1627779"/>
                <a:gd name="connsiteY30" fmla="*/ 1267905 h 1445727"/>
                <a:gd name="connsiteX31" fmla="*/ 1268779 w 1627779"/>
                <a:gd name="connsiteY31" fmla="*/ 1393113 h 1445727"/>
                <a:gd name="connsiteX32" fmla="*/ 793148 w 1627779"/>
                <a:gd name="connsiteY32" fmla="*/ 1445728 h 144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27779" h="1445727">
                  <a:moveTo>
                    <a:pt x="793148" y="1445728"/>
                  </a:moveTo>
                  <a:cubicBezTo>
                    <a:pt x="663745" y="1445728"/>
                    <a:pt x="392861" y="1433563"/>
                    <a:pt x="384743" y="1393212"/>
                  </a:cubicBezTo>
                  <a:cubicBezTo>
                    <a:pt x="376624" y="1352861"/>
                    <a:pt x="336229" y="1328531"/>
                    <a:pt x="235142" y="1268004"/>
                  </a:cubicBezTo>
                  <a:cubicBezTo>
                    <a:pt x="134056" y="1207477"/>
                    <a:pt x="101681" y="1134686"/>
                    <a:pt x="101681" y="1089983"/>
                  </a:cubicBezTo>
                  <a:cubicBezTo>
                    <a:pt x="101681" y="1045280"/>
                    <a:pt x="134056" y="1013137"/>
                    <a:pt x="81879" y="992961"/>
                  </a:cubicBezTo>
                  <a:cubicBezTo>
                    <a:pt x="29702" y="972785"/>
                    <a:pt x="41484" y="952610"/>
                    <a:pt x="85938" y="936390"/>
                  </a:cubicBezTo>
                  <a:cubicBezTo>
                    <a:pt x="130393" y="920171"/>
                    <a:pt x="102077" y="891984"/>
                    <a:pt x="102077" y="847380"/>
                  </a:cubicBezTo>
                  <a:cubicBezTo>
                    <a:pt x="102077" y="802775"/>
                    <a:pt x="150590" y="794863"/>
                    <a:pt x="85938" y="790809"/>
                  </a:cubicBezTo>
                  <a:cubicBezTo>
                    <a:pt x="21287" y="786754"/>
                    <a:pt x="29306" y="746403"/>
                    <a:pt x="77820" y="730282"/>
                  </a:cubicBezTo>
                  <a:cubicBezTo>
                    <a:pt x="126333" y="714161"/>
                    <a:pt x="97621" y="685776"/>
                    <a:pt x="97621" y="649480"/>
                  </a:cubicBezTo>
                  <a:cubicBezTo>
                    <a:pt x="97621" y="613183"/>
                    <a:pt x="125937" y="588854"/>
                    <a:pt x="81483" y="576788"/>
                  </a:cubicBezTo>
                  <a:cubicBezTo>
                    <a:pt x="37029" y="564722"/>
                    <a:pt x="41088" y="528722"/>
                    <a:pt x="93859" y="516854"/>
                  </a:cubicBezTo>
                  <a:cubicBezTo>
                    <a:pt x="146630" y="504986"/>
                    <a:pt x="113660" y="484514"/>
                    <a:pt x="109997" y="456228"/>
                  </a:cubicBezTo>
                  <a:cubicBezTo>
                    <a:pt x="106334" y="427943"/>
                    <a:pt x="146432" y="391646"/>
                    <a:pt x="118116" y="391646"/>
                  </a:cubicBezTo>
                  <a:cubicBezTo>
                    <a:pt x="89800" y="391646"/>
                    <a:pt x="49603" y="371174"/>
                    <a:pt x="45246" y="339130"/>
                  </a:cubicBezTo>
                  <a:lnTo>
                    <a:pt x="0" y="0"/>
                  </a:lnTo>
                  <a:lnTo>
                    <a:pt x="1627779" y="0"/>
                  </a:lnTo>
                  <a:lnTo>
                    <a:pt x="1596493" y="254273"/>
                  </a:lnTo>
                  <a:cubicBezTo>
                    <a:pt x="1592533" y="286317"/>
                    <a:pt x="1551940" y="306790"/>
                    <a:pt x="1523624" y="306790"/>
                  </a:cubicBezTo>
                  <a:cubicBezTo>
                    <a:pt x="1495307" y="306790"/>
                    <a:pt x="1535802" y="343185"/>
                    <a:pt x="1531742" y="371470"/>
                  </a:cubicBezTo>
                  <a:cubicBezTo>
                    <a:pt x="1527683" y="399756"/>
                    <a:pt x="1495407" y="419932"/>
                    <a:pt x="1547979" y="431998"/>
                  </a:cubicBezTo>
                  <a:cubicBezTo>
                    <a:pt x="1600552" y="444064"/>
                    <a:pt x="1604513" y="480459"/>
                    <a:pt x="1560058" y="492623"/>
                  </a:cubicBezTo>
                  <a:cubicBezTo>
                    <a:pt x="1515604" y="504788"/>
                    <a:pt x="1543920" y="528920"/>
                    <a:pt x="1543920" y="565316"/>
                  </a:cubicBezTo>
                  <a:cubicBezTo>
                    <a:pt x="1543920" y="601711"/>
                    <a:pt x="1515604" y="629897"/>
                    <a:pt x="1563722" y="646117"/>
                  </a:cubicBezTo>
                  <a:cubicBezTo>
                    <a:pt x="1611839" y="662337"/>
                    <a:pt x="1620354" y="702688"/>
                    <a:pt x="1555603" y="706644"/>
                  </a:cubicBezTo>
                  <a:cubicBezTo>
                    <a:pt x="1490852" y="710601"/>
                    <a:pt x="1539465" y="718809"/>
                    <a:pt x="1539465" y="763215"/>
                  </a:cubicBezTo>
                  <a:cubicBezTo>
                    <a:pt x="1539465" y="807622"/>
                    <a:pt x="1511149" y="835907"/>
                    <a:pt x="1555603" y="852226"/>
                  </a:cubicBezTo>
                  <a:cubicBezTo>
                    <a:pt x="1600057" y="868544"/>
                    <a:pt x="1612235" y="888523"/>
                    <a:pt x="1559662" y="908797"/>
                  </a:cubicBezTo>
                  <a:cubicBezTo>
                    <a:pt x="1507089" y="929072"/>
                    <a:pt x="1539861" y="961214"/>
                    <a:pt x="1539861" y="1005719"/>
                  </a:cubicBezTo>
                  <a:cubicBezTo>
                    <a:pt x="1539861" y="1018873"/>
                    <a:pt x="1574810" y="1032719"/>
                    <a:pt x="1569563" y="1060214"/>
                  </a:cubicBezTo>
                  <a:cubicBezTo>
                    <a:pt x="1557385" y="1125686"/>
                    <a:pt x="1495110" y="1204015"/>
                    <a:pt x="1418478" y="1267905"/>
                  </a:cubicBezTo>
                  <a:cubicBezTo>
                    <a:pt x="1341846" y="1331795"/>
                    <a:pt x="1276898" y="1352663"/>
                    <a:pt x="1268779" y="1393113"/>
                  </a:cubicBezTo>
                  <a:cubicBezTo>
                    <a:pt x="1260660" y="1433563"/>
                    <a:pt x="922550" y="1445728"/>
                    <a:pt x="793148" y="1445728"/>
                  </a:cubicBezTo>
                  <a:close/>
                </a:path>
              </a:pathLst>
            </a:custGeom>
            <a:solidFill>
              <a:srgbClr val="828282"/>
            </a:solidFill>
            <a:ln w="9897"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xmlns="" id="{7AE31C01-0941-F844-924A-979959C00F29}"/>
                </a:ext>
              </a:extLst>
            </p:cNvPr>
            <p:cNvSpPr/>
            <p:nvPr/>
          </p:nvSpPr>
          <p:spPr>
            <a:xfrm>
              <a:off x="9183654" y="4848387"/>
              <a:ext cx="460573" cy="1446419"/>
            </a:xfrm>
            <a:custGeom>
              <a:avLst/>
              <a:gdLst>
                <a:gd name="connsiteX0" fmla="*/ 220489 w 460573"/>
                <a:gd name="connsiteY0" fmla="*/ 1446420 h 1446419"/>
                <a:gd name="connsiteX1" fmla="*/ 103166 w 460573"/>
                <a:gd name="connsiteY1" fmla="*/ 1393904 h 1446419"/>
                <a:gd name="connsiteX2" fmla="*/ 60196 w 460573"/>
                <a:gd name="connsiteY2" fmla="*/ 1268696 h 1446419"/>
                <a:gd name="connsiteX3" fmla="*/ 21881 w 460573"/>
                <a:gd name="connsiteY3" fmla="*/ 1090675 h 1446419"/>
                <a:gd name="connsiteX4" fmla="*/ 16039 w 460573"/>
                <a:gd name="connsiteY4" fmla="*/ 993654 h 1446419"/>
                <a:gd name="connsiteX5" fmla="*/ 17227 w 460573"/>
                <a:gd name="connsiteY5" fmla="*/ 937082 h 1446419"/>
                <a:gd name="connsiteX6" fmla="*/ 21881 w 460573"/>
                <a:gd name="connsiteY6" fmla="*/ 848072 h 1446419"/>
                <a:gd name="connsiteX7" fmla="*/ 17227 w 460573"/>
                <a:gd name="connsiteY7" fmla="*/ 791501 h 1446419"/>
                <a:gd name="connsiteX8" fmla="*/ 14851 w 460573"/>
                <a:gd name="connsiteY8" fmla="*/ 730974 h 1446419"/>
                <a:gd name="connsiteX9" fmla="*/ 20693 w 460573"/>
                <a:gd name="connsiteY9" fmla="*/ 650172 h 1446419"/>
                <a:gd name="connsiteX10" fmla="*/ 16039 w 460573"/>
                <a:gd name="connsiteY10" fmla="*/ 577480 h 1446419"/>
                <a:gd name="connsiteX11" fmla="*/ 19504 w 460573"/>
                <a:gd name="connsiteY11" fmla="*/ 516854 h 1446419"/>
                <a:gd name="connsiteX12" fmla="*/ 24158 w 460573"/>
                <a:gd name="connsiteY12" fmla="*/ 456228 h 1446419"/>
                <a:gd name="connsiteX13" fmla="*/ 26435 w 460573"/>
                <a:gd name="connsiteY13" fmla="*/ 391646 h 1446419"/>
                <a:gd name="connsiteX14" fmla="*/ 5544 w 460573"/>
                <a:gd name="connsiteY14" fmla="*/ 339130 h 1446419"/>
                <a:gd name="connsiteX15" fmla="*/ 12574 w 460573"/>
                <a:gd name="connsiteY15" fmla="*/ 242207 h 1446419"/>
                <a:gd name="connsiteX16" fmla="*/ 11386 w 460573"/>
                <a:gd name="connsiteY16" fmla="*/ 116900 h 1446419"/>
                <a:gd name="connsiteX17" fmla="*/ 0 w 460573"/>
                <a:gd name="connsiteY17" fmla="*/ 0 h 1446419"/>
                <a:gd name="connsiteX18" fmla="*/ 460285 w 460573"/>
                <a:gd name="connsiteY18" fmla="*/ 0 h 1446419"/>
                <a:gd name="connsiteX19" fmla="*/ 455038 w 460573"/>
                <a:gd name="connsiteY19" fmla="*/ 60824 h 1446419"/>
                <a:gd name="connsiteX20" fmla="*/ 444345 w 460573"/>
                <a:gd name="connsiteY20" fmla="*/ 157350 h 1446419"/>
                <a:gd name="connsiteX21" fmla="*/ 451275 w 460573"/>
                <a:gd name="connsiteY21" fmla="*/ 254273 h 1446419"/>
                <a:gd name="connsiteX22" fmla="*/ 430385 w 460573"/>
                <a:gd name="connsiteY22" fmla="*/ 306789 h 1446419"/>
                <a:gd name="connsiteX23" fmla="*/ 432761 w 460573"/>
                <a:gd name="connsiteY23" fmla="*/ 371470 h 1446419"/>
                <a:gd name="connsiteX24" fmla="*/ 437414 w 460573"/>
                <a:gd name="connsiteY24" fmla="*/ 431997 h 1446419"/>
                <a:gd name="connsiteX25" fmla="*/ 440880 w 460573"/>
                <a:gd name="connsiteY25" fmla="*/ 492623 h 1446419"/>
                <a:gd name="connsiteX26" fmla="*/ 436226 w 460573"/>
                <a:gd name="connsiteY26" fmla="*/ 565315 h 1446419"/>
                <a:gd name="connsiteX27" fmla="*/ 442068 w 460573"/>
                <a:gd name="connsiteY27" fmla="*/ 646117 h 1446419"/>
                <a:gd name="connsiteX28" fmla="*/ 439692 w 460573"/>
                <a:gd name="connsiteY28" fmla="*/ 706644 h 1446419"/>
                <a:gd name="connsiteX29" fmla="*/ 435038 w 460573"/>
                <a:gd name="connsiteY29" fmla="*/ 763215 h 1446419"/>
                <a:gd name="connsiteX30" fmla="*/ 439692 w 460573"/>
                <a:gd name="connsiteY30" fmla="*/ 852226 h 1446419"/>
                <a:gd name="connsiteX31" fmla="*/ 440880 w 460573"/>
                <a:gd name="connsiteY31" fmla="*/ 908797 h 1446419"/>
                <a:gd name="connsiteX32" fmla="*/ 435038 w 460573"/>
                <a:gd name="connsiteY32" fmla="*/ 1005719 h 1446419"/>
                <a:gd name="connsiteX33" fmla="*/ 443652 w 460573"/>
                <a:gd name="connsiteY33" fmla="*/ 1060213 h 1446419"/>
                <a:gd name="connsiteX34" fmla="*/ 400188 w 460573"/>
                <a:gd name="connsiteY34" fmla="*/ 1267905 h 1446419"/>
                <a:gd name="connsiteX35" fmla="*/ 357218 w 460573"/>
                <a:gd name="connsiteY35" fmla="*/ 1393113 h 1446419"/>
                <a:gd name="connsiteX36" fmla="*/ 220489 w 460573"/>
                <a:gd name="connsiteY36" fmla="*/ 1446420 h 14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60573" h="1446419">
                  <a:moveTo>
                    <a:pt x="220489" y="1446420"/>
                  </a:moveTo>
                  <a:cubicBezTo>
                    <a:pt x="183362" y="1446420"/>
                    <a:pt x="105542" y="1434255"/>
                    <a:pt x="103166" y="1393904"/>
                  </a:cubicBezTo>
                  <a:cubicBezTo>
                    <a:pt x="100790" y="1353553"/>
                    <a:pt x="89206" y="1329223"/>
                    <a:pt x="60196" y="1268696"/>
                  </a:cubicBezTo>
                  <a:cubicBezTo>
                    <a:pt x="35187" y="1212659"/>
                    <a:pt x="22138" y="1152033"/>
                    <a:pt x="21881" y="1090675"/>
                  </a:cubicBezTo>
                  <a:cubicBezTo>
                    <a:pt x="21881" y="1046170"/>
                    <a:pt x="31088" y="1013829"/>
                    <a:pt x="16039" y="993654"/>
                  </a:cubicBezTo>
                  <a:cubicBezTo>
                    <a:pt x="2346" y="977107"/>
                    <a:pt x="2852" y="953045"/>
                    <a:pt x="17227" y="937082"/>
                  </a:cubicBezTo>
                  <a:cubicBezTo>
                    <a:pt x="29999" y="920961"/>
                    <a:pt x="21881" y="892676"/>
                    <a:pt x="21881" y="848072"/>
                  </a:cubicBezTo>
                  <a:cubicBezTo>
                    <a:pt x="21881" y="803467"/>
                    <a:pt x="35742" y="795556"/>
                    <a:pt x="17227" y="791501"/>
                  </a:cubicBezTo>
                  <a:cubicBezTo>
                    <a:pt x="-1287" y="787446"/>
                    <a:pt x="891" y="747095"/>
                    <a:pt x="14851" y="730974"/>
                  </a:cubicBezTo>
                  <a:cubicBezTo>
                    <a:pt x="28811" y="714853"/>
                    <a:pt x="20693" y="686469"/>
                    <a:pt x="20693" y="650172"/>
                  </a:cubicBezTo>
                  <a:cubicBezTo>
                    <a:pt x="20693" y="613875"/>
                    <a:pt x="28811" y="589546"/>
                    <a:pt x="16039" y="577480"/>
                  </a:cubicBezTo>
                  <a:cubicBezTo>
                    <a:pt x="3267" y="565414"/>
                    <a:pt x="4455" y="528920"/>
                    <a:pt x="19504" y="516854"/>
                  </a:cubicBezTo>
                  <a:cubicBezTo>
                    <a:pt x="34554" y="504788"/>
                    <a:pt x="25346" y="484514"/>
                    <a:pt x="24158" y="456228"/>
                  </a:cubicBezTo>
                  <a:cubicBezTo>
                    <a:pt x="22970" y="427942"/>
                    <a:pt x="34653" y="391646"/>
                    <a:pt x="26435" y="391646"/>
                  </a:cubicBezTo>
                  <a:cubicBezTo>
                    <a:pt x="18217" y="391646"/>
                    <a:pt x="5544" y="371866"/>
                    <a:pt x="5544" y="339130"/>
                  </a:cubicBezTo>
                  <a:cubicBezTo>
                    <a:pt x="5544" y="306394"/>
                    <a:pt x="12574" y="286614"/>
                    <a:pt x="12574" y="242207"/>
                  </a:cubicBezTo>
                  <a:cubicBezTo>
                    <a:pt x="12574" y="197801"/>
                    <a:pt x="16039" y="149241"/>
                    <a:pt x="11386" y="116900"/>
                  </a:cubicBezTo>
                  <a:cubicBezTo>
                    <a:pt x="7228" y="88318"/>
                    <a:pt x="1485" y="34417"/>
                    <a:pt x="0" y="0"/>
                  </a:cubicBezTo>
                  <a:lnTo>
                    <a:pt x="460285" y="0"/>
                  </a:lnTo>
                  <a:cubicBezTo>
                    <a:pt x="461325" y="20423"/>
                    <a:pt x="459552" y="40885"/>
                    <a:pt x="455038" y="60824"/>
                  </a:cubicBezTo>
                  <a:cubicBezTo>
                    <a:pt x="444642" y="93164"/>
                    <a:pt x="444345" y="112944"/>
                    <a:pt x="444345" y="157350"/>
                  </a:cubicBezTo>
                  <a:cubicBezTo>
                    <a:pt x="444345" y="201757"/>
                    <a:pt x="451275" y="221932"/>
                    <a:pt x="451275" y="254273"/>
                  </a:cubicBezTo>
                  <a:cubicBezTo>
                    <a:pt x="451275" y="286614"/>
                    <a:pt x="438504" y="306789"/>
                    <a:pt x="430385" y="306789"/>
                  </a:cubicBezTo>
                  <a:cubicBezTo>
                    <a:pt x="422266" y="306789"/>
                    <a:pt x="433850" y="343185"/>
                    <a:pt x="432761" y="371470"/>
                  </a:cubicBezTo>
                  <a:cubicBezTo>
                    <a:pt x="431672" y="399756"/>
                    <a:pt x="422266" y="419932"/>
                    <a:pt x="437414" y="431997"/>
                  </a:cubicBezTo>
                  <a:cubicBezTo>
                    <a:pt x="452563" y="444063"/>
                    <a:pt x="453652" y="480459"/>
                    <a:pt x="440880" y="492623"/>
                  </a:cubicBezTo>
                  <a:cubicBezTo>
                    <a:pt x="428108" y="504788"/>
                    <a:pt x="436226" y="528920"/>
                    <a:pt x="436226" y="565315"/>
                  </a:cubicBezTo>
                  <a:cubicBezTo>
                    <a:pt x="436226" y="601711"/>
                    <a:pt x="428108" y="629897"/>
                    <a:pt x="442068" y="646117"/>
                  </a:cubicBezTo>
                  <a:cubicBezTo>
                    <a:pt x="456028" y="662337"/>
                    <a:pt x="458305" y="702688"/>
                    <a:pt x="439692" y="706644"/>
                  </a:cubicBezTo>
                  <a:cubicBezTo>
                    <a:pt x="421078" y="710600"/>
                    <a:pt x="435038" y="718809"/>
                    <a:pt x="435038" y="763215"/>
                  </a:cubicBezTo>
                  <a:cubicBezTo>
                    <a:pt x="435038" y="807622"/>
                    <a:pt x="426920" y="835907"/>
                    <a:pt x="439692" y="852226"/>
                  </a:cubicBezTo>
                  <a:cubicBezTo>
                    <a:pt x="454028" y="868198"/>
                    <a:pt x="454533" y="892231"/>
                    <a:pt x="440880" y="908797"/>
                  </a:cubicBezTo>
                  <a:cubicBezTo>
                    <a:pt x="425731" y="928577"/>
                    <a:pt x="435038" y="961214"/>
                    <a:pt x="435038" y="1005719"/>
                  </a:cubicBezTo>
                  <a:cubicBezTo>
                    <a:pt x="435038" y="1018873"/>
                    <a:pt x="444939" y="1032719"/>
                    <a:pt x="443652" y="1060213"/>
                  </a:cubicBezTo>
                  <a:cubicBezTo>
                    <a:pt x="438177" y="1131027"/>
                    <a:pt x="423573" y="1200830"/>
                    <a:pt x="400188" y="1267905"/>
                  </a:cubicBezTo>
                  <a:cubicBezTo>
                    <a:pt x="378109" y="1332091"/>
                    <a:pt x="359496" y="1352662"/>
                    <a:pt x="357218" y="1393113"/>
                  </a:cubicBezTo>
                  <a:cubicBezTo>
                    <a:pt x="354941" y="1433563"/>
                    <a:pt x="257716" y="1446420"/>
                    <a:pt x="220489" y="1446420"/>
                  </a:cubicBezTo>
                  <a:close/>
                </a:path>
              </a:pathLst>
            </a:custGeom>
            <a:solidFill>
              <a:srgbClr val="939393"/>
            </a:solidFill>
            <a:ln w="9897" cap="flat">
              <a:no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xmlns="" id="{0902E112-0071-374E-BBAD-B39D876EDDBE}"/>
                </a:ext>
              </a:extLst>
            </p:cNvPr>
            <p:cNvSpPr/>
            <p:nvPr/>
          </p:nvSpPr>
          <p:spPr>
            <a:xfrm>
              <a:off x="9475626" y="6282840"/>
              <a:ext cx="371970" cy="162888"/>
            </a:xfrm>
            <a:custGeom>
              <a:avLst/>
              <a:gdLst>
                <a:gd name="connsiteX0" fmla="*/ 185936 w 371970"/>
                <a:gd name="connsiteY0" fmla="*/ 0 h 162888"/>
                <a:gd name="connsiteX1" fmla="*/ 371970 w 371970"/>
                <a:gd name="connsiteY1" fmla="*/ 81395 h 162888"/>
                <a:gd name="connsiteX2" fmla="*/ 185936 w 371970"/>
                <a:gd name="connsiteY2" fmla="*/ 162889 h 162888"/>
                <a:gd name="connsiteX3" fmla="*/ 0 w 371970"/>
                <a:gd name="connsiteY3" fmla="*/ 81395 h 162888"/>
                <a:gd name="connsiteX4" fmla="*/ 185936 w 371970"/>
                <a:gd name="connsiteY4" fmla="*/ 0 h 16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970" h="162888">
                  <a:moveTo>
                    <a:pt x="185936" y="0"/>
                  </a:moveTo>
                  <a:cubicBezTo>
                    <a:pt x="288705" y="0"/>
                    <a:pt x="371970" y="36494"/>
                    <a:pt x="371970" y="81395"/>
                  </a:cubicBezTo>
                  <a:cubicBezTo>
                    <a:pt x="371970" y="126296"/>
                    <a:pt x="288705" y="162889"/>
                    <a:pt x="185936" y="162889"/>
                  </a:cubicBezTo>
                  <a:cubicBezTo>
                    <a:pt x="83166" y="162889"/>
                    <a:pt x="0" y="126395"/>
                    <a:pt x="0" y="81395"/>
                  </a:cubicBezTo>
                  <a:cubicBezTo>
                    <a:pt x="0" y="36395"/>
                    <a:pt x="83067" y="0"/>
                    <a:pt x="185936" y="0"/>
                  </a:cubicBezTo>
                  <a:close/>
                </a:path>
              </a:pathLst>
            </a:custGeom>
            <a:solidFill>
              <a:srgbClr val="828282"/>
            </a:solidFill>
            <a:ln w="9897" cap="flat">
              <a:no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xmlns="" id="{086E0867-199C-6045-B656-B2BA3E4244E6}"/>
                </a:ext>
              </a:extLst>
            </p:cNvPr>
            <p:cNvSpPr/>
            <p:nvPr/>
          </p:nvSpPr>
          <p:spPr>
            <a:xfrm>
              <a:off x="9337907" y="6207675"/>
              <a:ext cx="646913" cy="179405"/>
            </a:xfrm>
            <a:custGeom>
              <a:avLst/>
              <a:gdLst>
                <a:gd name="connsiteX0" fmla="*/ 646914 w 646913"/>
                <a:gd name="connsiteY0" fmla="*/ 89703 h 179405"/>
                <a:gd name="connsiteX1" fmla="*/ 323457 w 646913"/>
                <a:gd name="connsiteY1" fmla="*/ 179406 h 179405"/>
                <a:gd name="connsiteX2" fmla="*/ 0 w 646913"/>
                <a:gd name="connsiteY2" fmla="*/ 89703 h 179405"/>
                <a:gd name="connsiteX3" fmla="*/ 323457 w 646913"/>
                <a:gd name="connsiteY3" fmla="*/ 0 h 179405"/>
                <a:gd name="connsiteX4" fmla="*/ 646914 w 646913"/>
                <a:gd name="connsiteY4" fmla="*/ 89703 h 179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913" h="179405">
                  <a:moveTo>
                    <a:pt x="646914" y="89703"/>
                  </a:moveTo>
                  <a:cubicBezTo>
                    <a:pt x="646914" y="139244"/>
                    <a:pt x="502097" y="179406"/>
                    <a:pt x="323457" y="179406"/>
                  </a:cubicBezTo>
                  <a:cubicBezTo>
                    <a:pt x="144817" y="179406"/>
                    <a:pt x="0" y="139244"/>
                    <a:pt x="0" y="89703"/>
                  </a:cubicBezTo>
                  <a:cubicBezTo>
                    <a:pt x="0" y="40161"/>
                    <a:pt x="144817" y="0"/>
                    <a:pt x="323457" y="0"/>
                  </a:cubicBezTo>
                  <a:cubicBezTo>
                    <a:pt x="502097" y="0"/>
                    <a:pt x="646914" y="40161"/>
                    <a:pt x="646914" y="89703"/>
                  </a:cubicBezTo>
                  <a:close/>
                </a:path>
              </a:pathLst>
            </a:custGeom>
            <a:solidFill>
              <a:srgbClr val="828282"/>
            </a:solidFill>
            <a:ln w="9897" cap="flat">
              <a:no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xmlns="" id="{5008FF21-8CCC-044C-8FE7-DF5A47E0813E}"/>
                </a:ext>
              </a:extLst>
            </p:cNvPr>
            <p:cNvSpPr/>
            <p:nvPr/>
          </p:nvSpPr>
          <p:spPr>
            <a:xfrm>
              <a:off x="9250583" y="6260785"/>
              <a:ext cx="821661" cy="66856"/>
            </a:xfrm>
            <a:custGeom>
              <a:avLst/>
              <a:gdLst>
                <a:gd name="connsiteX0" fmla="*/ 379693 w 821661"/>
                <a:gd name="connsiteY0" fmla="*/ 66857 h 66856"/>
                <a:gd name="connsiteX1" fmla="*/ 4851 w 821661"/>
                <a:gd name="connsiteY1" fmla="*/ 18692 h 66856"/>
                <a:gd name="connsiteX2" fmla="*/ 0 w 821661"/>
                <a:gd name="connsiteY2" fmla="*/ 1879 h 66856"/>
                <a:gd name="connsiteX3" fmla="*/ 377020 w 821661"/>
                <a:gd name="connsiteY3" fmla="*/ 34022 h 66856"/>
                <a:gd name="connsiteX4" fmla="*/ 821662 w 821661"/>
                <a:gd name="connsiteY4" fmla="*/ 0 h 66856"/>
                <a:gd name="connsiteX5" fmla="*/ 816315 w 821661"/>
                <a:gd name="connsiteY5" fmla="*/ 18692 h 66856"/>
                <a:gd name="connsiteX6" fmla="*/ 379693 w 821661"/>
                <a:gd name="connsiteY6" fmla="*/ 66857 h 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1661" h="66856">
                  <a:moveTo>
                    <a:pt x="379693" y="66857"/>
                  </a:moveTo>
                  <a:cubicBezTo>
                    <a:pt x="260884" y="66857"/>
                    <a:pt x="12277" y="55780"/>
                    <a:pt x="4851" y="18692"/>
                  </a:cubicBezTo>
                  <a:cubicBezTo>
                    <a:pt x="3574" y="12996"/>
                    <a:pt x="1960" y="7378"/>
                    <a:pt x="0" y="1879"/>
                  </a:cubicBezTo>
                  <a:cubicBezTo>
                    <a:pt x="76434" y="26110"/>
                    <a:pt x="272666" y="34022"/>
                    <a:pt x="377020" y="34022"/>
                  </a:cubicBezTo>
                  <a:cubicBezTo>
                    <a:pt x="483948" y="34022"/>
                    <a:pt x="733446" y="25714"/>
                    <a:pt x="821662" y="0"/>
                  </a:cubicBezTo>
                  <a:cubicBezTo>
                    <a:pt x="819444" y="6102"/>
                    <a:pt x="817662" y="12343"/>
                    <a:pt x="816315" y="18692"/>
                  </a:cubicBezTo>
                  <a:cubicBezTo>
                    <a:pt x="808890" y="55780"/>
                    <a:pt x="498502" y="66857"/>
                    <a:pt x="379693" y="66857"/>
                  </a:cubicBezTo>
                  <a:close/>
                </a:path>
              </a:pathLst>
            </a:custGeom>
            <a:solidFill>
              <a:srgbClr val="828282"/>
            </a:solidFill>
            <a:ln w="9897" cap="flat">
              <a:no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xmlns="" id="{333EC4FB-45C4-594F-B79A-12EC844E5C34}"/>
                </a:ext>
              </a:extLst>
            </p:cNvPr>
            <p:cNvSpPr/>
            <p:nvPr/>
          </p:nvSpPr>
          <p:spPr>
            <a:xfrm>
              <a:off x="8914552" y="5258329"/>
              <a:ext cx="1504911" cy="111856"/>
            </a:xfrm>
            <a:custGeom>
              <a:avLst/>
              <a:gdLst>
                <a:gd name="connsiteX0" fmla="*/ 36633 w 1504911"/>
                <a:gd name="connsiteY0" fmla="*/ 65967 h 111856"/>
                <a:gd name="connsiteX1" fmla="*/ 1438873 w 1504911"/>
                <a:gd name="connsiteY1" fmla="*/ 0 h 111856"/>
                <a:gd name="connsiteX2" fmla="*/ 1468576 w 1504911"/>
                <a:gd name="connsiteY2" fmla="*/ 22549 h 111856"/>
                <a:gd name="connsiteX3" fmla="*/ 1504911 w 1504911"/>
                <a:gd name="connsiteY3" fmla="*/ 41044 h 111856"/>
                <a:gd name="connsiteX4" fmla="*/ 0 w 1504911"/>
                <a:gd name="connsiteY4" fmla="*/ 111856 h 111856"/>
                <a:gd name="connsiteX5" fmla="*/ 14356 w 1504911"/>
                <a:gd name="connsiteY5" fmla="*/ 107604 h 111856"/>
                <a:gd name="connsiteX6" fmla="*/ 36633 w 1504911"/>
                <a:gd name="connsiteY6" fmla="*/ 65967 h 1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911" h="111856">
                  <a:moveTo>
                    <a:pt x="36633" y="65967"/>
                  </a:moveTo>
                  <a:lnTo>
                    <a:pt x="1438873" y="0"/>
                  </a:lnTo>
                  <a:cubicBezTo>
                    <a:pt x="1437685" y="9297"/>
                    <a:pt x="1443626" y="16813"/>
                    <a:pt x="1468576" y="22549"/>
                  </a:cubicBezTo>
                  <a:cubicBezTo>
                    <a:pt x="1482298" y="24854"/>
                    <a:pt x="1494981" y="31312"/>
                    <a:pt x="1504911" y="41044"/>
                  </a:cubicBezTo>
                  <a:lnTo>
                    <a:pt x="0" y="111856"/>
                  </a:lnTo>
                  <a:cubicBezTo>
                    <a:pt x="4673" y="110076"/>
                    <a:pt x="9475" y="108662"/>
                    <a:pt x="14356" y="107604"/>
                  </a:cubicBezTo>
                  <a:cubicBezTo>
                    <a:pt x="53959" y="98208"/>
                    <a:pt x="45048" y="84362"/>
                    <a:pt x="36633" y="65967"/>
                  </a:cubicBezTo>
                  <a:close/>
                </a:path>
              </a:pathLst>
            </a:custGeom>
            <a:solidFill>
              <a:srgbClr val="AAAAAA"/>
            </a:solidFill>
            <a:ln w="9897"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xmlns="" id="{1C471F68-AA49-E94F-AA1F-6FD8C8F55DF1}"/>
                </a:ext>
              </a:extLst>
            </p:cNvPr>
            <p:cNvSpPr/>
            <p:nvPr/>
          </p:nvSpPr>
          <p:spPr>
            <a:xfrm>
              <a:off x="8885642" y="5135000"/>
              <a:ext cx="1529069" cy="112252"/>
            </a:xfrm>
            <a:custGeom>
              <a:avLst/>
              <a:gdLst>
                <a:gd name="connsiteX0" fmla="*/ 0 w 1529069"/>
                <a:gd name="connsiteY0" fmla="*/ 72000 h 112252"/>
                <a:gd name="connsiteX1" fmla="*/ 1529069 w 1529069"/>
                <a:gd name="connsiteY1" fmla="*/ 0 h 112252"/>
                <a:gd name="connsiteX2" fmla="*/ 1473031 w 1529069"/>
                <a:gd name="connsiteY2" fmla="*/ 20670 h 112252"/>
                <a:gd name="connsiteX3" fmla="*/ 1470259 w 1529069"/>
                <a:gd name="connsiteY3" fmla="*/ 46978 h 112252"/>
                <a:gd name="connsiteX4" fmla="*/ 77424 w 1529069"/>
                <a:gd name="connsiteY4" fmla="*/ 112252 h 112252"/>
                <a:gd name="connsiteX5" fmla="*/ 67523 w 1529069"/>
                <a:gd name="connsiteY5" fmla="*/ 105329 h 112252"/>
                <a:gd name="connsiteX6" fmla="*/ 0 w 1529069"/>
                <a:gd name="connsiteY6" fmla="*/ 72000 h 11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9069" h="112252">
                  <a:moveTo>
                    <a:pt x="0" y="72000"/>
                  </a:moveTo>
                  <a:lnTo>
                    <a:pt x="1529069" y="0"/>
                  </a:lnTo>
                  <a:cubicBezTo>
                    <a:pt x="1513129" y="12778"/>
                    <a:pt x="1493456" y="20027"/>
                    <a:pt x="1473031" y="20670"/>
                  </a:cubicBezTo>
                  <a:cubicBezTo>
                    <a:pt x="1457289" y="20670"/>
                    <a:pt x="1463130" y="32044"/>
                    <a:pt x="1470259" y="46978"/>
                  </a:cubicBezTo>
                  <a:lnTo>
                    <a:pt x="77424" y="112252"/>
                  </a:lnTo>
                  <a:cubicBezTo>
                    <a:pt x="77424" y="107901"/>
                    <a:pt x="74850" y="105329"/>
                    <a:pt x="67523" y="105329"/>
                  </a:cubicBezTo>
                  <a:cubicBezTo>
                    <a:pt x="45048" y="105527"/>
                    <a:pt x="12772" y="93065"/>
                    <a:pt x="0" y="72000"/>
                  </a:cubicBezTo>
                  <a:close/>
                </a:path>
              </a:pathLst>
            </a:custGeom>
            <a:solidFill>
              <a:srgbClr val="AAAAAA"/>
            </a:solidFill>
            <a:ln w="9897" cap="flat">
              <a:no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xmlns="" id="{F27E891C-2FDF-E14B-A5AF-672103927D11}"/>
                </a:ext>
              </a:extLst>
            </p:cNvPr>
            <p:cNvSpPr/>
            <p:nvPr/>
          </p:nvSpPr>
          <p:spPr>
            <a:xfrm>
              <a:off x="8919898" y="5359010"/>
              <a:ext cx="1458179" cy="111560"/>
            </a:xfrm>
            <a:custGeom>
              <a:avLst/>
              <a:gdLst>
                <a:gd name="connsiteX0" fmla="*/ 0 w 1458179"/>
                <a:gd name="connsiteY0" fmla="*/ 68242 h 111560"/>
                <a:gd name="connsiteX1" fmla="*/ 1450853 w 1458179"/>
                <a:gd name="connsiteY1" fmla="*/ 0 h 111560"/>
                <a:gd name="connsiteX2" fmla="*/ 1458180 w 1458179"/>
                <a:gd name="connsiteY2" fmla="*/ 43813 h 111560"/>
                <a:gd name="connsiteX3" fmla="*/ 17425 w 1458179"/>
                <a:gd name="connsiteY3" fmla="*/ 111560 h 111560"/>
                <a:gd name="connsiteX4" fmla="*/ 0 w 1458179"/>
                <a:gd name="connsiteY4" fmla="*/ 68242 h 1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179" h="111560">
                  <a:moveTo>
                    <a:pt x="0" y="68242"/>
                  </a:moveTo>
                  <a:lnTo>
                    <a:pt x="1450853" y="0"/>
                  </a:lnTo>
                  <a:cubicBezTo>
                    <a:pt x="1447883" y="11176"/>
                    <a:pt x="1455507" y="25714"/>
                    <a:pt x="1458180" y="43813"/>
                  </a:cubicBezTo>
                  <a:lnTo>
                    <a:pt x="17425" y="111560"/>
                  </a:lnTo>
                  <a:cubicBezTo>
                    <a:pt x="22871" y="91483"/>
                    <a:pt x="27920" y="77044"/>
                    <a:pt x="0" y="68242"/>
                  </a:cubicBezTo>
                  <a:close/>
                </a:path>
              </a:pathLst>
            </a:custGeom>
            <a:solidFill>
              <a:srgbClr val="AAAAAA"/>
            </a:solidFill>
            <a:ln w="9897"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xmlns="" id="{73E81A06-C6D7-AB4E-B6CE-2B638BF66007}"/>
                </a:ext>
              </a:extLst>
            </p:cNvPr>
            <p:cNvSpPr/>
            <p:nvPr/>
          </p:nvSpPr>
          <p:spPr>
            <a:xfrm>
              <a:off x="8931779" y="5458108"/>
              <a:ext cx="1480456" cy="111461"/>
            </a:xfrm>
            <a:custGeom>
              <a:avLst/>
              <a:gdLst>
                <a:gd name="connsiteX0" fmla="*/ 4851 w 1480456"/>
                <a:gd name="connsiteY0" fmla="*/ 67549 h 111461"/>
                <a:gd name="connsiteX1" fmla="*/ 1439566 w 1480456"/>
                <a:gd name="connsiteY1" fmla="*/ 0 h 111461"/>
                <a:gd name="connsiteX2" fmla="*/ 1467388 w 1480456"/>
                <a:gd name="connsiteY2" fmla="*/ 36890 h 111461"/>
                <a:gd name="connsiteX3" fmla="*/ 1480457 w 1480456"/>
                <a:gd name="connsiteY3" fmla="*/ 42231 h 111461"/>
                <a:gd name="connsiteX4" fmla="*/ 0 w 1480456"/>
                <a:gd name="connsiteY4" fmla="*/ 111461 h 111461"/>
                <a:gd name="connsiteX5" fmla="*/ 4851 w 1480456"/>
                <a:gd name="connsiteY5" fmla="*/ 67549 h 11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456" h="111461">
                  <a:moveTo>
                    <a:pt x="4851" y="67549"/>
                  </a:moveTo>
                  <a:lnTo>
                    <a:pt x="1439566" y="0"/>
                  </a:lnTo>
                  <a:cubicBezTo>
                    <a:pt x="1437289" y="15527"/>
                    <a:pt x="1440755" y="27989"/>
                    <a:pt x="1467388" y="36890"/>
                  </a:cubicBezTo>
                  <a:cubicBezTo>
                    <a:pt x="1471863" y="38363"/>
                    <a:pt x="1476229" y="40144"/>
                    <a:pt x="1480457" y="42231"/>
                  </a:cubicBezTo>
                  <a:lnTo>
                    <a:pt x="0" y="111461"/>
                  </a:lnTo>
                  <a:cubicBezTo>
                    <a:pt x="13663" y="100483"/>
                    <a:pt x="9109" y="85846"/>
                    <a:pt x="4851" y="67549"/>
                  </a:cubicBezTo>
                  <a:close/>
                </a:path>
              </a:pathLst>
            </a:custGeom>
            <a:solidFill>
              <a:srgbClr val="AAAAAA"/>
            </a:solidFill>
            <a:ln w="9897"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xmlns="" id="{D023C9AE-D311-D645-AEFD-ABF6F068499D}"/>
                </a:ext>
              </a:extLst>
            </p:cNvPr>
            <p:cNvSpPr/>
            <p:nvPr/>
          </p:nvSpPr>
          <p:spPr>
            <a:xfrm>
              <a:off x="8920789" y="5572635"/>
              <a:ext cx="1454120" cy="111065"/>
            </a:xfrm>
            <a:custGeom>
              <a:avLst/>
              <a:gdLst>
                <a:gd name="connsiteX0" fmla="*/ 0 w 1454120"/>
                <a:gd name="connsiteY0" fmla="*/ 67747 h 111065"/>
                <a:gd name="connsiteX1" fmla="*/ 1440161 w 1454120"/>
                <a:gd name="connsiteY1" fmla="*/ 0 h 111065"/>
                <a:gd name="connsiteX2" fmla="*/ 1454120 w 1454120"/>
                <a:gd name="connsiteY2" fmla="*/ 39560 h 111065"/>
                <a:gd name="connsiteX3" fmla="*/ 1454120 w 1454120"/>
                <a:gd name="connsiteY3" fmla="*/ 43615 h 111065"/>
                <a:gd name="connsiteX4" fmla="*/ 18019 w 1454120"/>
                <a:gd name="connsiteY4" fmla="*/ 111065 h 111065"/>
                <a:gd name="connsiteX5" fmla="*/ 0 w 1454120"/>
                <a:gd name="connsiteY5" fmla="*/ 67747 h 11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4120" h="111065">
                  <a:moveTo>
                    <a:pt x="0" y="67747"/>
                  </a:moveTo>
                  <a:lnTo>
                    <a:pt x="1440161" y="0"/>
                  </a:lnTo>
                  <a:cubicBezTo>
                    <a:pt x="1448794" y="11423"/>
                    <a:pt x="1453675" y="25249"/>
                    <a:pt x="1454120" y="39560"/>
                  </a:cubicBezTo>
                  <a:cubicBezTo>
                    <a:pt x="1454120" y="40944"/>
                    <a:pt x="1454120" y="42329"/>
                    <a:pt x="1454120" y="43615"/>
                  </a:cubicBezTo>
                  <a:lnTo>
                    <a:pt x="18019" y="111065"/>
                  </a:lnTo>
                  <a:cubicBezTo>
                    <a:pt x="25148" y="78230"/>
                    <a:pt x="57622" y="71406"/>
                    <a:pt x="0" y="67747"/>
                  </a:cubicBezTo>
                  <a:close/>
                </a:path>
              </a:pathLst>
            </a:custGeom>
            <a:solidFill>
              <a:srgbClr val="AAAAAA"/>
            </a:solidFill>
            <a:ln w="9897"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xmlns="" id="{3AC98340-2EF0-F448-9EA5-650C032B956C}"/>
                </a:ext>
              </a:extLst>
            </p:cNvPr>
            <p:cNvSpPr/>
            <p:nvPr/>
          </p:nvSpPr>
          <p:spPr>
            <a:xfrm>
              <a:off x="8915344" y="5675392"/>
              <a:ext cx="1506594" cy="112351"/>
            </a:xfrm>
            <a:custGeom>
              <a:avLst/>
              <a:gdLst>
                <a:gd name="connsiteX0" fmla="*/ 28415 w 1506594"/>
                <a:gd name="connsiteY0" fmla="*/ 66956 h 112351"/>
                <a:gd name="connsiteX1" fmla="*/ 1450853 w 1506594"/>
                <a:gd name="connsiteY1" fmla="*/ 0 h 112351"/>
                <a:gd name="connsiteX2" fmla="*/ 1475704 w 1506594"/>
                <a:gd name="connsiteY2" fmla="*/ 25616 h 112351"/>
                <a:gd name="connsiteX3" fmla="*/ 1506594 w 1506594"/>
                <a:gd name="connsiteY3" fmla="*/ 41538 h 112351"/>
                <a:gd name="connsiteX4" fmla="*/ 0 w 1506594"/>
                <a:gd name="connsiteY4" fmla="*/ 112351 h 112351"/>
                <a:gd name="connsiteX5" fmla="*/ 5247 w 1506594"/>
                <a:gd name="connsiteY5" fmla="*/ 110373 h 112351"/>
                <a:gd name="connsiteX6" fmla="*/ 28415 w 1506594"/>
                <a:gd name="connsiteY6" fmla="*/ 66956 h 11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594" h="112351">
                  <a:moveTo>
                    <a:pt x="28415" y="66956"/>
                  </a:moveTo>
                  <a:lnTo>
                    <a:pt x="1450853" y="0"/>
                  </a:lnTo>
                  <a:cubicBezTo>
                    <a:pt x="1451744" y="10681"/>
                    <a:pt x="1457883" y="19088"/>
                    <a:pt x="1475704" y="25616"/>
                  </a:cubicBezTo>
                  <a:cubicBezTo>
                    <a:pt x="1486832" y="29126"/>
                    <a:pt x="1497278" y="34517"/>
                    <a:pt x="1506594" y="41538"/>
                  </a:cubicBezTo>
                  <a:lnTo>
                    <a:pt x="0" y="112351"/>
                  </a:lnTo>
                  <a:lnTo>
                    <a:pt x="5247" y="110373"/>
                  </a:lnTo>
                  <a:cubicBezTo>
                    <a:pt x="32177" y="100681"/>
                    <a:pt x="32375" y="86143"/>
                    <a:pt x="28415" y="66956"/>
                  </a:cubicBezTo>
                  <a:close/>
                </a:path>
              </a:pathLst>
            </a:custGeom>
            <a:solidFill>
              <a:srgbClr val="AAAAAA"/>
            </a:solidFill>
            <a:ln w="9897"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xmlns="" id="{E4D6C6B7-B9C3-1247-B1CB-AEB16E6A267C}"/>
                </a:ext>
              </a:extLst>
            </p:cNvPr>
            <p:cNvSpPr/>
            <p:nvPr/>
          </p:nvSpPr>
          <p:spPr>
            <a:xfrm>
              <a:off x="8931581" y="5782403"/>
              <a:ext cx="1439764" cy="111065"/>
            </a:xfrm>
            <a:custGeom>
              <a:avLst/>
              <a:gdLst>
                <a:gd name="connsiteX0" fmla="*/ 0 w 1439764"/>
                <a:gd name="connsiteY0" fmla="*/ 67450 h 111065"/>
                <a:gd name="connsiteX1" fmla="*/ 1434715 w 1439764"/>
                <a:gd name="connsiteY1" fmla="*/ 0 h 111065"/>
                <a:gd name="connsiteX2" fmla="*/ 1439765 w 1439764"/>
                <a:gd name="connsiteY2" fmla="*/ 43912 h 111065"/>
                <a:gd name="connsiteX3" fmla="*/ 12871 w 1439764"/>
                <a:gd name="connsiteY3" fmla="*/ 111066 h 111065"/>
                <a:gd name="connsiteX4" fmla="*/ 0 w 1439764"/>
                <a:gd name="connsiteY4" fmla="*/ 67450 h 11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764" h="111065">
                  <a:moveTo>
                    <a:pt x="0" y="67450"/>
                  </a:moveTo>
                  <a:lnTo>
                    <a:pt x="1434715" y="0"/>
                  </a:lnTo>
                  <a:cubicBezTo>
                    <a:pt x="1431151" y="12363"/>
                    <a:pt x="1436002" y="27000"/>
                    <a:pt x="1439765" y="43912"/>
                  </a:cubicBezTo>
                  <a:lnTo>
                    <a:pt x="12871" y="111066"/>
                  </a:lnTo>
                  <a:cubicBezTo>
                    <a:pt x="17128" y="93461"/>
                    <a:pt x="17128" y="79021"/>
                    <a:pt x="0" y="67450"/>
                  </a:cubicBezTo>
                  <a:close/>
                </a:path>
              </a:pathLst>
            </a:custGeom>
            <a:solidFill>
              <a:srgbClr val="AAAAAA"/>
            </a:solidFill>
            <a:ln w="9897"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xmlns="" id="{C7963092-FF1C-1841-996F-507271A5A936}"/>
                </a:ext>
              </a:extLst>
            </p:cNvPr>
            <p:cNvSpPr/>
            <p:nvPr/>
          </p:nvSpPr>
          <p:spPr>
            <a:xfrm>
              <a:off x="8954452" y="5935402"/>
              <a:ext cx="1442932" cy="359404"/>
            </a:xfrm>
            <a:custGeom>
              <a:avLst/>
              <a:gdLst>
                <a:gd name="connsiteX0" fmla="*/ 673745 w 1442932"/>
                <a:gd name="connsiteY0" fmla="*/ 359404 h 359404"/>
                <a:gd name="connsiteX1" fmla="*/ 265340 w 1442932"/>
                <a:gd name="connsiteY1" fmla="*/ 306888 h 359404"/>
                <a:gd name="connsiteX2" fmla="*/ 115740 w 1442932"/>
                <a:gd name="connsiteY2" fmla="*/ 181680 h 359404"/>
                <a:gd name="connsiteX3" fmla="*/ 0 w 1442932"/>
                <a:gd name="connsiteY3" fmla="*/ 67846 h 359404"/>
                <a:gd name="connsiteX4" fmla="*/ 1442933 w 1442932"/>
                <a:gd name="connsiteY4" fmla="*/ 0 h 359404"/>
                <a:gd name="connsiteX5" fmla="*/ 1299174 w 1442932"/>
                <a:gd name="connsiteY5" fmla="*/ 181680 h 359404"/>
                <a:gd name="connsiteX6" fmla="*/ 1149475 w 1442932"/>
                <a:gd name="connsiteY6" fmla="*/ 306888 h 359404"/>
                <a:gd name="connsiteX7" fmla="*/ 673745 w 1442932"/>
                <a:gd name="connsiteY7" fmla="*/ 359404 h 35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2932" h="359404">
                  <a:moveTo>
                    <a:pt x="673745" y="359404"/>
                  </a:moveTo>
                  <a:cubicBezTo>
                    <a:pt x="544342" y="359404"/>
                    <a:pt x="273458" y="347240"/>
                    <a:pt x="265340" y="306888"/>
                  </a:cubicBezTo>
                  <a:cubicBezTo>
                    <a:pt x="257221" y="266537"/>
                    <a:pt x="216826" y="242207"/>
                    <a:pt x="115740" y="181680"/>
                  </a:cubicBezTo>
                  <a:cubicBezTo>
                    <a:pt x="54949" y="145186"/>
                    <a:pt x="19009" y="104340"/>
                    <a:pt x="0" y="67846"/>
                  </a:cubicBezTo>
                  <a:lnTo>
                    <a:pt x="1442933" y="0"/>
                  </a:lnTo>
                  <a:cubicBezTo>
                    <a:pt x="1421547" y="59340"/>
                    <a:pt x="1365806" y="125900"/>
                    <a:pt x="1299174" y="181680"/>
                  </a:cubicBezTo>
                  <a:cubicBezTo>
                    <a:pt x="1222443" y="245867"/>
                    <a:pt x="1157594" y="266438"/>
                    <a:pt x="1149475" y="306888"/>
                  </a:cubicBezTo>
                  <a:cubicBezTo>
                    <a:pt x="1141356" y="347339"/>
                    <a:pt x="803147" y="359404"/>
                    <a:pt x="673745" y="359404"/>
                  </a:cubicBezTo>
                  <a:close/>
                </a:path>
              </a:pathLst>
            </a:custGeom>
            <a:solidFill>
              <a:srgbClr val="828282"/>
            </a:solidFill>
            <a:ln w="9897"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xmlns="" id="{B21C05BB-9EF7-0C45-A699-CB0BC4D56E10}"/>
                </a:ext>
              </a:extLst>
            </p:cNvPr>
            <p:cNvSpPr/>
            <p:nvPr/>
          </p:nvSpPr>
          <p:spPr>
            <a:xfrm>
              <a:off x="9210782" y="5971402"/>
              <a:ext cx="416509" cy="323305"/>
            </a:xfrm>
            <a:custGeom>
              <a:avLst/>
              <a:gdLst>
                <a:gd name="connsiteX0" fmla="*/ 147323 w 416509"/>
                <a:gd name="connsiteY0" fmla="*/ 310152 h 323305"/>
                <a:gd name="connsiteX1" fmla="*/ 63167 w 416509"/>
                <a:gd name="connsiteY1" fmla="*/ 148351 h 323305"/>
                <a:gd name="connsiteX2" fmla="*/ 0 w 416509"/>
                <a:gd name="connsiteY2" fmla="*/ 19780 h 323305"/>
                <a:gd name="connsiteX3" fmla="*/ 411276 w 416509"/>
                <a:gd name="connsiteY3" fmla="*/ 0 h 323305"/>
                <a:gd name="connsiteX4" fmla="*/ 416227 w 416509"/>
                <a:gd name="connsiteY4" fmla="*/ 148351 h 323305"/>
                <a:gd name="connsiteX5" fmla="*/ 412465 w 416509"/>
                <a:gd name="connsiteY5" fmla="*/ 314801 h 323305"/>
                <a:gd name="connsiteX6" fmla="*/ 413356 w 416509"/>
                <a:gd name="connsiteY6" fmla="*/ 323306 h 323305"/>
                <a:gd name="connsiteX7" fmla="*/ 147323 w 416509"/>
                <a:gd name="connsiteY7" fmla="*/ 310152 h 323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509" h="323305">
                  <a:moveTo>
                    <a:pt x="147323" y="310152"/>
                  </a:moveTo>
                  <a:cubicBezTo>
                    <a:pt x="131878" y="259218"/>
                    <a:pt x="111581" y="226581"/>
                    <a:pt x="63167" y="148351"/>
                  </a:cubicBezTo>
                  <a:cubicBezTo>
                    <a:pt x="38286" y="107475"/>
                    <a:pt x="17138" y="64444"/>
                    <a:pt x="0" y="19780"/>
                  </a:cubicBezTo>
                  <a:lnTo>
                    <a:pt x="411276" y="0"/>
                  </a:lnTo>
                  <a:cubicBezTo>
                    <a:pt x="415573" y="49322"/>
                    <a:pt x="417227" y="98852"/>
                    <a:pt x="416227" y="148351"/>
                  </a:cubicBezTo>
                  <a:cubicBezTo>
                    <a:pt x="414346" y="233702"/>
                    <a:pt x="401673" y="261098"/>
                    <a:pt x="412465" y="314801"/>
                  </a:cubicBezTo>
                  <a:cubicBezTo>
                    <a:pt x="413039" y="317600"/>
                    <a:pt x="413336" y="320448"/>
                    <a:pt x="413356" y="323306"/>
                  </a:cubicBezTo>
                  <a:cubicBezTo>
                    <a:pt x="343159" y="323207"/>
                    <a:pt x="234350" y="319647"/>
                    <a:pt x="147323" y="310152"/>
                  </a:cubicBezTo>
                  <a:close/>
                </a:path>
              </a:pathLst>
            </a:custGeom>
            <a:solidFill>
              <a:srgbClr val="AAAAAA"/>
            </a:solidFill>
            <a:ln w="9897" cap="flat">
              <a:noFill/>
              <a:prstDash val="solid"/>
              <a:miter/>
            </a:ln>
          </p:spPr>
          <p:txBody>
            <a:bodyPr rtlCol="0" anchor="ctr"/>
            <a:lstStyle/>
            <a:p>
              <a:endParaRPr lang="en-US"/>
            </a:p>
          </p:txBody>
        </p:sp>
      </p:grpSp>
      <p:sp>
        <p:nvSpPr>
          <p:cNvPr id="115" name="CuadroTexto 238">
            <a:extLst>
              <a:ext uri="{FF2B5EF4-FFF2-40B4-BE49-F238E27FC236}">
                <a16:creationId xmlns:a16="http://schemas.microsoft.com/office/drawing/2014/main" xmlns="" id="{0958B0CA-BE67-924A-B94E-E4BB2CF81C3D}"/>
              </a:ext>
            </a:extLst>
          </p:cNvPr>
          <p:cNvSpPr txBox="1"/>
          <p:nvPr/>
        </p:nvSpPr>
        <p:spPr>
          <a:xfrm>
            <a:off x="1296465" y="5003017"/>
            <a:ext cx="5393701" cy="707886"/>
          </a:xfrm>
          <a:prstGeom prst="rect">
            <a:avLst/>
          </a:prstGeom>
          <a:noFill/>
        </p:spPr>
        <p:txBody>
          <a:bodyPr wrap="square" rtlCol="0">
            <a:spAutoFit/>
          </a:bodyPr>
          <a:lstStyle/>
          <a:p>
            <a:r>
              <a:rPr lang="en-US" sz="2000" b="1" cap="all" dirty="0" smtClean="0">
                <a:latin typeface="Tw Cen MT" panose="020B0602020104020603" pitchFamily="34" charset="77"/>
                <a:ea typeface="Open Sans" panose="020B0606030504020204" pitchFamily="34" charset="0"/>
                <a:cs typeface="Open Sans" panose="020B0606030504020204" pitchFamily="34" charset="0"/>
              </a:rPr>
              <a:t>WE INTEND TO MAKE AS MUCH IMPACT AS POSSIBLE.</a:t>
            </a:r>
            <a:endParaRPr lang="en-US" sz="2000" b="1" cap="all" dirty="0">
              <a:latin typeface="Tw Cen MT" panose="020B0602020104020603" pitchFamily="34" charset="77"/>
              <a:ea typeface="Open Sans" panose="020B0606030504020204" pitchFamily="34" charset="0"/>
              <a:cs typeface="Open Sans" panose="020B0606030504020204" pitchFamily="34" charset="0"/>
            </a:endParaRPr>
          </a:p>
        </p:txBody>
      </p:sp>
      <p:sp>
        <p:nvSpPr>
          <p:cNvPr id="116" name="CuadroTexto 4">
            <a:extLst>
              <a:ext uri="{FF2B5EF4-FFF2-40B4-BE49-F238E27FC236}">
                <a16:creationId xmlns:a16="http://schemas.microsoft.com/office/drawing/2014/main" xmlns="" id="{B93B53ED-5F72-5D49-BA2A-9889E1198EE8}"/>
              </a:ext>
            </a:extLst>
          </p:cNvPr>
          <p:cNvSpPr txBox="1"/>
          <p:nvPr/>
        </p:nvSpPr>
        <p:spPr>
          <a:xfrm>
            <a:off x="1918861" y="1797060"/>
            <a:ext cx="5094720" cy="461665"/>
          </a:xfrm>
          <a:prstGeom prst="rect">
            <a:avLst/>
          </a:prstGeom>
          <a:noFill/>
        </p:spPr>
        <p:txBody>
          <a:bodyPr wrap="square" rtlCol="0">
            <a:spAutoFit/>
          </a:bodyPr>
          <a:lstStyle/>
          <a:p>
            <a:r>
              <a:rPr lang="en-US" sz="1200" dirty="0" smtClean="0">
                <a:latin typeface="Century Gothic" panose="020B0502020202020204" pitchFamily="34" charset="0"/>
                <a:ea typeface="Lato Light" charset="0"/>
                <a:cs typeface="Lato Light" charset="0"/>
              </a:rPr>
              <a:t>A CLEANER AND AFFORDABLE ENERGY NOW MADE  SMART THROUGH AI TECH  AND READY AVAILABLE TO BE USED  TO COOK.</a:t>
            </a:r>
            <a:endParaRPr lang="en-US" sz="1200" dirty="0">
              <a:latin typeface="Century Gothic" panose="020B0502020202020204" pitchFamily="34" charset="0"/>
              <a:ea typeface="Lato Light" charset="0"/>
              <a:cs typeface="Lato Light" charset="0"/>
            </a:endParaRPr>
          </a:p>
        </p:txBody>
      </p:sp>
      <p:sp>
        <p:nvSpPr>
          <p:cNvPr id="117" name="CuadroTexto 238">
            <a:extLst>
              <a:ext uri="{FF2B5EF4-FFF2-40B4-BE49-F238E27FC236}">
                <a16:creationId xmlns:a16="http://schemas.microsoft.com/office/drawing/2014/main" xmlns="" id="{CA3BD748-6A00-3A42-96EB-F388D7E5F109}"/>
              </a:ext>
            </a:extLst>
          </p:cNvPr>
          <p:cNvSpPr txBox="1"/>
          <p:nvPr/>
        </p:nvSpPr>
        <p:spPr>
          <a:xfrm>
            <a:off x="1918861" y="1444606"/>
            <a:ext cx="2880142" cy="369332"/>
          </a:xfrm>
          <a:prstGeom prst="rect">
            <a:avLst/>
          </a:prstGeom>
          <a:noFill/>
        </p:spPr>
        <p:txBody>
          <a:bodyPr wrap="square" rtlCol="0">
            <a:spAutoFit/>
          </a:bodyPr>
          <a:lstStyle/>
          <a:p>
            <a:r>
              <a:rPr lang="en-US" sz="1800" b="1" cap="all" dirty="0" smtClean="0">
                <a:latin typeface="Tw Cen MT" panose="020B0602020104020603" pitchFamily="34" charset="77"/>
                <a:ea typeface="Open Sans" panose="020B0606030504020204" pitchFamily="34" charset="0"/>
                <a:cs typeface="Open Sans" panose="020B0606030504020204" pitchFamily="34" charset="0"/>
              </a:rPr>
              <a:t>BIOGAS PRODUCTION</a:t>
            </a:r>
            <a:endParaRPr lang="en-US" sz="1800" b="1" cap="all" dirty="0">
              <a:latin typeface="Tw Cen MT" panose="020B0602020104020603" pitchFamily="34" charset="77"/>
              <a:ea typeface="Open Sans" panose="020B0606030504020204" pitchFamily="34" charset="0"/>
              <a:cs typeface="Open Sans" panose="020B0606030504020204" pitchFamily="34" charset="0"/>
            </a:endParaRPr>
          </a:p>
        </p:txBody>
      </p:sp>
      <p:sp>
        <p:nvSpPr>
          <p:cNvPr id="118" name="CuadroTexto 4">
            <a:extLst>
              <a:ext uri="{FF2B5EF4-FFF2-40B4-BE49-F238E27FC236}">
                <a16:creationId xmlns:a16="http://schemas.microsoft.com/office/drawing/2014/main" xmlns="" id="{A1592434-2A16-604A-93EC-A09EDC5AB99B}"/>
              </a:ext>
            </a:extLst>
          </p:cNvPr>
          <p:cNvSpPr txBox="1"/>
          <p:nvPr/>
        </p:nvSpPr>
        <p:spPr>
          <a:xfrm>
            <a:off x="1918861" y="2796062"/>
            <a:ext cx="4724804" cy="461665"/>
          </a:xfrm>
          <a:prstGeom prst="rect">
            <a:avLst/>
          </a:prstGeom>
          <a:noFill/>
        </p:spPr>
        <p:txBody>
          <a:bodyPr wrap="square" rtlCol="0">
            <a:spAutoFit/>
          </a:bodyPr>
          <a:lstStyle/>
          <a:p>
            <a:r>
              <a:rPr lang="en-US" sz="1200" dirty="0" smtClean="0">
                <a:latin typeface="Century Gothic" panose="020B0502020202020204" pitchFamily="34" charset="0"/>
                <a:ea typeface="Lato Light" charset="0"/>
                <a:cs typeface="Lato Light" charset="0"/>
              </a:rPr>
              <a:t>AN AI GUIDED SYSTERM THAT  ENSURES  EFFICIENCY AND  SUSTAINABILTY OF OUR POWER STATIONS. </a:t>
            </a:r>
            <a:endParaRPr lang="en-US" sz="1200" dirty="0">
              <a:latin typeface="Century Gothic" panose="020B0502020202020204" pitchFamily="34" charset="0"/>
              <a:ea typeface="Lato Light" charset="0"/>
              <a:cs typeface="Lato Light" charset="0"/>
            </a:endParaRPr>
          </a:p>
        </p:txBody>
      </p:sp>
      <p:sp>
        <p:nvSpPr>
          <p:cNvPr id="119" name="CuadroTexto 238">
            <a:extLst>
              <a:ext uri="{FF2B5EF4-FFF2-40B4-BE49-F238E27FC236}">
                <a16:creationId xmlns:a16="http://schemas.microsoft.com/office/drawing/2014/main" xmlns="" id="{FC370DA3-179E-A34C-AC31-929DED00E02C}"/>
              </a:ext>
            </a:extLst>
          </p:cNvPr>
          <p:cNvSpPr txBox="1"/>
          <p:nvPr/>
        </p:nvSpPr>
        <p:spPr>
          <a:xfrm>
            <a:off x="1918861" y="2464059"/>
            <a:ext cx="2451514" cy="369332"/>
          </a:xfrm>
          <a:prstGeom prst="rect">
            <a:avLst/>
          </a:prstGeom>
          <a:noFill/>
        </p:spPr>
        <p:txBody>
          <a:bodyPr wrap="square" rtlCol="0">
            <a:spAutoFit/>
          </a:bodyPr>
          <a:lstStyle/>
          <a:p>
            <a:r>
              <a:rPr lang="en-US" sz="1800" b="1" cap="all" dirty="0" smtClean="0">
                <a:latin typeface="Tw Cen MT" panose="020B0602020104020603" pitchFamily="34" charset="77"/>
                <a:ea typeface="Open Sans" panose="020B0606030504020204" pitchFamily="34" charset="0"/>
                <a:cs typeface="Open Sans" panose="020B0606030504020204" pitchFamily="34" charset="0"/>
              </a:rPr>
              <a:t>POWER GENERATION</a:t>
            </a:r>
            <a:endParaRPr lang="en-US" sz="1800" b="1" cap="all" dirty="0">
              <a:latin typeface="Tw Cen MT" panose="020B0602020104020603" pitchFamily="34" charset="77"/>
              <a:ea typeface="Open Sans" panose="020B0606030504020204" pitchFamily="34" charset="0"/>
              <a:cs typeface="Open Sans" panose="020B0606030504020204" pitchFamily="34" charset="0"/>
            </a:endParaRPr>
          </a:p>
        </p:txBody>
      </p:sp>
      <p:sp>
        <p:nvSpPr>
          <p:cNvPr id="120" name="CuadroTexto 4">
            <a:extLst>
              <a:ext uri="{FF2B5EF4-FFF2-40B4-BE49-F238E27FC236}">
                <a16:creationId xmlns:a16="http://schemas.microsoft.com/office/drawing/2014/main" xmlns="" id="{40F8DB38-3D30-924E-85F2-55CD5E35C6A2}"/>
              </a:ext>
            </a:extLst>
          </p:cNvPr>
          <p:cNvSpPr txBox="1"/>
          <p:nvPr/>
        </p:nvSpPr>
        <p:spPr>
          <a:xfrm>
            <a:off x="1920589" y="4002885"/>
            <a:ext cx="4724804" cy="646331"/>
          </a:xfrm>
          <a:prstGeom prst="rect">
            <a:avLst/>
          </a:prstGeom>
          <a:noFill/>
        </p:spPr>
        <p:txBody>
          <a:bodyPr wrap="square" rtlCol="0">
            <a:spAutoFit/>
          </a:bodyPr>
          <a:lstStyle/>
          <a:p>
            <a:r>
              <a:rPr lang="en-US" sz="1200" dirty="0" smtClean="0">
                <a:latin typeface="Century Gothic" panose="020B0502020202020204" pitchFamily="34" charset="0"/>
                <a:ea typeface="Lato Light" charset="0"/>
                <a:cs typeface="Lato Light" charset="0"/>
              </a:rPr>
              <a:t>WE WANT TO BRING OUT AN AGE OF ELIGTHENMENT TO NIGERIA TO SHOW OUR COUNTRY MEN , THE TRUE POWER OF BIOGAS AND AI TECH</a:t>
            </a:r>
            <a:endParaRPr lang="en-US" sz="1200" dirty="0">
              <a:latin typeface="Century Gothic" panose="020B0502020202020204" pitchFamily="34" charset="0"/>
              <a:ea typeface="Lato Light" charset="0"/>
              <a:cs typeface="Lato Light" charset="0"/>
            </a:endParaRPr>
          </a:p>
        </p:txBody>
      </p:sp>
      <p:sp>
        <p:nvSpPr>
          <p:cNvPr id="121" name="CuadroTexto 238">
            <a:extLst>
              <a:ext uri="{FF2B5EF4-FFF2-40B4-BE49-F238E27FC236}">
                <a16:creationId xmlns:a16="http://schemas.microsoft.com/office/drawing/2014/main" xmlns="" id="{29395A2E-398C-0A40-9C63-DA7316841A29}"/>
              </a:ext>
            </a:extLst>
          </p:cNvPr>
          <p:cNvSpPr txBox="1"/>
          <p:nvPr/>
        </p:nvSpPr>
        <p:spPr>
          <a:xfrm>
            <a:off x="1920589" y="3570868"/>
            <a:ext cx="5450182" cy="369332"/>
          </a:xfrm>
          <a:prstGeom prst="rect">
            <a:avLst/>
          </a:prstGeom>
          <a:noFill/>
        </p:spPr>
        <p:txBody>
          <a:bodyPr wrap="square" rtlCol="0">
            <a:spAutoFit/>
          </a:bodyPr>
          <a:lstStyle/>
          <a:p>
            <a:r>
              <a:rPr lang="en-US" sz="1800" b="1" cap="all" dirty="0" smtClean="0">
                <a:latin typeface="Tw Cen MT" panose="020B0602020104020603" pitchFamily="34" charset="77"/>
                <a:ea typeface="Open Sans" panose="020B0606030504020204" pitchFamily="34" charset="0"/>
                <a:cs typeface="Open Sans" panose="020B0606030504020204" pitchFamily="34" charset="0"/>
              </a:rPr>
              <a:t>THE AGE OF ELIGTHENMENT FOR Nigeria</a:t>
            </a:r>
            <a:endParaRPr lang="en-US" sz="1800" b="1" cap="all" dirty="0">
              <a:latin typeface="Tw Cen MT" panose="020B0602020104020603" pitchFamily="34" charset="77"/>
              <a:ea typeface="Open Sans" panose="020B0606030504020204" pitchFamily="34" charset="0"/>
              <a:cs typeface="Open Sans" panose="020B0606030504020204" pitchFamily="34" charset="0"/>
            </a:endParaRPr>
          </a:p>
        </p:txBody>
      </p:sp>
      <p:sp>
        <p:nvSpPr>
          <p:cNvPr id="122" name="Oval 121">
            <a:extLst>
              <a:ext uri="{FF2B5EF4-FFF2-40B4-BE49-F238E27FC236}">
                <a16:creationId xmlns:a16="http://schemas.microsoft.com/office/drawing/2014/main" xmlns="" id="{017DB335-D3EE-5243-B51D-B3115F782202}"/>
              </a:ext>
            </a:extLst>
          </p:cNvPr>
          <p:cNvSpPr/>
          <p:nvPr/>
        </p:nvSpPr>
        <p:spPr>
          <a:xfrm>
            <a:off x="1254617" y="1517574"/>
            <a:ext cx="504780" cy="504780"/>
          </a:xfrm>
          <a:prstGeom prst="ellipse">
            <a:avLst/>
          </a:prstGeom>
          <a:solidFill>
            <a:srgbClr val="00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dirty="0">
                <a:solidFill>
                  <a:schemeClr val="tx1"/>
                </a:solidFill>
                <a:latin typeface="Tw Cen MT" panose="020B0602020104020603" pitchFamily="34" charset="77"/>
                <a:ea typeface="Open Sans" panose="020B0606030504020204" pitchFamily="34" charset="0"/>
                <a:cs typeface="Open Sans" panose="020B0606030504020204" pitchFamily="34" charset="0"/>
              </a:rPr>
              <a:t>A</a:t>
            </a:r>
          </a:p>
        </p:txBody>
      </p:sp>
      <p:sp>
        <p:nvSpPr>
          <p:cNvPr id="123" name="Oval 122">
            <a:extLst>
              <a:ext uri="{FF2B5EF4-FFF2-40B4-BE49-F238E27FC236}">
                <a16:creationId xmlns:a16="http://schemas.microsoft.com/office/drawing/2014/main" xmlns="" id="{366E9283-943A-DF45-BDFE-76A236413106}"/>
              </a:ext>
            </a:extLst>
          </p:cNvPr>
          <p:cNvSpPr/>
          <p:nvPr/>
        </p:nvSpPr>
        <p:spPr>
          <a:xfrm>
            <a:off x="1247505" y="2561363"/>
            <a:ext cx="504780" cy="504780"/>
          </a:xfrm>
          <a:prstGeom prst="ellipse">
            <a:avLst/>
          </a:prstGeom>
          <a:solidFill>
            <a:srgbClr val="00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dirty="0">
                <a:solidFill>
                  <a:schemeClr val="tx1"/>
                </a:solidFill>
                <a:latin typeface="Tw Cen MT" panose="020B0602020104020603" pitchFamily="34" charset="77"/>
                <a:ea typeface="Open Sans" panose="020B0606030504020204" pitchFamily="34" charset="0"/>
                <a:cs typeface="Open Sans" panose="020B0606030504020204" pitchFamily="34" charset="0"/>
              </a:rPr>
              <a:t>B</a:t>
            </a:r>
          </a:p>
        </p:txBody>
      </p:sp>
      <p:sp>
        <p:nvSpPr>
          <p:cNvPr id="124" name="Oval 123">
            <a:extLst>
              <a:ext uri="{FF2B5EF4-FFF2-40B4-BE49-F238E27FC236}">
                <a16:creationId xmlns:a16="http://schemas.microsoft.com/office/drawing/2014/main" xmlns="" id="{DECFAAAA-ABEE-0D43-986B-ED81AD460F73}"/>
              </a:ext>
            </a:extLst>
          </p:cNvPr>
          <p:cNvSpPr/>
          <p:nvPr/>
        </p:nvSpPr>
        <p:spPr>
          <a:xfrm>
            <a:off x="1247505" y="3615627"/>
            <a:ext cx="504780" cy="504780"/>
          </a:xfrm>
          <a:prstGeom prst="ellipse">
            <a:avLst/>
          </a:prstGeom>
          <a:solidFill>
            <a:srgbClr val="00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dirty="0">
                <a:solidFill>
                  <a:schemeClr val="tx1"/>
                </a:solidFill>
                <a:latin typeface="Tw Cen MT" panose="020B0602020104020603" pitchFamily="34" charset="77"/>
                <a:ea typeface="Open Sans" panose="020B0606030504020204" pitchFamily="34" charset="0"/>
                <a:cs typeface="Open Sans" panose="020B0606030504020204" pitchFamily="34" charset="0"/>
              </a:rPr>
              <a:t>C</a:t>
            </a:r>
          </a:p>
        </p:txBody>
      </p:sp>
      <p:sp>
        <p:nvSpPr>
          <p:cNvPr id="125" name="CuadroTexto 238">
            <a:extLst>
              <a:ext uri="{FF2B5EF4-FFF2-40B4-BE49-F238E27FC236}">
                <a16:creationId xmlns:a16="http://schemas.microsoft.com/office/drawing/2014/main" xmlns="" id="{36E0F0C8-429B-4C5F-98EE-EE6DA8858671}"/>
              </a:ext>
            </a:extLst>
          </p:cNvPr>
          <p:cNvSpPr txBox="1"/>
          <p:nvPr/>
        </p:nvSpPr>
        <p:spPr>
          <a:xfrm>
            <a:off x="622719" y="343215"/>
            <a:ext cx="5361724" cy="707886"/>
          </a:xfrm>
          <a:prstGeom prst="rect">
            <a:avLst/>
          </a:prstGeom>
          <a:noFill/>
        </p:spPr>
        <p:txBody>
          <a:bodyPr wrap="none" rtlCol="0">
            <a:spAutoFit/>
          </a:bodyPr>
          <a:lstStyle/>
          <a:p>
            <a:r>
              <a:rPr lang="en-US" sz="4000" b="1" cap="all" dirty="0" smtClean="0">
                <a:latin typeface="Tw Cen MT" panose="020B0602020104020603" pitchFamily="34" charset="77"/>
                <a:ea typeface="Open Sans" panose="020B0606030504020204" pitchFamily="34" charset="0"/>
                <a:cs typeface="Open Sans" panose="020B0606030504020204" pitchFamily="34" charset="0"/>
              </a:rPr>
              <a:t>VOLTAN THE SOLUTION</a:t>
            </a:r>
            <a:endParaRPr lang="en-US" sz="4000" b="1" cap="all" dirty="0">
              <a:latin typeface="Tw Cen MT" panose="020B0602020104020603" pitchFamily="34" charset="77"/>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0-#ppt_w/2"/>
                                          </p:val>
                                        </p:tav>
                                        <p:tav tm="100000">
                                          <p:val>
                                            <p:strVal val="#ppt_x"/>
                                          </p:val>
                                        </p:tav>
                                      </p:tavLst>
                                    </p:anim>
                                    <p:anim calcmode="lin" valueType="num">
                                      <p:cBhvr additive="base">
                                        <p:cTn id="8" dur="500" fill="hold"/>
                                        <p:tgtEl>
                                          <p:spTgt spid="125"/>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750" fill="hold"/>
                                        <p:tgtEl>
                                          <p:spTgt spid="100"/>
                                        </p:tgtEl>
                                        <p:attrNameLst>
                                          <p:attrName>ppt_x</p:attrName>
                                        </p:attrNameLst>
                                      </p:cBhvr>
                                      <p:tavLst>
                                        <p:tav tm="0">
                                          <p:val>
                                            <p:strVal val="#ppt_x"/>
                                          </p:val>
                                        </p:tav>
                                        <p:tav tm="100000">
                                          <p:val>
                                            <p:strVal val="#ppt_x"/>
                                          </p:val>
                                        </p:tav>
                                      </p:tavLst>
                                    </p:anim>
                                    <p:anim calcmode="lin" valueType="num">
                                      <p:cBhvr additive="base">
                                        <p:cTn id="12" dur="750" fill="hold"/>
                                        <p:tgtEl>
                                          <p:spTgt spid="100"/>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750" fill="hold"/>
                                        <p:tgtEl>
                                          <p:spTgt spid="115"/>
                                        </p:tgtEl>
                                        <p:attrNameLst>
                                          <p:attrName>ppt_x</p:attrName>
                                        </p:attrNameLst>
                                      </p:cBhvr>
                                      <p:tavLst>
                                        <p:tav tm="0">
                                          <p:val>
                                            <p:strVal val="0-#ppt_w/2"/>
                                          </p:val>
                                        </p:tav>
                                        <p:tav tm="100000">
                                          <p:val>
                                            <p:strVal val="#ppt_x"/>
                                          </p:val>
                                        </p:tav>
                                      </p:tavLst>
                                    </p:anim>
                                    <p:anim calcmode="lin" valueType="num">
                                      <p:cBhvr additive="base">
                                        <p:cTn id="20" dur="750" fill="hold"/>
                                        <p:tgtEl>
                                          <p:spTgt spid="115"/>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25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750"/>
                                        <p:tgtEl>
                                          <p:spTgt spid="5"/>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750"/>
                                        <p:tgtEl>
                                          <p:spTgt spid="116"/>
                                        </p:tgtEl>
                                      </p:cBhvr>
                                    </p:animEffect>
                                  </p:childTnLst>
                                </p:cTn>
                              </p:par>
                              <p:par>
                                <p:cTn id="27" presetID="10" presetClass="entr" presetSubtype="0" fill="hold" grpId="0" nodeType="withEffect">
                                  <p:stCondLst>
                                    <p:cond delay="1250"/>
                                  </p:stCondLst>
                                  <p:childTnLst>
                                    <p:set>
                                      <p:cBhvr>
                                        <p:cTn id="28" dur="1" fill="hold">
                                          <p:stCondLst>
                                            <p:cond delay="0"/>
                                          </p:stCondLst>
                                        </p:cTn>
                                        <p:tgtEl>
                                          <p:spTgt spid="117"/>
                                        </p:tgtEl>
                                        <p:attrNameLst>
                                          <p:attrName>style.visibility</p:attrName>
                                        </p:attrNameLst>
                                      </p:cBhvr>
                                      <p:to>
                                        <p:strVal val="visible"/>
                                      </p:to>
                                    </p:set>
                                    <p:animEffect transition="in" filter="fade">
                                      <p:cBhvr>
                                        <p:cTn id="29" dur="750"/>
                                        <p:tgtEl>
                                          <p:spTgt spid="117"/>
                                        </p:tgtEl>
                                      </p:cBhvr>
                                    </p:animEffect>
                                  </p:childTnLst>
                                </p:cTn>
                              </p:par>
                              <p:par>
                                <p:cTn id="30" presetID="10" presetClass="entr" presetSubtype="0" fill="hold" grpId="0" nodeType="withEffect">
                                  <p:stCondLst>
                                    <p:cond delay="1250"/>
                                  </p:stCondLst>
                                  <p:childTnLst>
                                    <p:set>
                                      <p:cBhvr>
                                        <p:cTn id="31" dur="1" fill="hold">
                                          <p:stCondLst>
                                            <p:cond delay="0"/>
                                          </p:stCondLst>
                                        </p:cTn>
                                        <p:tgtEl>
                                          <p:spTgt spid="122"/>
                                        </p:tgtEl>
                                        <p:attrNameLst>
                                          <p:attrName>style.visibility</p:attrName>
                                        </p:attrNameLst>
                                      </p:cBhvr>
                                      <p:to>
                                        <p:strVal val="visible"/>
                                      </p:to>
                                    </p:set>
                                    <p:animEffect transition="in" filter="fade">
                                      <p:cBhvr>
                                        <p:cTn id="32" dur="750"/>
                                        <p:tgtEl>
                                          <p:spTgt spid="122"/>
                                        </p:tgtEl>
                                      </p:cBhvr>
                                    </p:animEffect>
                                  </p:childTnLst>
                                </p:cTn>
                              </p:par>
                              <p:par>
                                <p:cTn id="33" presetID="10" presetClass="entr" presetSubtype="0" fill="hold" grpId="0" nodeType="withEffect">
                                  <p:stCondLst>
                                    <p:cond delay="1250"/>
                                  </p:stCondLst>
                                  <p:childTnLst>
                                    <p:set>
                                      <p:cBhvr>
                                        <p:cTn id="34" dur="1" fill="hold">
                                          <p:stCondLst>
                                            <p:cond delay="0"/>
                                          </p:stCondLst>
                                        </p:cTn>
                                        <p:tgtEl>
                                          <p:spTgt spid="123"/>
                                        </p:tgtEl>
                                        <p:attrNameLst>
                                          <p:attrName>style.visibility</p:attrName>
                                        </p:attrNameLst>
                                      </p:cBhvr>
                                      <p:to>
                                        <p:strVal val="visible"/>
                                      </p:to>
                                    </p:set>
                                    <p:animEffect transition="in" filter="fade">
                                      <p:cBhvr>
                                        <p:cTn id="35" dur="750"/>
                                        <p:tgtEl>
                                          <p:spTgt spid="123"/>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750"/>
                                        <p:tgtEl>
                                          <p:spTgt spid="119"/>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750"/>
                                        <p:tgtEl>
                                          <p:spTgt spid="118"/>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124"/>
                                        </p:tgtEl>
                                        <p:attrNameLst>
                                          <p:attrName>style.visibility</p:attrName>
                                        </p:attrNameLst>
                                      </p:cBhvr>
                                      <p:to>
                                        <p:strVal val="visible"/>
                                      </p:to>
                                    </p:set>
                                    <p:animEffect transition="in" filter="fade">
                                      <p:cBhvr>
                                        <p:cTn id="44" dur="750"/>
                                        <p:tgtEl>
                                          <p:spTgt spid="124"/>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120"/>
                                        </p:tgtEl>
                                        <p:attrNameLst>
                                          <p:attrName>style.visibility</p:attrName>
                                        </p:attrNameLst>
                                      </p:cBhvr>
                                      <p:to>
                                        <p:strVal val="visible"/>
                                      </p:to>
                                    </p:set>
                                    <p:animEffect transition="in" filter="fade">
                                      <p:cBhvr>
                                        <p:cTn id="47" dur="750"/>
                                        <p:tgtEl>
                                          <p:spTgt spid="120"/>
                                        </p:tgtEl>
                                      </p:cBhvr>
                                    </p:animEffect>
                                  </p:childTnLst>
                                </p:cTn>
                              </p:par>
                              <p:par>
                                <p:cTn id="48" presetID="10" presetClass="entr" presetSubtype="0" fill="hold" grpId="0" nodeType="withEffect">
                                  <p:stCondLst>
                                    <p:cond delay="1250"/>
                                  </p:stCondLst>
                                  <p:childTnLst>
                                    <p:set>
                                      <p:cBhvr>
                                        <p:cTn id="49" dur="1" fill="hold">
                                          <p:stCondLst>
                                            <p:cond delay="0"/>
                                          </p:stCondLst>
                                        </p:cTn>
                                        <p:tgtEl>
                                          <p:spTgt spid="121"/>
                                        </p:tgtEl>
                                        <p:attrNameLst>
                                          <p:attrName>style.visibility</p:attrName>
                                        </p:attrNameLst>
                                      </p:cBhvr>
                                      <p:to>
                                        <p:strVal val="visible"/>
                                      </p:to>
                                    </p:set>
                                    <p:animEffect transition="in" filter="fade">
                                      <p:cBhvr>
                                        <p:cTn id="50" dur="75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5" grpId="0"/>
      <p:bldP spid="116" grpId="0"/>
      <p:bldP spid="117" grpId="0"/>
      <p:bldP spid="118" grpId="0"/>
      <p:bldP spid="119" grpId="0"/>
      <p:bldP spid="120" grpId="0"/>
      <p:bldP spid="121" grpId="0"/>
      <p:bldP spid="122" grpId="0" animBg="1"/>
      <p:bldP spid="123" grpId="0" animBg="1"/>
      <p:bldP spid="124" grpId="0" animBg="1"/>
      <p:bldP spid="1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55" descr="© INSCALE GmbH, 26.05.2010&#10;http://www.presentationload.com/">
            <a:extLst>
              <a:ext uri="{FF2B5EF4-FFF2-40B4-BE49-F238E27FC236}">
                <a16:creationId xmlns="" xmlns:a16="http://schemas.microsoft.com/office/drawing/2014/main" id="{9A4D32F5-C7BA-5943-934D-1BFF5C92303E}"/>
              </a:ext>
            </a:extLst>
          </p:cNvPr>
          <p:cNvSpPr>
            <a:spLocks noChangeShapeType="1"/>
          </p:cNvSpPr>
          <p:nvPr/>
        </p:nvSpPr>
        <p:spPr bwMode="gray">
          <a:xfrm flipV="1">
            <a:off x="5916774" y="3423537"/>
            <a:ext cx="0" cy="1875988"/>
          </a:xfrm>
          <a:prstGeom prst="line">
            <a:avLst/>
          </a:prstGeom>
          <a:noFill/>
          <a:ln w="9525">
            <a:solidFill>
              <a:srgbClr val="00FF00"/>
            </a:solidFill>
            <a:prstDash val="solid"/>
            <a:round/>
            <a:headEnd/>
            <a:tailEnd/>
          </a:ln>
          <a:effectLst/>
        </p:spPr>
        <p:txBody>
          <a:bodyPr lIns="68589" tIns="34295" rIns="68589" bIns="34295"/>
          <a:lstStyle/>
          <a:p>
            <a:endParaRPr lang="en-GB" dirty="0">
              <a:latin typeface="+mn-lt"/>
              <a:cs typeface="Calibri" pitchFamily="34" charset="0"/>
            </a:endParaRPr>
          </a:p>
        </p:txBody>
      </p:sp>
      <p:sp>
        <p:nvSpPr>
          <p:cNvPr id="5" name="Text Box 56" descr="© INSCALE GmbH, 26.05.2010&#10;http://www.presentationload.com/">
            <a:extLst>
              <a:ext uri="{FF2B5EF4-FFF2-40B4-BE49-F238E27FC236}">
                <a16:creationId xmlns="" xmlns:a16="http://schemas.microsoft.com/office/drawing/2014/main" id="{1BDB96E6-BFB5-194E-A213-35796C8453D4}"/>
              </a:ext>
            </a:extLst>
          </p:cNvPr>
          <p:cNvSpPr txBox="1">
            <a:spLocks noChangeArrowheads="1"/>
          </p:cNvSpPr>
          <p:nvPr/>
        </p:nvSpPr>
        <p:spPr bwMode="gray">
          <a:xfrm>
            <a:off x="5156193" y="5360207"/>
            <a:ext cx="1754021" cy="1384995"/>
          </a:xfrm>
          <a:prstGeom prst="rect">
            <a:avLst/>
          </a:prstGeom>
          <a:noFill/>
          <a:ln w="9525">
            <a:noFill/>
            <a:miter lim="800000"/>
            <a:headEnd/>
            <a:tailEnd/>
          </a:ln>
          <a:effectLst/>
        </p:spPr>
        <p:txBody>
          <a:bodyPr wrap="square" lIns="67509" tIns="0" rIns="54007" bIns="0" anchor="b" anchorCtr="0">
            <a:spAutoFit/>
          </a:bodyPr>
          <a:lstStyle/>
          <a:p>
            <a:pPr>
              <a:spcBef>
                <a:spcPct val="50000"/>
              </a:spcBef>
            </a:pPr>
            <a:r>
              <a:rPr lang="en-GB" sz="1500" b="1" noProof="1">
                <a:solidFill>
                  <a:srgbClr val="00FF00"/>
                </a:solidFill>
                <a:latin typeface="Century Gothic" panose="020B0502020202020204" pitchFamily="34" charset="0"/>
                <a:cs typeface="Calibri" pitchFamily="34" charset="0"/>
              </a:rPr>
              <a:t>COMMUNITY OUTREACHES ON THE USES AND IMPORTANCE OF BIOGAS WITH ITS </a:t>
            </a:r>
            <a:r>
              <a:rPr lang="en-GB" sz="1500" b="1" noProof="1" smtClean="0">
                <a:solidFill>
                  <a:srgbClr val="00FF00"/>
                </a:solidFill>
                <a:latin typeface="Century Gothic" panose="020B0502020202020204" pitchFamily="34" charset="0"/>
                <a:cs typeface="Calibri" pitchFamily="34" charset="0"/>
              </a:rPr>
              <a:t>BY-PRODUCTS</a:t>
            </a:r>
            <a:endParaRPr lang="en-GB" sz="1500" b="1" noProof="1">
              <a:solidFill>
                <a:srgbClr val="00FF00"/>
              </a:solidFill>
              <a:latin typeface="Century Gothic" panose="020B0502020202020204" pitchFamily="34" charset="0"/>
              <a:cs typeface="Calibri" pitchFamily="34" charset="0"/>
            </a:endParaRPr>
          </a:p>
        </p:txBody>
      </p:sp>
      <p:sp>
        <p:nvSpPr>
          <p:cNvPr id="6" name="Line 55" descr="© INSCALE GmbH, 26.05.2010&#10;http://www.presentationload.com/">
            <a:extLst>
              <a:ext uri="{FF2B5EF4-FFF2-40B4-BE49-F238E27FC236}">
                <a16:creationId xmlns="" xmlns:a16="http://schemas.microsoft.com/office/drawing/2014/main" id="{97C11394-F3D8-EF4F-8882-EE3F2B305CF0}"/>
              </a:ext>
            </a:extLst>
          </p:cNvPr>
          <p:cNvSpPr>
            <a:spLocks noChangeShapeType="1"/>
          </p:cNvSpPr>
          <p:nvPr/>
        </p:nvSpPr>
        <p:spPr bwMode="gray">
          <a:xfrm flipV="1">
            <a:off x="658800" y="3424513"/>
            <a:ext cx="0" cy="1875012"/>
          </a:xfrm>
          <a:prstGeom prst="line">
            <a:avLst/>
          </a:prstGeom>
          <a:noFill/>
          <a:ln w="9525">
            <a:solidFill>
              <a:srgbClr val="00B0F0"/>
            </a:solidFill>
            <a:prstDash val="solid"/>
            <a:round/>
            <a:headEnd/>
            <a:tailEnd/>
          </a:ln>
          <a:effectLst/>
        </p:spPr>
        <p:txBody>
          <a:bodyPr/>
          <a:lstStyle/>
          <a:p>
            <a:endParaRPr lang="en-GB" dirty="0">
              <a:latin typeface="+mn-lt"/>
              <a:cs typeface="Calibri" pitchFamily="34" charset="0"/>
            </a:endParaRPr>
          </a:p>
        </p:txBody>
      </p:sp>
      <p:sp>
        <p:nvSpPr>
          <p:cNvPr id="7" name="Text Box 56" descr="© INSCALE GmbH, 26.05.2010&#10;http://www.presentationload.com/">
            <a:extLst>
              <a:ext uri="{FF2B5EF4-FFF2-40B4-BE49-F238E27FC236}">
                <a16:creationId xmlns="" xmlns:a16="http://schemas.microsoft.com/office/drawing/2014/main" id="{1A4CBF0C-9D86-784E-AAC3-7DAABD6AE385}"/>
              </a:ext>
            </a:extLst>
          </p:cNvPr>
          <p:cNvSpPr txBox="1">
            <a:spLocks noChangeArrowheads="1"/>
          </p:cNvSpPr>
          <p:nvPr/>
        </p:nvSpPr>
        <p:spPr bwMode="gray">
          <a:xfrm>
            <a:off x="87277" y="5288769"/>
            <a:ext cx="1782768" cy="923330"/>
          </a:xfrm>
          <a:prstGeom prst="rect">
            <a:avLst/>
          </a:prstGeom>
          <a:noFill/>
          <a:ln w="9525">
            <a:noFill/>
            <a:miter lim="800000"/>
            <a:headEnd/>
            <a:tailEnd/>
          </a:ln>
          <a:effectLst/>
        </p:spPr>
        <p:txBody>
          <a:bodyPr wrap="square" lIns="90000" tIns="0" rIns="72000" bIns="0" anchor="b" anchorCtr="0">
            <a:spAutoFit/>
          </a:bodyPr>
          <a:lstStyle/>
          <a:p>
            <a:pPr algn="l">
              <a:spcBef>
                <a:spcPct val="50000"/>
              </a:spcBef>
            </a:pPr>
            <a:r>
              <a:rPr lang="en-GB" sz="2000" b="1" noProof="1">
                <a:solidFill>
                  <a:srgbClr val="0070C0"/>
                </a:solidFill>
                <a:latin typeface="Century Gothic" panose="020B0502020202020204" pitchFamily="34" charset="0"/>
                <a:cs typeface="Calibri" pitchFamily="34" charset="0"/>
              </a:rPr>
              <a:t>CUSTOMER DISCOVERY STAGE</a:t>
            </a:r>
          </a:p>
        </p:txBody>
      </p:sp>
      <p:sp>
        <p:nvSpPr>
          <p:cNvPr id="8" name="Line 55" descr="© INSCALE GmbH, 26.05.2010&#10;http://www.presentationload.com/">
            <a:extLst>
              <a:ext uri="{FF2B5EF4-FFF2-40B4-BE49-F238E27FC236}">
                <a16:creationId xmlns="" xmlns:a16="http://schemas.microsoft.com/office/drawing/2014/main" id="{DD87AFEE-6981-B345-985F-B35AB7494400}"/>
              </a:ext>
            </a:extLst>
          </p:cNvPr>
          <p:cNvSpPr>
            <a:spLocks noChangeShapeType="1"/>
          </p:cNvSpPr>
          <p:nvPr/>
        </p:nvSpPr>
        <p:spPr bwMode="gray">
          <a:xfrm flipV="1">
            <a:off x="11580843" y="3424513"/>
            <a:ext cx="0" cy="1875988"/>
          </a:xfrm>
          <a:prstGeom prst="line">
            <a:avLst/>
          </a:prstGeom>
          <a:noFill/>
          <a:ln w="9525">
            <a:solidFill>
              <a:srgbClr val="FF3300"/>
            </a:solidFill>
            <a:prstDash val="solid"/>
            <a:round/>
            <a:headEnd/>
            <a:tailEnd/>
          </a:ln>
          <a:effectLst/>
        </p:spPr>
        <p:txBody>
          <a:bodyPr/>
          <a:lstStyle/>
          <a:p>
            <a:endParaRPr lang="en-GB" dirty="0">
              <a:solidFill>
                <a:schemeClr val="accent2"/>
              </a:solidFill>
              <a:latin typeface="+mn-lt"/>
              <a:cs typeface="Calibri" pitchFamily="34" charset="0"/>
            </a:endParaRPr>
          </a:p>
        </p:txBody>
      </p:sp>
      <p:sp>
        <p:nvSpPr>
          <p:cNvPr id="9" name="Text Box 56" descr="© INSCALE GmbH, 26.05.2010&#10;http://www.presentationload.com/">
            <a:extLst>
              <a:ext uri="{FF2B5EF4-FFF2-40B4-BE49-F238E27FC236}">
                <a16:creationId xmlns="" xmlns:a16="http://schemas.microsoft.com/office/drawing/2014/main" id="{3B1DBF19-64DB-EE42-B798-4FEB6528A004}"/>
              </a:ext>
            </a:extLst>
          </p:cNvPr>
          <p:cNvSpPr txBox="1">
            <a:spLocks noChangeArrowheads="1"/>
          </p:cNvSpPr>
          <p:nvPr/>
        </p:nvSpPr>
        <p:spPr bwMode="gray">
          <a:xfrm>
            <a:off x="10085415" y="5403972"/>
            <a:ext cx="1571637" cy="1384995"/>
          </a:xfrm>
          <a:prstGeom prst="rect">
            <a:avLst/>
          </a:prstGeom>
          <a:noFill/>
          <a:ln w="9525">
            <a:noFill/>
            <a:miter lim="800000"/>
            <a:headEnd/>
            <a:tailEnd/>
          </a:ln>
          <a:effectLst/>
        </p:spPr>
        <p:txBody>
          <a:bodyPr wrap="square" lIns="90000" tIns="0" rIns="72000" bIns="0" anchor="b" anchorCtr="0">
            <a:spAutoFit/>
          </a:bodyPr>
          <a:lstStyle/>
          <a:p>
            <a:pPr algn="r">
              <a:spcBef>
                <a:spcPct val="50000"/>
              </a:spcBef>
            </a:pPr>
            <a:r>
              <a:rPr lang="en-GB" b="1" noProof="1" smtClean="0">
                <a:solidFill>
                  <a:srgbClr val="FF0000"/>
                </a:solidFill>
                <a:latin typeface="Century Gothic" panose="020B0502020202020204" pitchFamily="34" charset="0"/>
                <a:cs typeface="Calibri" pitchFamily="34" charset="0"/>
              </a:rPr>
              <a:t>ENSURING WE MAKE AS MUCH IMPACT AS POSSIBLE</a:t>
            </a:r>
            <a:endParaRPr lang="en-GB" noProof="1">
              <a:solidFill>
                <a:srgbClr val="FF0000"/>
              </a:solidFill>
              <a:latin typeface="Century Gothic" panose="020B0502020202020204" pitchFamily="34" charset="0"/>
              <a:cs typeface="Calibri" pitchFamily="34" charset="0"/>
            </a:endParaRPr>
          </a:p>
        </p:txBody>
      </p:sp>
      <p:sp>
        <p:nvSpPr>
          <p:cNvPr id="10" name="Line 55" descr="© INSCALE GmbH, 26.05.2010&#10;http://www.presentationload.com/">
            <a:extLst>
              <a:ext uri="{FF2B5EF4-FFF2-40B4-BE49-F238E27FC236}">
                <a16:creationId xmlns="" xmlns:a16="http://schemas.microsoft.com/office/drawing/2014/main" id="{F73F0DAB-6AC8-E249-9395-B5D723EBADBF}"/>
              </a:ext>
            </a:extLst>
          </p:cNvPr>
          <p:cNvSpPr>
            <a:spLocks noChangeShapeType="1"/>
          </p:cNvSpPr>
          <p:nvPr/>
        </p:nvSpPr>
        <p:spPr bwMode="gray">
          <a:xfrm flipV="1">
            <a:off x="2690834" y="3424511"/>
            <a:ext cx="0" cy="344211"/>
          </a:xfrm>
          <a:prstGeom prst="line">
            <a:avLst/>
          </a:prstGeom>
          <a:noFill/>
          <a:ln w="9525">
            <a:solidFill>
              <a:srgbClr val="00B0F0"/>
            </a:solidFill>
            <a:prstDash val="solid"/>
            <a:round/>
            <a:headEnd/>
            <a:tailEnd/>
          </a:ln>
          <a:effectLst/>
        </p:spPr>
        <p:txBody>
          <a:bodyPr/>
          <a:lstStyle/>
          <a:p>
            <a:endParaRPr lang="en-GB" dirty="0">
              <a:latin typeface="+mn-lt"/>
              <a:cs typeface="Calibri" pitchFamily="34" charset="0"/>
            </a:endParaRPr>
          </a:p>
        </p:txBody>
      </p:sp>
      <p:sp>
        <p:nvSpPr>
          <p:cNvPr id="11" name="Text Box 56" descr="© INSCALE GmbH, 26.05.2010&#10;http://www.presentationload.com/">
            <a:extLst>
              <a:ext uri="{FF2B5EF4-FFF2-40B4-BE49-F238E27FC236}">
                <a16:creationId xmlns="" xmlns:a16="http://schemas.microsoft.com/office/drawing/2014/main" id="{795EC052-B9B3-CF4F-96D8-72C412093013}"/>
              </a:ext>
            </a:extLst>
          </p:cNvPr>
          <p:cNvSpPr txBox="1">
            <a:spLocks noChangeArrowheads="1"/>
          </p:cNvSpPr>
          <p:nvPr/>
        </p:nvSpPr>
        <p:spPr bwMode="gray">
          <a:xfrm>
            <a:off x="1655731" y="3819207"/>
            <a:ext cx="1992951" cy="830997"/>
          </a:xfrm>
          <a:prstGeom prst="rect">
            <a:avLst/>
          </a:prstGeom>
          <a:noFill/>
          <a:ln w="9525">
            <a:noFill/>
            <a:miter lim="800000"/>
            <a:headEnd/>
            <a:tailEnd/>
          </a:ln>
          <a:effectLst/>
        </p:spPr>
        <p:txBody>
          <a:bodyPr wrap="square" lIns="90000" tIns="0" rIns="72000" bIns="0" anchor="b" anchorCtr="0">
            <a:spAutoFit/>
          </a:bodyPr>
          <a:lstStyle/>
          <a:p>
            <a:pPr algn="ctr">
              <a:spcBef>
                <a:spcPct val="50000"/>
              </a:spcBef>
            </a:pPr>
            <a:r>
              <a:rPr lang="en-GB" sz="1800" b="1" noProof="1">
                <a:solidFill>
                  <a:srgbClr val="0070C0"/>
                </a:solidFill>
                <a:latin typeface="Century Gothic" panose="020B0502020202020204" pitchFamily="34" charset="0"/>
                <a:cs typeface="Calibri" pitchFamily="34" charset="0"/>
              </a:rPr>
              <a:t>IDEA PROTOTYPING AND TESTING</a:t>
            </a:r>
          </a:p>
        </p:txBody>
      </p:sp>
      <p:sp>
        <p:nvSpPr>
          <p:cNvPr id="12" name="Line 55" descr="© INSCALE GmbH, 26.05.2010&#10;http://www.presentationload.com/">
            <a:extLst>
              <a:ext uri="{FF2B5EF4-FFF2-40B4-BE49-F238E27FC236}">
                <a16:creationId xmlns="" xmlns:a16="http://schemas.microsoft.com/office/drawing/2014/main" id="{6495793B-C95F-424D-907B-7363274EE060}"/>
              </a:ext>
            </a:extLst>
          </p:cNvPr>
          <p:cNvSpPr>
            <a:spLocks noChangeShapeType="1"/>
          </p:cNvSpPr>
          <p:nvPr/>
        </p:nvSpPr>
        <p:spPr bwMode="gray">
          <a:xfrm flipV="1">
            <a:off x="5109260" y="3424511"/>
            <a:ext cx="0" cy="344211"/>
          </a:xfrm>
          <a:prstGeom prst="line">
            <a:avLst/>
          </a:prstGeom>
          <a:noFill/>
          <a:ln w="9525">
            <a:solidFill>
              <a:srgbClr val="00B0F0"/>
            </a:solidFill>
            <a:prstDash val="solid"/>
            <a:round/>
            <a:headEnd/>
            <a:tailEnd/>
          </a:ln>
          <a:effectLst/>
        </p:spPr>
        <p:txBody>
          <a:bodyPr/>
          <a:lstStyle/>
          <a:p>
            <a:endParaRPr lang="en-GB" dirty="0">
              <a:latin typeface="+mn-lt"/>
              <a:cs typeface="Calibri" pitchFamily="34" charset="0"/>
            </a:endParaRPr>
          </a:p>
        </p:txBody>
      </p:sp>
      <p:sp>
        <p:nvSpPr>
          <p:cNvPr id="13" name="Text Box 56" descr="© INSCALE GmbH, 26.05.2010&#10;http://www.presentationload.com/">
            <a:extLst>
              <a:ext uri="{FF2B5EF4-FFF2-40B4-BE49-F238E27FC236}">
                <a16:creationId xmlns="" xmlns:a16="http://schemas.microsoft.com/office/drawing/2014/main" id="{6D6A0572-ED04-EC44-8EB5-DA4DD5BD52BD}"/>
              </a:ext>
            </a:extLst>
          </p:cNvPr>
          <p:cNvSpPr txBox="1">
            <a:spLocks noChangeArrowheads="1"/>
          </p:cNvSpPr>
          <p:nvPr/>
        </p:nvSpPr>
        <p:spPr bwMode="gray">
          <a:xfrm>
            <a:off x="4292343" y="3900056"/>
            <a:ext cx="1624431" cy="984885"/>
          </a:xfrm>
          <a:prstGeom prst="rect">
            <a:avLst/>
          </a:prstGeom>
          <a:noFill/>
          <a:ln w="9525">
            <a:noFill/>
            <a:miter lim="800000"/>
            <a:headEnd/>
            <a:tailEnd/>
          </a:ln>
          <a:effectLst/>
        </p:spPr>
        <p:txBody>
          <a:bodyPr wrap="square" lIns="90000" tIns="0" rIns="72000" bIns="0" anchor="b" anchorCtr="0">
            <a:spAutoFit/>
          </a:bodyPr>
          <a:lstStyle/>
          <a:p>
            <a:pPr algn="ctr">
              <a:spcBef>
                <a:spcPct val="50000"/>
              </a:spcBef>
            </a:pPr>
            <a:r>
              <a:rPr lang="en-GB" sz="1600" b="1" noProof="1">
                <a:solidFill>
                  <a:srgbClr val="0070C0"/>
                </a:solidFill>
                <a:latin typeface="Century Gothic" panose="020B0502020202020204" pitchFamily="34" charset="0"/>
                <a:cs typeface="Calibri" pitchFamily="34" charset="0"/>
              </a:rPr>
              <a:t>RETAIL OF OUR BIOGAS AND </a:t>
            </a:r>
            <a:r>
              <a:rPr lang="en-GB" sz="1600" b="1" noProof="1" smtClean="0">
                <a:solidFill>
                  <a:srgbClr val="0070C0"/>
                </a:solidFill>
                <a:latin typeface="Century Gothic" panose="020B0502020202020204" pitchFamily="34" charset="0"/>
                <a:cs typeface="Calibri" pitchFamily="34" charset="0"/>
              </a:rPr>
              <a:t>OTHER PRODUCTS.</a:t>
            </a:r>
            <a:endParaRPr lang="en-GB" sz="1600" b="1" noProof="1">
              <a:solidFill>
                <a:srgbClr val="0070C0"/>
              </a:solidFill>
              <a:latin typeface="Century Gothic" panose="020B0502020202020204" pitchFamily="34" charset="0"/>
              <a:cs typeface="Calibri" pitchFamily="34" charset="0"/>
            </a:endParaRPr>
          </a:p>
        </p:txBody>
      </p:sp>
      <p:sp>
        <p:nvSpPr>
          <p:cNvPr id="14" name="Line 55" descr="© INSCALE GmbH, 26.05.2010&#10;http://www.presentationload.com/">
            <a:extLst>
              <a:ext uri="{FF2B5EF4-FFF2-40B4-BE49-F238E27FC236}">
                <a16:creationId xmlns="" xmlns:a16="http://schemas.microsoft.com/office/drawing/2014/main" id="{A47965F2-C3D8-FF4E-AE8A-82FA79FCA5A5}"/>
              </a:ext>
            </a:extLst>
          </p:cNvPr>
          <p:cNvSpPr>
            <a:spLocks noChangeShapeType="1"/>
          </p:cNvSpPr>
          <p:nvPr/>
        </p:nvSpPr>
        <p:spPr bwMode="gray">
          <a:xfrm flipV="1">
            <a:off x="7135926" y="3424511"/>
            <a:ext cx="0" cy="344211"/>
          </a:xfrm>
          <a:prstGeom prst="line">
            <a:avLst/>
          </a:prstGeom>
          <a:noFill/>
          <a:ln w="9525">
            <a:solidFill>
              <a:srgbClr val="00FF00"/>
            </a:solidFill>
            <a:prstDash val="solid"/>
            <a:round/>
            <a:headEnd/>
            <a:tailEnd/>
          </a:ln>
          <a:effectLst/>
        </p:spPr>
        <p:txBody>
          <a:bodyPr/>
          <a:lstStyle/>
          <a:p>
            <a:endParaRPr lang="en-GB" dirty="0">
              <a:solidFill>
                <a:schemeClr val="accent3"/>
              </a:solidFill>
              <a:latin typeface="+mn-lt"/>
              <a:cs typeface="Calibri" pitchFamily="34" charset="0"/>
            </a:endParaRPr>
          </a:p>
        </p:txBody>
      </p:sp>
      <p:sp>
        <p:nvSpPr>
          <p:cNvPr id="15" name="Text Box 56" descr="© INSCALE GmbH, 26.05.2010&#10;http://www.presentationload.com/">
            <a:extLst>
              <a:ext uri="{FF2B5EF4-FFF2-40B4-BE49-F238E27FC236}">
                <a16:creationId xmlns="" xmlns:a16="http://schemas.microsoft.com/office/drawing/2014/main" id="{1B9E804A-A839-BB4A-87CA-6802EA24C9EE}"/>
              </a:ext>
            </a:extLst>
          </p:cNvPr>
          <p:cNvSpPr txBox="1">
            <a:spLocks noChangeArrowheads="1"/>
          </p:cNvSpPr>
          <p:nvPr/>
        </p:nvSpPr>
        <p:spPr bwMode="gray">
          <a:xfrm>
            <a:off x="6244883" y="3775416"/>
            <a:ext cx="1779149" cy="1231106"/>
          </a:xfrm>
          <a:prstGeom prst="rect">
            <a:avLst/>
          </a:prstGeom>
          <a:noFill/>
          <a:ln w="9525">
            <a:noFill/>
            <a:miter lim="800000"/>
            <a:headEnd/>
            <a:tailEnd/>
          </a:ln>
          <a:effectLst/>
        </p:spPr>
        <p:txBody>
          <a:bodyPr wrap="square" lIns="90000" tIns="0" rIns="72000" bIns="0" anchor="b" anchorCtr="0">
            <a:spAutoFit/>
          </a:bodyPr>
          <a:lstStyle/>
          <a:p>
            <a:pPr algn="ctr">
              <a:spcBef>
                <a:spcPct val="50000"/>
              </a:spcBef>
            </a:pPr>
            <a:r>
              <a:rPr lang="en-GB" sz="1600" b="1" noProof="1">
                <a:solidFill>
                  <a:srgbClr val="00FF00"/>
                </a:solidFill>
                <a:latin typeface="Century Gothic" panose="020B0502020202020204" pitchFamily="34" charset="0"/>
                <a:cs typeface="Calibri" pitchFamily="34" charset="0"/>
              </a:rPr>
              <a:t>SECURING     INVESTMENT AND PARNTERSHIP FOR GOALS.</a:t>
            </a:r>
          </a:p>
        </p:txBody>
      </p:sp>
      <p:sp>
        <p:nvSpPr>
          <p:cNvPr id="16" name="Line 55" descr="© INSCALE GmbH, 26.05.2010&#10;http://www.presentationload.com/">
            <a:extLst>
              <a:ext uri="{FF2B5EF4-FFF2-40B4-BE49-F238E27FC236}">
                <a16:creationId xmlns="" xmlns:a16="http://schemas.microsoft.com/office/drawing/2014/main" id="{15C5C23E-0BBF-E348-B9E2-492C5C52299D}"/>
              </a:ext>
            </a:extLst>
          </p:cNvPr>
          <p:cNvSpPr>
            <a:spLocks noChangeShapeType="1"/>
          </p:cNvSpPr>
          <p:nvPr/>
        </p:nvSpPr>
        <p:spPr bwMode="gray">
          <a:xfrm flipV="1">
            <a:off x="9153965" y="3424511"/>
            <a:ext cx="0" cy="344211"/>
          </a:xfrm>
          <a:prstGeom prst="line">
            <a:avLst/>
          </a:prstGeom>
          <a:noFill/>
          <a:ln w="9525">
            <a:solidFill>
              <a:srgbClr val="00FF00"/>
            </a:solidFill>
            <a:prstDash val="solid"/>
            <a:round/>
            <a:headEnd/>
            <a:tailEnd/>
          </a:ln>
          <a:effectLst/>
        </p:spPr>
        <p:txBody>
          <a:bodyPr/>
          <a:lstStyle/>
          <a:p>
            <a:endParaRPr lang="en-GB" dirty="0">
              <a:solidFill>
                <a:schemeClr val="accent3"/>
              </a:solidFill>
              <a:latin typeface="+mn-lt"/>
              <a:cs typeface="Calibri" pitchFamily="34" charset="0"/>
            </a:endParaRPr>
          </a:p>
        </p:txBody>
      </p:sp>
      <p:sp>
        <p:nvSpPr>
          <p:cNvPr id="17" name="Text Box 56" descr="© INSCALE GmbH, 26.05.2010&#10;http://www.presentationload.com/">
            <a:extLst>
              <a:ext uri="{FF2B5EF4-FFF2-40B4-BE49-F238E27FC236}">
                <a16:creationId xmlns="" xmlns:a16="http://schemas.microsoft.com/office/drawing/2014/main" id="{F960DC30-8AB4-514D-A290-B3FA39CD4F92}"/>
              </a:ext>
            </a:extLst>
          </p:cNvPr>
          <p:cNvSpPr txBox="1">
            <a:spLocks noChangeArrowheads="1"/>
          </p:cNvSpPr>
          <p:nvPr/>
        </p:nvSpPr>
        <p:spPr bwMode="gray">
          <a:xfrm>
            <a:off x="8418595" y="3775416"/>
            <a:ext cx="1462825" cy="2215991"/>
          </a:xfrm>
          <a:prstGeom prst="rect">
            <a:avLst/>
          </a:prstGeom>
          <a:noFill/>
          <a:ln w="9525">
            <a:noFill/>
            <a:miter lim="800000"/>
            <a:headEnd/>
            <a:tailEnd/>
          </a:ln>
          <a:effectLst/>
        </p:spPr>
        <p:txBody>
          <a:bodyPr wrap="square" lIns="90000" tIns="0" rIns="72000" bIns="0" anchor="b" anchorCtr="0">
            <a:spAutoFit/>
          </a:bodyPr>
          <a:lstStyle/>
          <a:p>
            <a:pPr algn="ctr">
              <a:spcBef>
                <a:spcPct val="50000"/>
              </a:spcBef>
            </a:pPr>
            <a:r>
              <a:rPr lang="en-GB" sz="1600" b="1" noProof="1">
                <a:solidFill>
                  <a:srgbClr val="00FF00"/>
                </a:solidFill>
                <a:latin typeface="Century Gothic" panose="020B0502020202020204" pitchFamily="34" charset="0"/>
                <a:cs typeface="Calibri" pitchFamily="34" charset="0"/>
              </a:rPr>
              <a:t>SETUP OF OUR BIOGAS </a:t>
            </a:r>
            <a:r>
              <a:rPr lang="en-GB" sz="1600" b="1" noProof="1" smtClean="0">
                <a:solidFill>
                  <a:srgbClr val="00FF00"/>
                </a:solidFill>
                <a:latin typeface="Century Gothic" panose="020B0502020202020204" pitchFamily="34" charset="0"/>
                <a:cs typeface="Calibri" pitchFamily="34" charset="0"/>
              </a:rPr>
              <a:t>ELECTRO-STATION </a:t>
            </a:r>
            <a:r>
              <a:rPr lang="en-GB" sz="1600" b="1" noProof="1">
                <a:solidFill>
                  <a:srgbClr val="00FF00"/>
                </a:solidFill>
                <a:latin typeface="Century Gothic" panose="020B0502020202020204" pitchFamily="34" charset="0"/>
                <a:cs typeface="Calibri" pitchFamily="34" charset="0"/>
              </a:rPr>
              <a:t>AND RETAIL OF OUR ELECTRICITY AND OTHER PRODUCTS</a:t>
            </a:r>
          </a:p>
        </p:txBody>
      </p:sp>
      <p:sp>
        <p:nvSpPr>
          <p:cNvPr id="18" name="Freeform 18">
            <a:extLst>
              <a:ext uri="{FF2B5EF4-FFF2-40B4-BE49-F238E27FC236}">
                <a16:creationId xmlns="" xmlns:a16="http://schemas.microsoft.com/office/drawing/2014/main" id="{7CB465D4-F096-F14D-BC16-C2DA4A5EE32B}"/>
              </a:ext>
            </a:extLst>
          </p:cNvPr>
          <p:cNvSpPr>
            <a:spLocks noEditPoints="1"/>
          </p:cNvSpPr>
          <p:nvPr/>
        </p:nvSpPr>
        <p:spPr bwMode="auto">
          <a:xfrm>
            <a:off x="5533768" y="1782464"/>
            <a:ext cx="781182" cy="1295238"/>
          </a:xfrm>
          <a:custGeom>
            <a:avLst/>
            <a:gdLst/>
            <a:ahLst/>
            <a:cxnLst>
              <a:cxn ang="0">
                <a:pos x="688" y="656"/>
              </a:cxn>
              <a:cxn ang="0">
                <a:pos x="621" y="526"/>
              </a:cxn>
              <a:cxn ang="0">
                <a:pos x="699" y="330"/>
              </a:cxn>
              <a:cxn ang="0">
                <a:pos x="712" y="269"/>
              </a:cxn>
              <a:cxn ang="0">
                <a:pos x="680" y="254"/>
              </a:cxn>
              <a:cxn ang="0">
                <a:pos x="656" y="298"/>
              </a:cxn>
              <a:cxn ang="0">
                <a:pos x="603" y="267"/>
              </a:cxn>
              <a:cxn ang="0">
                <a:pos x="591" y="190"/>
              </a:cxn>
              <a:cxn ang="0">
                <a:pos x="604" y="188"/>
              </a:cxn>
              <a:cxn ang="0">
                <a:pos x="633" y="144"/>
              </a:cxn>
              <a:cxn ang="0">
                <a:pos x="628" y="138"/>
              </a:cxn>
              <a:cxn ang="0">
                <a:pos x="627" y="121"/>
              </a:cxn>
              <a:cxn ang="0">
                <a:pos x="612" y="82"/>
              </a:cxn>
              <a:cxn ang="0">
                <a:pos x="547" y="1"/>
              </a:cxn>
              <a:cxn ang="0">
                <a:pos x="444" y="78"/>
              </a:cxn>
              <a:cxn ang="0">
                <a:pos x="480" y="185"/>
              </a:cxn>
              <a:cxn ang="0">
                <a:pos x="387" y="278"/>
              </a:cxn>
              <a:cxn ang="0">
                <a:pos x="313" y="383"/>
              </a:cxn>
              <a:cxn ang="0">
                <a:pos x="297" y="633"/>
              </a:cxn>
              <a:cxn ang="0">
                <a:pos x="315" y="677"/>
              </a:cxn>
              <a:cxn ang="0">
                <a:pos x="338" y="700"/>
              </a:cxn>
              <a:cxn ang="0">
                <a:pos x="347" y="741"/>
              </a:cxn>
              <a:cxn ang="0">
                <a:pos x="306" y="961"/>
              </a:cxn>
              <a:cxn ang="0">
                <a:pos x="242" y="1002"/>
              </a:cxn>
              <a:cxn ang="0">
                <a:pos x="77" y="1179"/>
              </a:cxn>
              <a:cxn ang="0">
                <a:pos x="10" y="1201"/>
              </a:cxn>
              <a:cxn ang="0">
                <a:pos x="42" y="1314"/>
              </a:cxn>
              <a:cxn ang="0">
                <a:pos x="118" y="1357"/>
              </a:cxn>
              <a:cxn ang="0">
                <a:pos x="118" y="1262"/>
              </a:cxn>
              <a:cxn ang="0">
                <a:pos x="129" y="1226"/>
              </a:cxn>
              <a:cxn ang="0">
                <a:pos x="286" y="1057"/>
              </a:cxn>
              <a:cxn ang="0">
                <a:pos x="367" y="1004"/>
              </a:cxn>
              <a:cxn ang="0">
                <a:pos x="418" y="943"/>
              </a:cxn>
              <a:cxn ang="0">
                <a:pos x="501" y="818"/>
              </a:cxn>
              <a:cxn ang="0">
                <a:pos x="531" y="781"/>
              </a:cxn>
              <a:cxn ang="0">
                <a:pos x="579" y="777"/>
              </a:cxn>
              <a:cxn ang="0">
                <a:pos x="660" y="881"/>
              </a:cxn>
              <a:cxn ang="0">
                <a:pos x="541" y="1041"/>
              </a:cxn>
              <a:cxn ang="0">
                <a:pos x="569" y="1135"/>
              </a:cxn>
              <a:cxn ang="0">
                <a:pos x="674" y="1190"/>
              </a:cxn>
              <a:cxn ang="0">
                <a:pos x="654" y="1094"/>
              </a:cxn>
              <a:cxn ang="0">
                <a:pos x="650" y="1063"/>
              </a:cxn>
              <a:cxn ang="0">
                <a:pos x="790" y="838"/>
              </a:cxn>
              <a:cxn ang="0">
                <a:pos x="803" y="725"/>
              </a:cxn>
              <a:cxn ang="0">
                <a:pos x="362" y="606"/>
              </a:cxn>
              <a:cxn ang="0">
                <a:pos x="351" y="619"/>
              </a:cxn>
              <a:cxn ang="0">
                <a:pos x="354" y="523"/>
              </a:cxn>
              <a:cxn ang="0">
                <a:pos x="390" y="394"/>
              </a:cxn>
              <a:cxn ang="0">
                <a:pos x="415" y="545"/>
              </a:cxn>
            </a:cxnLst>
            <a:rect l="0" t="0" r="r" b="b"/>
            <a:pathLst>
              <a:path w="837" h="1386">
                <a:moveTo>
                  <a:pt x="803" y="725"/>
                </a:moveTo>
                <a:cubicBezTo>
                  <a:pt x="768" y="706"/>
                  <a:pt x="688" y="656"/>
                  <a:pt x="688" y="656"/>
                </a:cubicBezTo>
                <a:cubicBezTo>
                  <a:pt x="688" y="656"/>
                  <a:pt x="607" y="617"/>
                  <a:pt x="593" y="614"/>
                </a:cubicBezTo>
                <a:cubicBezTo>
                  <a:pt x="580" y="611"/>
                  <a:pt x="612" y="533"/>
                  <a:pt x="621" y="526"/>
                </a:cubicBezTo>
                <a:cubicBezTo>
                  <a:pt x="630" y="518"/>
                  <a:pt x="670" y="460"/>
                  <a:pt x="673" y="439"/>
                </a:cubicBezTo>
                <a:cubicBezTo>
                  <a:pt x="677" y="418"/>
                  <a:pt x="699" y="330"/>
                  <a:pt x="699" y="330"/>
                </a:cubicBezTo>
                <a:cubicBezTo>
                  <a:pt x="699" y="330"/>
                  <a:pt x="711" y="316"/>
                  <a:pt x="712" y="304"/>
                </a:cubicBezTo>
                <a:cubicBezTo>
                  <a:pt x="713" y="292"/>
                  <a:pt x="722" y="281"/>
                  <a:pt x="712" y="269"/>
                </a:cubicBezTo>
                <a:cubicBezTo>
                  <a:pt x="705" y="261"/>
                  <a:pt x="707" y="251"/>
                  <a:pt x="697" y="257"/>
                </a:cubicBezTo>
                <a:cubicBezTo>
                  <a:pt x="694" y="259"/>
                  <a:pt x="692" y="245"/>
                  <a:pt x="680" y="254"/>
                </a:cubicBezTo>
                <a:cubicBezTo>
                  <a:pt x="678" y="255"/>
                  <a:pt x="675" y="244"/>
                  <a:pt x="664" y="258"/>
                </a:cubicBezTo>
                <a:cubicBezTo>
                  <a:pt x="649" y="276"/>
                  <a:pt x="650" y="282"/>
                  <a:pt x="656" y="298"/>
                </a:cubicBezTo>
                <a:cubicBezTo>
                  <a:pt x="662" y="313"/>
                  <a:pt x="672" y="319"/>
                  <a:pt x="631" y="397"/>
                </a:cubicBezTo>
                <a:cubicBezTo>
                  <a:pt x="631" y="397"/>
                  <a:pt x="630" y="318"/>
                  <a:pt x="603" y="267"/>
                </a:cubicBezTo>
                <a:cubicBezTo>
                  <a:pt x="577" y="218"/>
                  <a:pt x="583" y="213"/>
                  <a:pt x="583" y="213"/>
                </a:cubicBezTo>
                <a:cubicBezTo>
                  <a:pt x="591" y="190"/>
                  <a:pt x="591" y="190"/>
                  <a:pt x="591" y="190"/>
                </a:cubicBezTo>
                <a:cubicBezTo>
                  <a:pt x="591" y="190"/>
                  <a:pt x="593" y="189"/>
                  <a:pt x="595" y="189"/>
                </a:cubicBezTo>
                <a:cubicBezTo>
                  <a:pt x="599" y="189"/>
                  <a:pt x="602" y="189"/>
                  <a:pt x="604" y="188"/>
                </a:cubicBezTo>
                <a:cubicBezTo>
                  <a:pt x="613" y="185"/>
                  <a:pt x="639" y="181"/>
                  <a:pt x="627" y="157"/>
                </a:cubicBezTo>
                <a:cubicBezTo>
                  <a:pt x="627" y="157"/>
                  <a:pt x="634" y="148"/>
                  <a:pt x="633" y="144"/>
                </a:cubicBezTo>
                <a:cubicBezTo>
                  <a:pt x="632" y="142"/>
                  <a:pt x="630" y="141"/>
                  <a:pt x="628" y="141"/>
                </a:cubicBezTo>
                <a:cubicBezTo>
                  <a:pt x="628" y="140"/>
                  <a:pt x="628" y="139"/>
                  <a:pt x="628" y="138"/>
                </a:cubicBezTo>
                <a:cubicBezTo>
                  <a:pt x="630" y="136"/>
                  <a:pt x="632" y="133"/>
                  <a:pt x="631" y="132"/>
                </a:cubicBezTo>
                <a:cubicBezTo>
                  <a:pt x="630" y="129"/>
                  <a:pt x="627" y="121"/>
                  <a:pt x="627" y="121"/>
                </a:cubicBezTo>
                <a:cubicBezTo>
                  <a:pt x="627" y="121"/>
                  <a:pt x="638" y="112"/>
                  <a:pt x="631" y="104"/>
                </a:cubicBezTo>
                <a:cubicBezTo>
                  <a:pt x="623" y="97"/>
                  <a:pt x="610" y="93"/>
                  <a:pt x="612" y="82"/>
                </a:cubicBezTo>
                <a:cubicBezTo>
                  <a:pt x="613" y="71"/>
                  <a:pt x="618" y="51"/>
                  <a:pt x="605" y="36"/>
                </a:cubicBezTo>
                <a:cubicBezTo>
                  <a:pt x="592" y="21"/>
                  <a:pt x="591" y="2"/>
                  <a:pt x="547" y="1"/>
                </a:cubicBezTo>
                <a:cubicBezTo>
                  <a:pt x="507" y="0"/>
                  <a:pt x="473" y="7"/>
                  <a:pt x="455" y="43"/>
                </a:cubicBezTo>
                <a:cubicBezTo>
                  <a:pt x="445" y="59"/>
                  <a:pt x="443" y="75"/>
                  <a:pt x="444" y="78"/>
                </a:cubicBezTo>
                <a:cubicBezTo>
                  <a:pt x="444" y="78"/>
                  <a:pt x="436" y="139"/>
                  <a:pt x="478" y="168"/>
                </a:cubicBezTo>
                <a:cubicBezTo>
                  <a:pt x="478" y="168"/>
                  <a:pt x="494" y="182"/>
                  <a:pt x="480" y="185"/>
                </a:cubicBezTo>
                <a:cubicBezTo>
                  <a:pt x="465" y="189"/>
                  <a:pt x="440" y="217"/>
                  <a:pt x="429" y="235"/>
                </a:cubicBezTo>
                <a:cubicBezTo>
                  <a:pt x="417" y="253"/>
                  <a:pt x="411" y="255"/>
                  <a:pt x="387" y="278"/>
                </a:cubicBezTo>
                <a:cubicBezTo>
                  <a:pt x="363" y="302"/>
                  <a:pt x="344" y="343"/>
                  <a:pt x="333" y="353"/>
                </a:cubicBezTo>
                <a:cubicBezTo>
                  <a:pt x="322" y="362"/>
                  <a:pt x="315" y="361"/>
                  <a:pt x="313" y="383"/>
                </a:cubicBezTo>
                <a:cubicBezTo>
                  <a:pt x="310" y="405"/>
                  <a:pt x="289" y="429"/>
                  <a:pt x="295" y="510"/>
                </a:cubicBezTo>
                <a:cubicBezTo>
                  <a:pt x="300" y="592"/>
                  <a:pt x="298" y="622"/>
                  <a:pt x="297" y="633"/>
                </a:cubicBezTo>
                <a:cubicBezTo>
                  <a:pt x="296" y="643"/>
                  <a:pt x="300" y="658"/>
                  <a:pt x="303" y="666"/>
                </a:cubicBezTo>
                <a:cubicBezTo>
                  <a:pt x="306" y="674"/>
                  <a:pt x="315" y="677"/>
                  <a:pt x="315" y="677"/>
                </a:cubicBezTo>
                <a:cubicBezTo>
                  <a:pt x="315" y="677"/>
                  <a:pt x="323" y="680"/>
                  <a:pt x="324" y="697"/>
                </a:cubicBezTo>
                <a:cubicBezTo>
                  <a:pt x="324" y="697"/>
                  <a:pt x="333" y="706"/>
                  <a:pt x="338" y="700"/>
                </a:cubicBezTo>
                <a:cubicBezTo>
                  <a:pt x="338" y="700"/>
                  <a:pt x="343" y="708"/>
                  <a:pt x="351" y="707"/>
                </a:cubicBezTo>
                <a:cubicBezTo>
                  <a:pt x="349" y="719"/>
                  <a:pt x="347" y="732"/>
                  <a:pt x="347" y="741"/>
                </a:cubicBezTo>
                <a:cubicBezTo>
                  <a:pt x="348" y="768"/>
                  <a:pt x="347" y="846"/>
                  <a:pt x="343" y="863"/>
                </a:cubicBezTo>
                <a:cubicBezTo>
                  <a:pt x="339" y="880"/>
                  <a:pt x="349" y="907"/>
                  <a:pt x="306" y="961"/>
                </a:cubicBezTo>
                <a:cubicBezTo>
                  <a:pt x="306" y="961"/>
                  <a:pt x="305" y="962"/>
                  <a:pt x="305" y="963"/>
                </a:cubicBezTo>
                <a:cubicBezTo>
                  <a:pt x="289" y="971"/>
                  <a:pt x="265" y="985"/>
                  <a:pt x="242" y="1002"/>
                </a:cubicBezTo>
                <a:cubicBezTo>
                  <a:pt x="204" y="1029"/>
                  <a:pt x="182" y="1047"/>
                  <a:pt x="146" y="1099"/>
                </a:cubicBezTo>
                <a:cubicBezTo>
                  <a:pt x="110" y="1151"/>
                  <a:pt x="82" y="1179"/>
                  <a:pt x="77" y="1179"/>
                </a:cubicBezTo>
                <a:cubicBezTo>
                  <a:pt x="72" y="1179"/>
                  <a:pt x="79" y="1171"/>
                  <a:pt x="48" y="1183"/>
                </a:cubicBezTo>
                <a:cubicBezTo>
                  <a:pt x="16" y="1196"/>
                  <a:pt x="14" y="1201"/>
                  <a:pt x="10" y="1201"/>
                </a:cubicBezTo>
                <a:cubicBezTo>
                  <a:pt x="6" y="1201"/>
                  <a:pt x="0" y="1202"/>
                  <a:pt x="3" y="1215"/>
                </a:cubicBezTo>
                <a:cubicBezTo>
                  <a:pt x="7" y="1228"/>
                  <a:pt x="31" y="1291"/>
                  <a:pt x="42" y="1314"/>
                </a:cubicBezTo>
                <a:cubicBezTo>
                  <a:pt x="53" y="1337"/>
                  <a:pt x="81" y="1386"/>
                  <a:pt x="100" y="1386"/>
                </a:cubicBezTo>
                <a:cubicBezTo>
                  <a:pt x="120" y="1385"/>
                  <a:pt x="119" y="1370"/>
                  <a:pt x="118" y="1357"/>
                </a:cubicBezTo>
                <a:cubicBezTo>
                  <a:pt x="118" y="1344"/>
                  <a:pt x="111" y="1331"/>
                  <a:pt x="112" y="1327"/>
                </a:cubicBezTo>
                <a:cubicBezTo>
                  <a:pt x="114" y="1323"/>
                  <a:pt x="113" y="1270"/>
                  <a:pt x="118" y="1262"/>
                </a:cubicBezTo>
                <a:cubicBezTo>
                  <a:pt x="123" y="1254"/>
                  <a:pt x="141" y="1247"/>
                  <a:pt x="135" y="1235"/>
                </a:cubicBezTo>
                <a:cubicBezTo>
                  <a:pt x="130" y="1223"/>
                  <a:pt x="129" y="1226"/>
                  <a:pt x="129" y="1226"/>
                </a:cubicBezTo>
                <a:cubicBezTo>
                  <a:pt x="129" y="1226"/>
                  <a:pt x="144" y="1187"/>
                  <a:pt x="158" y="1179"/>
                </a:cubicBezTo>
                <a:cubicBezTo>
                  <a:pt x="173" y="1170"/>
                  <a:pt x="271" y="1085"/>
                  <a:pt x="286" y="1057"/>
                </a:cubicBezTo>
                <a:cubicBezTo>
                  <a:pt x="301" y="1030"/>
                  <a:pt x="330" y="1035"/>
                  <a:pt x="341" y="1026"/>
                </a:cubicBezTo>
                <a:cubicBezTo>
                  <a:pt x="352" y="1016"/>
                  <a:pt x="367" y="1004"/>
                  <a:pt x="367" y="1004"/>
                </a:cubicBezTo>
                <a:cubicBezTo>
                  <a:pt x="367" y="1004"/>
                  <a:pt x="388" y="990"/>
                  <a:pt x="403" y="966"/>
                </a:cubicBezTo>
                <a:cubicBezTo>
                  <a:pt x="408" y="960"/>
                  <a:pt x="414" y="952"/>
                  <a:pt x="418" y="943"/>
                </a:cubicBezTo>
                <a:cubicBezTo>
                  <a:pt x="441" y="898"/>
                  <a:pt x="477" y="841"/>
                  <a:pt x="477" y="841"/>
                </a:cubicBezTo>
                <a:cubicBezTo>
                  <a:pt x="501" y="818"/>
                  <a:pt x="501" y="818"/>
                  <a:pt x="501" y="818"/>
                </a:cubicBezTo>
                <a:cubicBezTo>
                  <a:pt x="508" y="795"/>
                  <a:pt x="508" y="795"/>
                  <a:pt x="508" y="795"/>
                </a:cubicBezTo>
                <a:cubicBezTo>
                  <a:pt x="508" y="795"/>
                  <a:pt x="516" y="770"/>
                  <a:pt x="531" y="781"/>
                </a:cubicBezTo>
                <a:cubicBezTo>
                  <a:pt x="547" y="792"/>
                  <a:pt x="554" y="799"/>
                  <a:pt x="554" y="799"/>
                </a:cubicBezTo>
                <a:cubicBezTo>
                  <a:pt x="554" y="799"/>
                  <a:pt x="569" y="777"/>
                  <a:pt x="579" y="777"/>
                </a:cubicBezTo>
                <a:cubicBezTo>
                  <a:pt x="589" y="776"/>
                  <a:pt x="668" y="772"/>
                  <a:pt x="701" y="789"/>
                </a:cubicBezTo>
                <a:cubicBezTo>
                  <a:pt x="701" y="789"/>
                  <a:pt x="666" y="845"/>
                  <a:pt x="660" y="881"/>
                </a:cubicBezTo>
                <a:cubicBezTo>
                  <a:pt x="653" y="916"/>
                  <a:pt x="611" y="1008"/>
                  <a:pt x="602" y="1010"/>
                </a:cubicBezTo>
                <a:cubicBezTo>
                  <a:pt x="594" y="1012"/>
                  <a:pt x="568" y="1015"/>
                  <a:pt x="541" y="1041"/>
                </a:cubicBezTo>
                <a:cubicBezTo>
                  <a:pt x="541" y="1041"/>
                  <a:pt x="528" y="1038"/>
                  <a:pt x="528" y="1052"/>
                </a:cubicBezTo>
                <a:cubicBezTo>
                  <a:pt x="527" y="1067"/>
                  <a:pt x="561" y="1115"/>
                  <a:pt x="569" y="1135"/>
                </a:cubicBezTo>
                <a:cubicBezTo>
                  <a:pt x="577" y="1156"/>
                  <a:pt x="619" y="1219"/>
                  <a:pt x="653" y="1220"/>
                </a:cubicBezTo>
                <a:cubicBezTo>
                  <a:pt x="687" y="1221"/>
                  <a:pt x="677" y="1205"/>
                  <a:pt x="674" y="1190"/>
                </a:cubicBezTo>
                <a:cubicBezTo>
                  <a:pt x="671" y="1176"/>
                  <a:pt x="664" y="1162"/>
                  <a:pt x="664" y="1162"/>
                </a:cubicBezTo>
                <a:cubicBezTo>
                  <a:pt x="664" y="1162"/>
                  <a:pt x="654" y="1108"/>
                  <a:pt x="654" y="1094"/>
                </a:cubicBezTo>
                <a:cubicBezTo>
                  <a:pt x="655" y="1079"/>
                  <a:pt x="674" y="1062"/>
                  <a:pt x="660" y="1062"/>
                </a:cubicBezTo>
                <a:cubicBezTo>
                  <a:pt x="654" y="1062"/>
                  <a:pt x="651" y="1063"/>
                  <a:pt x="650" y="1063"/>
                </a:cubicBezTo>
                <a:cubicBezTo>
                  <a:pt x="654" y="1052"/>
                  <a:pt x="671" y="1003"/>
                  <a:pt x="693" y="982"/>
                </a:cubicBezTo>
                <a:cubicBezTo>
                  <a:pt x="719" y="957"/>
                  <a:pt x="783" y="864"/>
                  <a:pt x="790" y="838"/>
                </a:cubicBezTo>
                <a:cubicBezTo>
                  <a:pt x="796" y="812"/>
                  <a:pt x="825" y="799"/>
                  <a:pt x="823" y="772"/>
                </a:cubicBezTo>
                <a:cubicBezTo>
                  <a:pt x="820" y="745"/>
                  <a:pt x="837" y="743"/>
                  <a:pt x="803" y="725"/>
                </a:cubicBezTo>
                <a:close/>
                <a:moveTo>
                  <a:pt x="415" y="545"/>
                </a:moveTo>
                <a:cubicBezTo>
                  <a:pt x="386" y="590"/>
                  <a:pt x="369" y="590"/>
                  <a:pt x="362" y="606"/>
                </a:cubicBezTo>
                <a:cubicBezTo>
                  <a:pt x="360" y="610"/>
                  <a:pt x="359" y="616"/>
                  <a:pt x="359" y="622"/>
                </a:cubicBezTo>
                <a:cubicBezTo>
                  <a:pt x="357" y="621"/>
                  <a:pt x="354" y="620"/>
                  <a:pt x="351" y="619"/>
                </a:cubicBezTo>
                <a:cubicBezTo>
                  <a:pt x="351" y="619"/>
                  <a:pt x="341" y="618"/>
                  <a:pt x="346" y="586"/>
                </a:cubicBezTo>
                <a:cubicBezTo>
                  <a:pt x="351" y="553"/>
                  <a:pt x="354" y="528"/>
                  <a:pt x="354" y="523"/>
                </a:cubicBezTo>
                <a:cubicBezTo>
                  <a:pt x="355" y="518"/>
                  <a:pt x="375" y="462"/>
                  <a:pt x="377" y="444"/>
                </a:cubicBezTo>
                <a:cubicBezTo>
                  <a:pt x="380" y="426"/>
                  <a:pt x="380" y="398"/>
                  <a:pt x="390" y="394"/>
                </a:cubicBezTo>
                <a:cubicBezTo>
                  <a:pt x="400" y="390"/>
                  <a:pt x="426" y="379"/>
                  <a:pt x="426" y="379"/>
                </a:cubicBezTo>
                <a:cubicBezTo>
                  <a:pt x="426" y="379"/>
                  <a:pt x="444" y="500"/>
                  <a:pt x="415" y="545"/>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19" name="Freeform 5">
            <a:extLst>
              <a:ext uri="{FF2B5EF4-FFF2-40B4-BE49-F238E27FC236}">
                <a16:creationId xmlns="" xmlns:a16="http://schemas.microsoft.com/office/drawing/2014/main" id="{CB893FFE-16C7-0D45-9E75-EE43CE3EEFC1}"/>
              </a:ext>
            </a:extLst>
          </p:cNvPr>
          <p:cNvSpPr>
            <a:spLocks/>
          </p:cNvSpPr>
          <p:nvPr/>
        </p:nvSpPr>
        <p:spPr bwMode="auto">
          <a:xfrm>
            <a:off x="474562" y="2509010"/>
            <a:ext cx="679299" cy="555487"/>
          </a:xfrm>
          <a:custGeom>
            <a:avLst/>
            <a:gdLst/>
            <a:ahLst/>
            <a:cxnLst>
              <a:cxn ang="0">
                <a:pos x="688" y="516"/>
              </a:cxn>
              <a:cxn ang="0">
                <a:pos x="655" y="499"/>
              </a:cxn>
              <a:cxn ang="0">
                <a:pos x="626" y="489"/>
              </a:cxn>
              <a:cxn ang="0">
                <a:pos x="581" y="450"/>
              </a:cxn>
              <a:cxn ang="0">
                <a:pos x="571" y="420"/>
              </a:cxn>
              <a:cxn ang="0">
                <a:pos x="542" y="379"/>
              </a:cxn>
              <a:cxn ang="0">
                <a:pos x="518" y="252"/>
              </a:cxn>
              <a:cxn ang="0">
                <a:pos x="506" y="200"/>
              </a:cxn>
              <a:cxn ang="0">
                <a:pos x="513" y="200"/>
              </a:cxn>
              <a:cxn ang="0">
                <a:pos x="523" y="211"/>
              </a:cxn>
              <a:cxn ang="0">
                <a:pos x="554" y="225"/>
              </a:cxn>
              <a:cxn ang="0">
                <a:pos x="637" y="237"/>
              </a:cxn>
              <a:cxn ang="0">
                <a:pos x="619" y="99"/>
              </a:cxn>
              <a:cxn ang="0">
                <a:pos x="518" y="57"/>
              </a:cxn>
              <a:cxn ang="0">
                <a:pos x="294" y="37"/>
              </a:cxn>
              <a:cxn ang="0">
                <a:pos x="93" y="211"/>
              </a:cxn>
              <a:cxn ang="0">
                <a:pos x="131" y="369"/>
              </a:cxn>
              <a:cxn ang="0">
                <a:pos x="84" y="382"/>
              </a:cxn>
              <a:cxn ang="0">
                <a:pos x="27" y="365"/>
              </a:cxn>
              <a:cxn ang="0">
                <a:pos x="2" y="479"/>
              </a:cxn>
              <a:cxn ang="0">
                <a:pos x="59" y="536"/>
              </a:cxn>
              <a:cxn ang="0">
                <a:pos x="89" y="451"/>
              </a:cxn>
              <a:cxn ang="0">
                <a:pos x="118" y="447"/>
              </a:cxn>
              <a:cxn ang="0">
                <a:pos x="161" y="518"/>
              </a:cxn>
              <a:cxn ang="0">
                <a:pos x="312" y="552"/>
              </a:cxn>
              <a:cxn ang="0">
                <a:pos x="278" y="510"/>
              </a:cxn>
              <a:cxn ang="0">
                <a:pos x="310" y="493"/>
              </a:cxn>
              <a:cxn ang="0">
                <a:pos x="395" y="430"/>
              </a:cxn>
              <a:cxn ang="0">
                <a:pos x="440" y="368"/>
              </a:cxn>
              <a:cxn ang="0">
                <a:pos x="559" y="503"/>
              </a:cxn>
              <a:cxn ang="0">
                <a:pos x="541" y="555"/>
              </a:cxn>
              <a:cxn ang="0">
                <a:pos x="615" y="531"/>
              </a:cxn>
              <a:cxn ang="0">
                <a:pos x="639" y="559"/>
              </a:cxn>
              <a:cxn ang="0">
                <a:pos x="666" y="586"/>
              </a:cxn>
              <a:cxn ang="0">
                <a:pos x="651" y="544"/>
              </a:cxn>
              <a:cxn ang="0">
                <a:pos x="684" y="551"/>
              </a:cxn>
              <a:cxn ang="0">
                <a:pos x="712" y="548"/>
              </a:cxn>
              <a:cxn ang="0">
                <a:pos x="726" y="536"/>
              </a:cxn>
            </a:cxnLst>
            <a:rect l="0" t="0" r="r" b="b"/>
            <a:pathLst>
              <a:path w="727" h="593">
                <a:moveTo>
                  <a:pt x="712" y="530"/>
                </a:moveTo>
                <a:cubicBezTo>
                  <a:pt x="708" y="529"/>
                  <a:pt x="688" y="516"/>
                  <a:pt x="688" y="516"/>
                </a:cubicBezTo>
                <a:cubicBezTo>
                  <a:pt x="688" y="516"/>
                  <a:pt x="683" y="511"/>
                  <a:pt x="677" y="508"/>
                </a:cubicBezTo>
                <a:cubicBezTo>
                  <a:pt x="670" y="504"/>
                  <a:pt x="658" y="502"/>
                  <a:pt x="655" y="499"/>
                </a:cubicBezTo>
                <a:cubicBezTo>
                  <a:pt x="651" y="497"/>
                  <a:pt x="645" y="493"/>
                  <a:pt x="628" y="489"/>
                </a:cubicBezTo>
                <a:cubicBezTo>
                  <a:pt x="628" y="489"/>
                  <a:pt x="627" y="489"/>
                  <a:pt x="626" y="489"/>
                </a:cubicBezTo>
                <a:cubicBezTo>
                  <a:pt x="620" y="483"/>
                  <a:pt x="613" y="478"/>
                  <a:pt x="604" y="475"/>
                </a:cubicBezTo>
                <a:cubicBezTo>
                  <a:pt x="604" y="475"/>
                  <a:pt x="595" y="464"/>
                  <a:pt x="581" y="450"/>
                </a:cubicBezTo>
                <a:cubicBezTo>
                  <a:pt x="567" y="435"/>
                  <a:pt x="562" y="422"/>
                  <a:pt x="562" y="422"/>
                </a:cubicBezTo>
                <a:cubicBezTo>
                  <a:pt x="562" y="422"/>
                  <a:pt x="569" y="424"/>
                  <a:pt x="571" y="420"/>
                </a:cubicBezTo>
                <a:cubicBezTo>
                  <a:pt x="573" y="416"/>
                  <a:pt x="572" y="410"/>
                  <a:pt x="567" y="409"/>
                </a:cubicBezTo>
                <a:cubicBezTo>
                  <a:pt x="562" y="409"/>
                  <a:pt x="542" y="379"/>
                  <a:pt x="542" y="379"/>
                </a:cubicBezTo>
                <a:cubicBezTo>
                  <a:pt x="542" y="379"/>
                  <a:pt x="527" y="330"/>
                  <a:pt x="511" y="313"/>
                </a:cubicBezTo>
                <a:cubicBezTo>
                  <a:pt x="511" y="313"/>
                  <a:pt x="545" y="287"/>
                  <a:pt x="518" y="252"/>
                </a:cubicBezTo>
                <a:cubicBezTo>
                  <a:pt x="499" y="220"/>
                  <a:pt x="499" y="220"/>
                  <a:pt x="499" y="220"/>
                </a:cubicBezTo>
                <a:cubicBezTo>
                  <a:pt x="506" y="200"/>
                  <a:pt x="506" y="200"/>
                  <a:pt x="506" y="200"/>
                </a:cubicBezTo>
                <a:cubicBezTo>
                  <a:pt x="506" y="200"/>
                  <a:pt x="506" y="201"/>
                  <a:pt x="507" y="201"/>
                </a:cubicBezTo>
                <a:cubicBezTo>
                  <a:pt x="509" y="202"/>
                  <a:pt x="513" y="200"/>
                  <a:pt x="513" y="200"/>
                </a:cubicBezTo>
                <a:cubicBezTo>
                  <a:pt x="513" y="200"/>
                  <a:pt x="513" y="206"/>
                  <a:pt x="514" y="207"/>
                </a:cubicBezTo>
                <a:cubicBezTo>
                  <a:pt x="516" y="208"/>
                  <a:pt x="523" y="211"/>
                  <a:pt x="523" y="211"/>
                </a:cubicBezTo>
                <a:cubicBezTo>
                  <a:pt x="523" y="211"/>
                  <a:pt x="522" y="223"/>
                  <a:pt x="530" y="223"/>
                </a:cubicBezTo>
                <a:cubicBezTo>
                  <a:pt x="539" y="223"/>
                  <a:pt x="549" y="218"/>
                  <a:pt x="554" y="225"/>
                </a:cubicBezTo>
                <a:cubicBezTo>
                  <a:pt x="559" y="233"/>
                  <a:pt x="567" y="247"/>
                  <a:pt x="583" y="248"/>
                </a:cubicBezTo>
                <a:cubicBezTo>
                  <a:pt x="599" y="250"/>
                  <a:pt x="610" y="261"/>
                  <a:pt x="637" y="237"/>
                </a:cubicBezTo>
                <a:cubicBezTo>
                  <a:pt x="661" y="215"/>
                  <a:pt x="678" y="190"/>
                  <a:pt x="665" y="158"/>
                </a:cubicBezTo>
                <a:cubicBezTo>
                  <a:pt x="658" y="128"/>
                  <a:pt x="634" y="102"/>
                  <a:pt x="619" y="99"/>
                </a:cubicBezTo>
                <a:cubicBezTo>
                  <a:pt x="593" y="95"/>
                  <a:pt x="548" y="92"/>
                  <a:pt x="543" y="85"/>
                </a:cubicBezTo>
                <a:cubicBezTo>
                  <a:pt x="537" y="79"/>
                  <a:pt x="518" y="57"/>
                  <a:pt x="518" y="57"/>
                </a:cubicBezTo>
                <a:cubicBezTo>
                  <a:pt x="518" y="57"/>
                  <a:pt x="500" y="0"/>
                  <a:pt x="429" y="3"/>
                </a:cubicBezTo>
                <a:cubicBezTo>
                  <a:pt x="359" y="6"/>
                  <a:pt x="356" y="1"/>
                  <a:pt x="294" y="37"/>
                </a:cubicBezTo>
                <a:cubicBezTo>
                  <a:pt x="231" y="72"/>
                  <a:pt x="187" y="81"/>
                  <a:pt x="150" y="126"/>
                </a:cubicBezTo>
                <a:cubicBezTo>
                  <a:pt x="114" y="170"/>
                  <a:pt x="108" y="203"/>
                  <a:pt x="93" y="211"/>
                </a:cubicBezTo>
                <a:cubicBezTo>
                  <a:pt x="78" y="219"/>
                  <a:pt x="60" y="289"/>
                  <a:pt x="70" y="302"/>
                </a:cubicBezTo>
                <a:cubicBezTo>
                  <a:pt x="80" y="316"/>
                  <a:pt x="108" y="358"/>
                  <a:pt x="131" y="369"/>
                </a:cubicBezTo>
                <a:cubicBezTo>
                  <a:pt x="153" y="379"/>
                  <a:pt x="163" y="398"/>
                  <a:pt x="163" y="398"/>
                </a:cubicBezTo>
                <a:cubicBezTo>
                  <a:pt x="84" y="382"/>
                  <a:pt x="84" y="382"/>
                  <a:pt x="84" y="382"/>
                </a:cubicBezTo>
                <a:cubicBezTo>
                  <a:pt x="84" y="382"/>
                  <a:pt x="94" y="373"/>
                  <a:pt x="77" y="368"/>
                </a:cubicBezTo>
                <a:cubicBezTo>
                  <a:pt x="60" y="363"/>
                  <a:pt x="27" y="365"/>
                  <a:pt x="27" y="365"/>
                </a:cubicBezTo>
                <a:cubicBezTo>
                  <a:pt x="27" y="365"/>
                  <a:pt x="10" y="357"/>
                  <a:pt x="10" y="384"/>
                </a:cubicBezTo>
                <a:cubicBezTo>
                  <a:pt x="10" y="411"/>
                  <a:pt x="0" y="464"/>
                  <a:pt x="2" y="479"/>
                </a:cubicBezTo>
                <a:cubicBezTo>
                  <a:pt x="4" y="495"/>
                  <a:pt x="9" y="571"/>
                  <a:pt x="33" y="570"/>
                </a:cubicBezTo>
                <a:cubicBezTo>
                  <a:pt x="56" y="568"/>
                  <a:pt x="61" y="549"/>
                  <a:pt x="59" y="536"/>
                </a:cubicBezTo>
                <a:cubicBezTo>
                  <a:pt x="58" y="524"/>
                  <a:pt x="63" y="509"/>
                  <a:pt x="63" y="509"/>
                </a:cubicBezTo>
                <a:cubicBezTo>
                  <a:pt x="63" y="509"/>
                  <a:pt x="81" y="452"/>
                  <a:pt x="89" y="451"/>
                </a:cubicBezTo>
                <a:cubicBezTo>
                  <a:pt x="98" y="450"/>
                  <a:pt x="110" y="448"/>
                  <a:pt x="110" y="448"/>
                </a:cubicBezTo>
                <a:cubicBezTo>
                  <a:pt x="118" y="447"/>
                  <a:pt x="118" y="447"/>
                  <a:pt x="118" y="447"/>
                </a:cubicBezTo>
                <a:cubicBezTo>
                  <a:pt x="118" y="447"/>
                  <a:pt x="102" y="462"/>
                  <a:pt x="115" y="480"/>
                </a:cubicBezTo>
                <a:cubicBezTo>
                  <a:pt x="129" y="498"/>
                  <a:pt x="150" y="512"/>
                  <a:pt x="161" y="518"/>
                </a:cubicBezTo>
                <a:cubicBezTo>
                  <a:pt x="172" y="524"/>
                  <a:pt x="206" y="563"/>
                  <a:pt x="225" y="570"/>
                </a:cubicBezTo>
                <a:cubicBezTo>
                  <a:pt x="243" y="576"/>
                  <a:pt x="306" y="569"/>
                  <a:pt x="312" y="552"/>
                </a:cubicBezTo>
                <a:cubicBezTo>
                  <a:pt x="317" y="536"/>
                  <a:pt x="322" y="524"/>
                  <a:pt x="302" y="516"/>
                </a:cubicBezTo>
                <a:cubicBezTo>
                  <a:pt x="282" y="509"/>
                  <a:pt x="278" y="510"/>
                  <a:pt x="278" y="510"/>
                </a:cubicBezTo>
                <a:cubicBezTo>
                  <a:pt x="257" y="474"/>
                  <a:pt x="257" y="474"/>
                  <a:pt x="257" y="474"/>
                </a:cubicBezTo>
                <a:cubicBezTo>
                  <a:pt x="257" y="474"/>
                  <a:pt x="304" y="494"/>
                  <a:pt x="310" y="493"/>
                </a:cubicBezTo>
                <a:cubicBezTo>
                  <a:pt x="316" y="492"/>
                  <a:pt x="372" y="511"/>
                  <a:pt x="387" y="492"/>
                </a:cubicBezTo>
                <a:cubicBezTo>
                  <a:pt x="402" y="473"/>
                  <a:pt x="417" y="453"/>
                  <a:pt x="395" y="430"/>
                </a:cubicBezTo>
                <a:cubicBezTo>
                  <a:pt x="373" y="407"/>
                  <a:pt x="372" y="396"/>
                  <a:pt x="372" y="396"/>
                </a:cubicBezTo>
                <a:cubicBezTo>
                  <a:pt x="372" y="396"/>
                  <a:pt x="440" y="377"/>
                  <a:pt x="440" y="368"/>
                </a:cubicBezTo>
                <a:cubicBezTo>
                  <a:pt x="440" y="368"/>
                  <a:pt x="510" y="449"/>
                  <a:pt x="538" y="470"/>
                </a:cubicBezTo>
                <a:cubicBezTo>
                  <a:pt x="565" y="491"/>
                  <a:pt x="557" y="488"/>
                  <a:pt x="559" y="503"/>
                </a:cubicBezTo>
                <a:cubicBezTo>
                  <a:pt x="561" y="518"/>
                  <a:pt x="559" y="538"/>
                  <a:pt x="548" y="540"/>
                </a:cubicBezTo>
                <a:cubicBezTo>
                  <a:pt x="537" y="543"/>
                  <a:pt x="533" y="556"/>
                  <a:pt x="541" y="555"/>
                </a:cubicBezTo>
                <a:cubicBezTo>
                  <a:pt x="550" y="554"/>
                  <a:pt x="557" y="557"/>
                  <a:pt x="567" y="550"/>
                </a:cubicBezTo>
                <a:cubicBezTo>
                  <a:pt x="576" y="544"/>
                  <a:pt x="593" y="514"/>
                  <a:pt x="615" y="531"/>
                </a:cubicBezTo>
                <a:cubicBezTo>
                  <a:pt x="620" y="535"/>
                  <a:pt x="624" y="537"/>
                  <a:pt x="628" y="539"/>
                </a:cubicBezTo>
                <a:cubicBezTo>
                  <a:pt x="634" y="544"/>
                  <a:pt x="638" y="549"/>
                  <a:pt x="639" y="559"/>
                </a:cubicBezTo>
                <a:cubicBezTo>
                  <a:pt x="640" y="569"/>
                  <a:pt x="649" y="589"/>
                  <a:pt x="658" y="591"/>
                </a:cubicBezTo>
                <a:cubicBezTo>
                  <a:pt x="666" y="593"/>
                  <a:pt x="666" y="586"/>
                  <a:pt x="666" y="586"/>
                </a:cubicBezTo>
                <a:cubicBezTo>
                  <a:pt x="666" y="586"/>
                  <a:pt x="655" y="570"/>
                  <a:pt x="655" y="564"/>
                </a:cubicBezTo>
                <a:cubicBezTo>
                  <a:pt x="655" y="556"/>
                  <a:pt x="651" y="544"/>
                  <a:pt x="651" y="544"/>
                </a:cubicBezTo>
                <a:cubicBezTo>
                  <a:pt x="651" y="544"/>
                  <a:pt x="653" y="531"/>
                  <a:pt x="657" y="533"/>
                </a:cubicBezTo>
                <a:cubicBezTo>
                  <a:pt x="661" y="535"/>
                  <a:pt x="676" y="544"/>
                  <a:pt x="684" y="551"/>
                </a:cubicBezTo>
                <a:cubicBezTo>
                  <a:pt x="695" y="560"/>
                  <a:pt x="711" y="564"/>
                  <a:pt x="715" y="561"/>
                </a:cubicBezTo>
                <a:cubicBezTo>
                  <a:pt x="720" y="557"/>
                  <a:pt x="724" y="555"/>
                  <a:pt x="712" y="548"/>
                </a:cubicBezTo>
                <a:cubicBezTo>
                  <a:pt x="700" y="541"/>
                  <a:pt x="698" y="539"/>
                  <a:pt x="698" y="539"/>
                </a:cubicBezTo>
                <a:cubicBezTo>
                  <a:pt x="698" y="539"/>
                  <a:pt x="727" y="553"/>
                  <a:pt x="726" y="536"/>
                </a:cubicBezTo>
                <a:cubicBezTo>
                  <a:pt x="726" y="536"/>
                  <a:pt x="727" y="534"/>
                  <a:pt x="712" y="530"/>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0" name="Freeform 6">
            <a:extLst>
              <a:ext uri="{FF2B5EF4-FFF2-40B4-BE49-F238E27FC236}">
                <a16:creationId xmlns="" xmlns:a16="http://schemas.microsoft.com/office/drawing/2014/main" id="{2B4535EF-2A1E-A24B-B07E-8845AB059F47}"/>
              </a:ext>
            </a:extLst>
          </p:cNvPr>
          <p:cNvSpPr>
            <a:spLocks noEditPoints="1"/>
          </p:cNvSpPr>
          <p:nvPr/>
        </p:nvSpPr>
        <p:spPr bwMode="auto">
          <a:xfrm>
            <a:off x="1333796" y="2263486"/>
            <a:ext cx="762901" cy="801012"/>
          </a:xfrm>
          <a:custGeom>
            <a:avLst/>
            <a:gdLst/>
            <a:ahLst/>
            <a:cxnLst>
              <a:cxn ang="0">
                <a:pos x="773" y="787"/>
              </a:cxn>
              <a:cxn ang="0">
                <a:pos x="742" y="760"/>
              </a:cxn>
              <a:cxn ang="0">
                <a:pos x="687" y="717"/>
              </a:cxn>
              <a:cxn ang="0">
                <a:pos x="681" y="645"/>
              </a:cxn>
              <a:cxn ang="0">
                <a:pos x="688" y="636"/>
              </a:cxn>
              <a:cxn ang="0">
                <a:pos x="664" y="613"/>
              </a:cxn>
              <a:cxn ang="0">
                <a:pos x="645" y="546"/>
              </a:cxn>
              <a:cxn ang="0">
                <a:pos x="612" y="326"/>
              </a:cxn>
              <a:cxn ang="0">
                <a:pos x="666" y="195"/>
              </a:cxn>
              <a:cxn ang="0">
                <a:pos x="735" y="181"/>
              </a:cxn>
              <a:cxn ang="0">
                <a:pos x="740" y="166"/>
              </a:cxn>
              <a:cxn ang="0">
                <a:pos x="747" y="150"/>
              </a:cxn>
              <a:cxn ang="0">
                <a:pos x="745" y="110"/>
              </a:cxn>
              <a:cxn ang="0">
                <a:pos x="713" y="19"/>
              </a:cxn>
              <a:cxn ang="0">
                <a:pos x="589" y="112"/>
              </a:cxn>
              <a:cxn ang="0">
                <a:pos x="432" y="159"/>
              </a:cxn>
              <a:cxn ang="0">
                <a:pos x="244" y="279"/>
              </a:cxn>
              <a:cxn ang="0">
                <a:pos x="198" y="477"/>
              </a:cxn>
              <a:cxn ang="0">
                <a:pos x="294" y="604"/>
              </a:cxn>
              <a:cxn ang="0">
                <a:pos x="142" y="581"/>
              </a:cxn>
              <a:cxn ang="0">
                <a:pos x="86" y="554"/>
              </a:cxn>
              <a:cxn ang="0">
                <a:pos x="6" y="699"/>
              </a:cxn>
              <a:cxn ang="0">
                <a:pos x="66" y="710"/>
              </a:cxn>
              <a:cxn ang="0">
                <a:pos x="118" y="649"/>
              </a:cxn>
              <a:cxn ang="0">
                <a:pos x="145" y="644"/>
              </a:cxn>
              <a:cxn ang="0">
                <a:pos x="207" y="699"/>
              </a:cxn>
              <a:cxn ang="0">
                <a:pos x="344" y="770"/>
              </a:cxn>
              <a:cxn ang="0">
                <a:pos x="421" y="712"/>
              </a:cxn>
              <a:cxn ang="0">
                <a:pos x="421" y="602"/>
              </a:cxn>
              <a:cxn ang="0">
                <a:pos x="562" y="569"/>
              </a:cxn>
              <a:cxn ang="0">
                <a:pos x="650" y="741"/>
              </a:cxn>
              <a:cxn ang="0">
                <a:pos x="641" y="799"/>
              </a:cxn>
              <a:cxn ang="0">
                <a:pos x="668" y="808"/>
              </a:cxn>
              <a:cxn ang="0">
                <a:pos x="701" y="818"/>
              </a:cxn>
              <a:cxn ang="0">
                <a:pos x="712" y="848"/>
              </a:cxn>
              <a:cxn ang="0">
                <a:pos x="725" y="807"/>
              </a:cxn>
              <a:cxn ang="0">
                <a:pos x="759" y="824"/>
              </a:cxn>
              <a:cxn ang="0">
                <a:pos x="785" y="829"/>
              </a:cxn>
              <a:cxn ang="0">
                <a:pos x="812" y="816"/>
              </a:cxn>
              <a:cxn ang="0">
                <a:pos x="446" y="489"/>
              </a:cxn>
              <a:cxn ang="0">
                <a:pos x="402" y="505"/>
              </a:cxn>
              <a:cxn ang="0">
                <a:pos x="448" y="489"/>
              </a:cxn>
              <a:cxn ang="0">
                <a:pos x="446" y="489"/>
              </a:cxn>
              <a:cxn ang="0">
                <a:pos x="501" y="382"/>
              </a:cxn>
              <a:cxn ang="0">
                <a:pos x="525" y="390"/>
              </a:cxn>
            </a:cxnLst>
            <a:rect l="0" t="0" r="r" b="b"/>
            <a:pathLst>
              <a:path w="815" h="856">
                <a:moveTo>
                  <a:pt x="798" y="808"/>
                </a:moveTo>
                <a:cubicBezTo>
                  <a:pt x="782" y="802"/>
                  <a:pt x="773" y="787"/>
                  <a:pt x="773" y="787"/>
                </a:cubicBezTo>
                <a:cubicBezTo>
                  <a:pt x="773" y="787"/>
                  <a:pt x="769" y="781"/>
                  <a:pt x="763" y="775"/>
                </a:cubicBezTo>
                <a:cubicBezTo>
                  <a:pt x="758" y="769"/>
                  <a:pt x="745" y="764"/>
                  <a:pt x="742" y="760"/>
                </a:cubicBezTo>
                <a:cubicBezTo>
                  <a:pt x="739" y="756"/>
                  <a:pt x="734" y="750"/>
                  <a:pt x="717" y="741"/>
                </a:cubicBezTo>
                <a:cubicBezTo>
                  <a:pt x="700" y="732"/>
                  <a:pt x="687" y="717"/>
                  <a:pt x="687" y="717"/>
                </a:cubicBezTo>
                <a:cubicBezTo>
                  <a:pt x="687" y="717"/>
                  <a:pt x="664" y="660"/>
                  <a:pt x="664" y="649"/>
                </a:cubicBezTo>
                <a:cubicBezTo>
                  <a:pt x="664" y="649"/>
                  <a:pt x="682" y="654"/>
                  <a:pt x="681" y="645"/>
                </a:cubicBezTo>
                <a:cubicBezTo>
                  <a:pt x="681" y="645"/>
                  <a:pt x="675" y="638"/>
                  <a:pt x="674" y="635"/>
                </a:cubicBezTo>
                <a:cubicBezTo>
                  <a:pt x="674" y="635"/>
                  <a:pt x="686" y="638"/>
                  <a:pt x="688" y="636"/>
                </a:cubicBezTo>
                <a:cubicBezTo>
                  <a:pt x="689" y="633"/>
                  <a:pt x="690" y="628"/>
                  <a:pt x="683" y="627"/>
                </a:cubicBezTo>
                <a:cubicBezTo>
                  <a:pt x="675" y="627"/>
                  <a:pt x="665" y="616"/>
                  <a:pt x="664" y="613"/>
                </a:cubicBezTo>
                <a:cubicBezTo>
                  <a:pt x="663" y="609"/>
                  <a:pt x="653" y="600"/>
                  <a:pt x="653" y="600"/>
                </a:cubicBezTo>
                <a:cubicBezTo>
                  <a:pt x="653" y="600"/>
                  <a:pt x="645" y="564"/>
                  <a:pt x="645" y="546"/>
                </a:cubicBezTo>
                <a:cubicBezTo>
                  <a:pt x="645" y="528"/>
                  <a:pt x="622" y="468"/>
                  <a:pt x="618" y="457"/>
                </a:cubicBezTo>
                <a:cubicBezTo>
                  <a:pt x="614" y="445"/>
                  <a:pt x="604" y="351"/>
                  <a:pt x="612" y="326"/>
                </a:cubicBezTo>
                <a:cubicBezTo>
                  <a:pt x="619" y="300"/>
                  <a:pt x="642" y="242"/>
                  <a:pt x="623" y="211"/>
                </a:cubicBezTo>
                <a:cubicBezTo>
                  <a:pt x="623" y="211"/>
                  <a:pt x="658" y="202"/>
                  <a:pt x="666" y="195"/>
                </a:cubicBezTo>
                <a:cubicBezTo>
                  <a:pt x="673" y="187"/>
                  <a:pt x="698" y="201"/>
                  <a:pt x="706" y="201"/>
                </a:cubicBezTo>
                <a:cubicBezTo>
                  <a:pt x="714" y="201"/>
                  <a:pt x="738" y="206"/>
                  <a:pt x="735" y="181"/>
                </a:cubicBezTo>
                <a:cubicBezTo>
                  <a:pt x="735" y="181"/>
                  <a:pt x="744" y="175"/>
                  <a:pt x="744" y="172"/>
                </a:cubicBezTo>
                <a:cubicBezTo>
                  <a:pt x="744" y="169"/>
                  <a:pt x="740" y="166"/>
                  <a:pt x="740" y="166"/>
                </a:cubicBezTo>
                <a:cubicBezTo>
                  <a:pt x="740" y="166"/>
                  <a:pt x="747" y="163"/>
                  <a:pt x="747" y="160"/>
                </a:cubicBezTo>
                <a:cubicBezTo>
                  <a:pt x="747" y="158"/>
                  <a:pt x="747" y="150"/>
                  <a:pt x="747" y="150"/>
                </a:cubicBezTo>
                <a:cubicBezTo>
                  <a:pt x="747" y="150"/>
                  <a:pt x="759" y="145"/>
                  <a:pt x="755" y="136"/>
                </a:cubicBezTo>
                <a:cubicBezTo>
                  <a:pt x="751" y="127"/>
                  <a:pt x="740" y="119"/>
                  <a:pt x="745" y="110"/>
                </a:cubicBezTo>
                <a:cubicBezTo>
                  <a:pt x="750" y="101"/>
                  <a:pt x="760" y="85"/>
                  <a:pt x="753" y="68"/>
                </a:cubicBezTo>
                <a:cubicBezTo>
                  <a:pt x="747" y="51"/>
                  <a:pt x="752" y="33"/>
                  <a:pt x="713" y="19"/>
                </a:cubicBezTo>
                <a:cubicBezTo>
                  <a:pt x="675" y="4"/>
                  <a:pt x="639" y="0"/>
                  <a:pt x="610" y="37"/>
                </a:cubicBezTo>
                <a:cubicBezTo>
                  <a:pt x="591" y="62"/>
                  <a:pt x="589" y="112"/>
                  <a:pt x="589" y="112"/>
                </a:cubicBezTo>
                <a:cubicBezTo>
                  <a:pt x="589" y="112"/>
                  <a:pt x="585" y="123"/>
                  <a:pt x="567" y="127"/>
                </a:cubicBezTo>
                <a:cubicBezTo>
                  <a:pt x="549" y="130"/>
                  <a:pt x="479" y="129"/>
                  <a:pt x="432" y="159"/>
                </a:cubicBezTo>
                <a:cubicBezTo>
                  <a:pt x="385" y="188"/>
                  <a:pt x="340" y="196"/>
                  <a:pt x="325" y="209"/>
                </a:cubicBezTo>
                <a:cubicBezTo>
                  <a:pt x="309" y="221"/>
                  <a:pt x="253" y="271"/>
                  <a:pt x="244" y="279"/>
                </a:cubicBezTo>
                <a:cubicBezTo>
                  <a:pt x="235" y="287"/>
                  <a:pt x="198" y="328"/>
                  <a:pt x="188" y="334"/>
                </a:cubicBezTo>
                <a:cubicBezTo>
                  <a:pt x="178" y="340"/>
                  <a:pt x="132" y="429"/>
                  <a:pt x="198" y="477"/>
                </a:cubicBezTo>
                <a:cubicBezTo>
                  <a:pt x="198" y="477"/>
                  <a:pt x="233" y="511"/>
                  <a:pt x="246" y="541"/>
                </a:cubicBezTo>
                <a:cubicBezTo>
                  <a:pt x="259" y="572"/>
                  <a:pt x="294" y="604"/>
                  <a:pt x="294" y="604"/>
                </a:cubicBezTo>
                <a:cubicBezTo>
                  <a:pt x="294" y="604"/>
                  <a:pt x="298" y="613"/>
                  <a:pt x="224" y="602"/>
                </a:cubicBezTo>
                <a:cubicBezTo>
                  <a:pt x="224" y="602"/>
                  <a:pt x="152" y="595"/>
                  <a:pt x="142" y="581"/>
                </a:cubicBezTo>
                <a:cubicBezTo>
                  <a:pt x="132" y="568"/>
                  <a:pt x="136" y="569"/>
                  <a:pt x="124" y="563"/>
                </a:cubicBezTo>
                <a:cubicBezTo>
                  <a:pt x="112" y="556"/>
                  <a:pt x="94" y="554"/>
                  <a:pt x="86" y="554"/>
                </a:cubicBezTo>
                <a:cubicBezTo>
                  <a:pt x="79" y="554"/>
                  <a:pt x="72" y="545"/>
                  <a:pt x="64" y="554"/>
                </a:cubicBezTo>
                <a:cubicBezTo>
                  <a:pt x="56" y="563"/>
                  <a:pt x="0" y="659"/>
                  <a:pt x="6" y="699"/>
                </a:cubicBezTo>
                <a:cubicBezTo>
                  <a:pt x="13" y="738"/>
                  <a:pt x="23" y="760"/>
                  <a:pt x="45" y="750"/>
                </a:cubicBezTo>
                <a:cubicBezTo>
                  <a:pt x="66" y="740"/>
                  <a:pt x="66" y="716"/>
                  <a:pt x="66" y="710"/>
                </a:cubicBezTo>
                <a:cubicBezTo>
                  <a:pt x="66" y="704"/>
                  <a:pt x="75" y="691"/>
                  <a:pt x="78" y="688"/>
                </a:cubicBezTo>
                <a:cubicBezTo>
                  <a:pt x="81" y="685"/>
                  <a:pt x="113" y="649"/>
                  <a:pt x="118" y="649"/>
                </a:cubicBezTo>
                <a:cubicBezTo>
                  <a:pt x="123" y="649"/>
                  <a:pt x="137" y="654"/>
                  <a:pt x="140" y="649"/>
                </a:cubicBezTo>
                <a:cubicBezTo>
                  <a:pt x="142" y="645"/>
                  <a:pt x="145" y="644"/>
                  <a:pt x="145" y="644"/>
                </a:cubicBezTo>
                <a:cubicBezTo>
                  <a:pt x="145" y="644"/>
                  <a:pt x="212" y="661"/>
                  <a:pt x="217" y="669"/>
                </a:cubicBezTo>
                <a:cubicBezTo>
                  <a:pt x="223" y="677"/>
                  <a:pt x="199" y="688"/>
                  <a:pt x="207" y="699"/>
                </a:cubicBezTo>
                <a:cubicBezTo>
                  <a:pt x="215" y="711"/>
                  <a:pt x="223" y="722"/>
                  <a:pt x="270" y="740"/>
                </a:cubicBezTo>
                <a:cubicBezTo>
                  <a:pt x="317" y="757"/>
                  <a:pt x="331" y="771"/>
                  <a:pt x="344" y="770"/>
                </a:cubicBezTo>
                <a:cubicBezTo>
                  <a:pt x="356" y="769"/>
                  <a:pt x="423" y="765"/>
                  <a:pt x="432" y="744"/>
                </a:cubicBezTo>
                <a:cubicBezTo>
                  <a:pt x="441" y="724"/>
                  <a:pt x="426" y="712"/>
                  <a:pt x="421" y="712"/>
                </a:cubicBezTo>
                <a:cubicBezTo>
                  <a:pt x="417" y="712"/>
                  <a:pt x="428" y="691"/>
                  <a:pt x="428" y="685"/>
                </a:cubicBezTo>
                <a:cubicBezTo>
                  <a:pt x="428" y="679"/>
                  <a:pt x="424" y="605"/>
                  <a:pt x="421" y="602"/>
                </a:cubicBezTo>
                <a:cubicBezTo>
                  <a:pt x="419" y="599"/>
                  <a:pt x="535" y="548"/>
                  <a:pt x="548" y="531"/>
                </a:cubicBezTo>
                <a:cubicBezTo>
                  <a:pt x="548" y="531"/>
                  <a:pt x="557" y="545"/>
                  <a:pt x="562" y="569"/>
                </a:cubicBezTo>
                <a:cubicBezTo>
                  <a:pt x="566" y="594"/>
                  <a:pt x="613" y="668"/>
                  <a:pt x="623" y="693"/>
                </a:cubicBezTo>
                <a:cubicBezTo>
                  <a:pt x="633" y="717"/>
                  <a:pt x="648" y="727"/>
                  <a:pt x="650" y="741"/>
                </a:cubicBezTo>
                <a:cubicBezTo>
                  <a:pt x="652" y="755"/>
                  <a:pt x="660" y="773"/>
                  <a:pt x="660" y="773"/>
                </a:cubicBezTo>
                <a:cubicBezTo>
                  <a:pt x="660" y="773"/>
                  <a:pt x="657" y="797"/>
                  <a:pt x="641" y="799"/>
                </a:cubicBezTo>
                <a:cubicBezTo>
                  <a:pt x="641" y="799"/>
                  <a:pt x="631" y="805"/>
                  <a:pt x="643" y="809"/>
                </a:cubicBezTo>
                <a:cubicBezTo>
                  <a:pt x="654" y="813"/>
                  <a:pt x="665" y="814"/>
                  <a:pt x="668" y="808"/>
                </a:cubicBezTo>
                <a:cubicBezTo>
                  <a:pt x="671" y="803"/>
                  <a:pt x="685" y="773"/>
                  <a:pt x="695" y="786"/>
                </a:cubicBezTo>
                <a:cubicBezTo>
                  <a:pt x="704" y="799"/>
                  <a:pt x="707" y="808"/>
                  <a:pt x="701" y="818"/>
                </a:cubicBezTo>
                <a:cubicBezTo>
                  <a:pt x="695" y="828"/>
                  <a:pt x="693" y="846"/>
                  <a:pt x="701" y="851"/>
                </a:cubicBezTo>
                <a:cubicBezTo>
                  <a:pt x="709" y="856"/>
                  <a:pt x="712" y="848"/>
                  <a:pt x="712" y="848"/>
                </a:cubicBezTo>
                <a:cubicBezTo>
                  <a:pt x="712" y="848"/>
                  <a:pt x="712" y="835"/>
                  <a:pt x="716" y="829"/>
                </a:cubicBezTo>
                <a:cubicBezTo>
                  <a:pt x="720" y="824"/>
                  <a:pt x="725" y="807"/>
                  <a:pt x="725" y="807"/>
                </a:cubicBezTo>
                <a:cubicBezTo>
                  <a:pt x="725" y="807"/>
                  <a:pt x="732" y="792"/>
                  <a:pt x="736" y="796"/>
                </a:cubicBezTo>
                <a:cubicBezTo>
                  <a:pt x="740" y="799"/>
                  <a:pt x="755" y="812"/>
                  <a:pt x="759" y="824"/>
                </a:cubicBezTo>
                <a:cubicBezTo>
                  <a:pt x="763" y="835"/>
                  <a:pt x="779" y="844"/>
                  <a:pt x="784" y="844"/>
                </a:cubicBezTo>
                <a:cubicBezTo>
                  <a:pt x="790" y="844"/>
                  <a:pt x="796" y="840"/>
                  <a:pt x="785" y="829"/>
                </a:cubicBezTo>
                <a:cubicBezTo>
                  <a:pt x="775" y="817"/>
                  <a:pt x="777" y="815"/>
                  <a:pt x="777" y="815"/>
                </a:cubicBezTo>
                <a:cubicBezTo>
                  <a:pt x="777" y="815"/>
                  <a:pt x="809" y="835"/>
                  <a:pt x="812" y="816"/>
                </a:cubicBezTo>
                <a:cubicBezTo>
                  <a:pt x="812" y="816"/>
                  <a:pt x="815" y="813"/>
                  <a:pt x="798" y="808"/>
                </a:cubicBezTo>
                <a:close/>
                <a:moveTo>
                  <a:pt x="446" y="489"/>
                </a:moveTo>
                <a:cubicBezTo>
                  <a:pt x="431" y="494"/>
                  <a:pt x="404" y="518"/>
                  <a:pt x="404" y="518"/>
                </a:cubicBezTo>
                <a:cubicBezTo>
                  <a:pt x="402" y="505"/>
                  <a:pt x="402" y="505"/>
                  <a:pt x="402" y="505"/>
                </a:cubicBezTo>
                <a:cubicBezTo>
                  <a:pt x="406" y="500"/>
                  <a:pt x="435" y="492"/>
                  <a:pt x="446" y="489"/>
                </a:cubicBezTo>
                <a:cubicBezTo>
                  <a:pt x="447" y="489"/>
                  <a:pt x="447" y="489"/>
                  <a:pt x="448" y="489"/>
                </a:cubicBezTo>
                <a:cubicBezTo>
                  <a:pt x="452" y="488"/>
                  <a:pt x="450" y="488"/>
                  <a:pt x="446" y="489"/>
                </a:cubicBezTo>
                <a:cubicBezTo>
                  <a:pt x="446" y="489"/>
                  <a:pt x="446" y="489"/>
                  <a:pt x="446" y="489"/>
                </a:cubicBezTo>
                <a:close/>
                <a:moveTo>
                  <a:pt x="501" y="384"/>
                </a:moveTo>
                <a:cubicBezTo>
                  <a:pt x="501" y="382"/>
                  <a:pt x="501" y="382"/>
                  <a:pt x="501" y="382"/>
                </a:cubicBezTo>
                <a:cubicBezTo>
                  <a:pt x="510" y="381"/>
                  <a:pt x="519" y="365"/>
                  <a:pt x="519" y="365"/>
                </a:cubicBezTo>
                <a:cubicBezTo>
                  <a:pt x="516" y="370"/>
                  <a:pt x="525" y="390"/>
                  <a:pt x="525" y="390"/>
                </a:cubicBezTo>
                <a:cubicBezTo>
                  <a:pt x="516" y="386"/>
                  <a:pt x="501" y="384"/>
                  <a:pt x="501" y="384"/>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1" name="Freeform 7">
            <a:extLst>
              <a:ext uri="{FF2B5EF4-FFF2-40B4-BE49-F238E27FC236}">
                <a16:creationId xmlns="" xmlns:a16="http://schemas.microsoft.com/office/drawing/2014/main" id="{0F600209-57C2-1D47-BE1D-6B26C5BCB6C1}"/>
              </a:ext>
            </a:extLst>
          </p:cNvPr>
          <p:cNvSpPr>
            <a:spLocks noEditPoints="1"/>
          </p:cNvSpPr>
          <p:nvPr/>
        </p:nvSpPr>
        <p:spPr bwMode="auto">
          <a:xfrm>
            <a:off x="2198438" y="2341842"/>
            <a:ext cx="985854" cy="722655"/>
          </a:xfrm>
          <a:custGeom>
            <a:avLst/>
            <a:gdLst/>
            <a:ahLst/>
            <a:cxnLst>
              <a:cxn ang="0">
                <a:pos x="1021" y="46"/>
              </a:cxn>
              <a:cxn ang="0">
                <a:pos x="878" y="52"/>
              </a:cxn>
              <a:cxn ang="0">
                <a:pos x="678" y="21"/>
              </a:cxn>
              <a:cxn ang="0">
                <a:pos x="438" y="47"/>
              </a:cxn>
              <a:cxn ang="0">
                <a:pos x="324" y="174"/>
              </a:cxn>
              <a:cxn ang="0">
                <a:pos x="324" y="443"/>
              </a:cxn>
              <a:cxn ang="0">
                <a:pos x="65" y="566"/>
              </a:cxn>
              <a:cxn ang="0">
                <a:pos x="12" y="603"/>
              </a:cxn>
              <a:cxn ang="0">
                <a:pos x="72" y="680"/>
              </a:cxn>
              <a:cxn ang="0">
                <a:pos x="193" y="678"/>
              </a:cxn>
              <a:cxn ang="0">
                <a:pos x="136" y="622"/>
              </a:cxn>
              <a:cxn ang="0">
                <a:pos x="133" y="604"/>
              </a:cxn>
              <a:cxn ang="0">
                <a:pos x="339" y="523"/>
              </a:cxn>
              <a:cxn ang="0">
                <a:pos x="452" y="405"/>
              </a:cxn>
              <a:cxn ang="0">
                <a:pos x="491" y="336"/>
              </a:cxn>
              <a:cxn ang="0">
                <a:pos x="622" y="349"/>
              </a:cxn>
              <a:cxn ang="0">
                <a:pos x="467" y="582"/>
              </a:cxn>
              <a:cxn ang="0">
                <a:pos x="422" y="648"/>
              </a:cxn>
              <a:cxn ang="0">
                <a:pos x="529" y="713"/>
              </a:cxn>
              <a:cxn ang="0">
                <a:pos x="637" y="669"/>
              </a:cxn>
              <a:cxn ang="0">
                <a:pos x="544" y="609"/>
              </a:cxn>
              <a:cxn ang="0">
                <a:pos x="617" y="505"/>
              </a:cxn>
              <a:cxn ang="0">
                <a:pos x="734" y="350"/>
              </a:cxn>
              <a:cxn ang="0">
                <a:pos x="738" y="387"/>
              </a:cxn>
              <a:cxn ang="0">
                <a:pos x="764" y="586"/>
              </a:cxn>
              <a:cxn ang="0">
                <a:pos x="795" y="710"/>
              </a:cxn>
              <a:cxn ang="0">
                <a:pos x="784" y="737"/>
              </a:cxn>
              <a:cxn ang="0">
                <a:pos x="832" y="711"/>
              </a:cxn>
              <a:cxn ang="0">
                <a:pos x="860" y="770"/>
              </a:cxn>
              <a:cxn ang="0">
                <a:pos x="862" y="733"/>
              </a:cxn>
              <a:cxn ang="0">
                <a:pos x="927" y="755"/>
              </a:cxn>
              <a:cxn ang="0">
                <a:pos x="941" y="740"/>
              </a:cxn>
              <a:cxn ang="0">
                <a:pos x="907" y="706"/>
              </a:cxn>
              <a:cxn ang="0">
                <a:pos x="831" y="663"/>
              </a:cxn>
              <a:cxn ang="0">
                <a:pos x="858" y="587"/>
              </a:cxn>
              <a:cxn ang="0">
                <a:pos x="906" y="586"/>
              </a:cxn>
              <a:cxn ang="0">
                <a:pos x="917" y="582"/>
              </a:cxn>
              <a:cxn ang="0">
                <a:pos x="878" y="567"/>
              </a:cxn>
              <a:cxn ang="0">
                <a:pos x="820" y="445"/>
              </a:cxn>
              <a:cxn ang="0">
                <a:pos x="824" y="296"/>
              </a:cxn>
              <a:cxn ang="0">
                <a:pos x="890" y="185"/>
              </a:cxn>
              <a:cxn ang="0">
                <a:pos x="924" y="210"/>
              </a:cxn>
              <a:cxn ang="0">
                <a:pos x="965" y="209"/>
              </a:cxn>
              <a:cxn ang="0">
                <a:pos x="973" y="200"/>
              </a:cxn>
              <a:cxn ang="0">
                <a:pos x="976" y="199"/>
              </a:cxn>
              <a:cxn ang="0">
                <a:pos x="987" y="189"/>
              </a:cxn>
              <a:cxn ang="0">
                <a:pos x="1002" y="176"/>
              </a:cxn>
              <a:cxn ang="0">
                <a:pos x="1008" y="154"/>
              </a:cxn>
              <a:cxn ang="0">
                <a:pos x="1031" y="59"/>
              </a:cxn>
              <a:cxn ang="0">
                <a:pos x="673" y="254"/>
              </a:cxn>
              <a:cxn ang="0">
                <a:pos x="730" y="250"/>
              </a:cxn>
              <a:cxn ang="0">
                <a:pos x="728" y="310"/>
              </a:cxn>
            </a:cxnLst>
            <a:rect l="0" t="0" r="r" b="b"/>
            <a:pathLst>
              <a:path w="1055" h="772">
                <a:moveTo>
                  <a:pt x="1031" y="59"/>
                </a:moveTo>
                <a:cubicBezTo>
                  <a:pt x="1027" y="54"/>
                  <a:pt x="1024" y="50"/>
                  <a:pt x="1021" y="46"/>
                </a:cubicBezTo>
                <a:cubicBezTo>
                  <a:pt x="1014" y="34"/>
                  <a:pt x="1004" y="24"/>
                  <a:pt x="991" y="19"/>
                </a:cubicBezTo>
                <a:cubicBezTo>
                  <a:pt x="946" y="0"/>
                  <a:pt x="915" y="1"/>
                  <a:pt x="878" y="52"/>
                </a:cubicBezTo>
                <a:cubicBezTo>
                  <a:pt x="878" y="52"/>
                  <a:pt x="865" y="78"/>
                  <a:pt x="830" y="66"/>
                </a:cubicBezTo>
                <a:cubicBezTo>
                  <a:pt x="795" y="54"/>
                  <a:pt x="710" y="22"/>
                  <a:pt x="678" y="21"/>
                </a:cubicBezTo>
                <a:cubicBezTo>
                  <a:pt x="646" y="20"/>
                  <a:pt x="551" y="4"/>
                  <a:pt x="503" y="27"/>
                </a:cubicBezTo>
                <a:cubicBezTo>
                  <a:pt x="454" y="50"/>
                  <a:pt x="460" y="47"/>
                  <a:pt x="438" y="47"/>
                </a:cubicBezTo>
                <a:cubicBezTo>
                  <a:pt x="416" y="47"/>
                  <a:pt x="366" y="67"/>
                  <a:pt x="352" y="88"/>
                </a:cubicBezTo>
                <a:cubicBezTo>
                  <a:pt x="337" y="109"/>
                  <a:pt x="322" y="163"/>
                  <a:pt x="324" y="174"/>
                </a:cubicBezTo>
                <a:cubicBezTo>
                  <a:pt x="326" y="184"/>
                  <a:pt x="317" y="245"/>
                  <a:pt x="340" y="338"/>
                </a:cubicBezTo>
                <a:cubicBezTo>
                  <a:pt x="363" y="430"/>
                  <a:pt x="332" y="441"/>
                  <a:pt x="324" y="443"/>
                </a:cubicBezTo>
                <a:cubicBezTo>
                  <a:pt x="317" y="445"/>
                  <a:pt x="238" y="447"/>
                  <a:pt x="153" y="523"/>
                </a:cubicBezTo>
                <a:cubicBezTo>
                  <a:pt x="153" y="523"/>
                  <a:pt x="92" y="565"/>
                  <a:pt x="65" y="566"/>
                </a:cubicBezTo>
                <a:cubicBezTo>
                  <a:pt x="39" y="567"/>
                  <a:pt x="51" y="564"/>
                  <a:pt x="33" y="578"/>
                </a:cubicBezTo>
                <a:cubicBezTo>
                  <a:pt x="15" y="593"/>
                  <a:pt x="12" y="603"/>
                  <a:pt x="12" y="603"/>
                </a:cubicBezTo>
                <a:cubicBezTo>
                  <a:pt x="12" y="603"/>
                  <a:pt x="0" y="606"/>
                  <a:pt x="3" y="615"/>
                </a:cubicBezTo>
                <a:cubicBezTo>
                  <a:pt x="6" y="625"/>
                  <a:pt x="34" y="648"/>
                  <a:pt x="72" y="680"/>
                </a:cubicBezTo>
                <a:cubicBezTo>
                  <a:pt x="110" y="711"/>
                  <a:pt x="146" y="743"/>
                  <a:pt x="197" y="711"/>
                </a:cubicBezTo>
                <a:cubicBezTo>
                  <a:pt x="197" y="711"/>
                  <a:pt x="213" y="692"/>
                  <a:pt x="193" y="678"/>
                </a:cubicBezTo>
                <a:cubicBezTo>
                  <a:pt x="173" y="663"/>
                  <a:pt x="159" y="663"/>
                  <a:pt x="159" y="663"/>
                </a:cubicBezTo>
                <a:cubicBezTo>
                  <a:pt x="159" y="663"/>
                  <a:pt x="136" y="628"/>
                  <a:pt x="136" y="622"/>
                </a:cubicBezTo>
                <a:cubicBezTo>
                  <a:pt x="136" y="615"/>
                  <a:pt x="147" y="604"/>
                  <a:pt x="144" y="604"/>
                </a:cubicBezTo>
                <a:cubicBezTo>
                  <a:pt x="140" y="604"/>
                  <a:pt x="133" y="604"/>
                  <a:pt x="133" y="604"/>
                </a:cubicBezTo>
                <a:cubicBezTo>
                  <a:pt x="133" y="604"/>
                  <a:pt x="178" y="575"/>
                  <a:pt x="204" y="573"/>
                </a:cubicBezTo>
                <a:cubicBezTo>
                  <a:pt x="229" y="571"/>
                  <a:pt x="322" y="534"/>
                  <a:pt x="339" y="523"/>
                </a:cubicBezTo>
                <a:cubicBezTo>
                  <a:pt x="356" y="513"/>
                  <a:pt x="404" y="507"/>
                  <a:pt x="413" y="493"/>
                </a:cubicBezTo>
                <a:cubicBezTo>
                  <a:pt x="421" y="479"/>
                  <a:pt x="442" y="438"/>
                  <a:pt x="452" y="405"/>
                </a:cubicBezTo>
                <a:cubicBezTo>
                  <a:pt x="463" y="371"/>
                  <a:pt x="472" y="362"/>
                  <a:pt x="478" y="359"/>
                </a:cubicBezTo>
                <a:cubicBezTo>
                  <a:pt x="485" y="356"/>
                  <a:pt x="491" y="336"/>
                  <a:pt x="491" y="336"/>
                </a:cubicBezTo>
                <a:cubicBezTo>
                  <a:pt x="491" y="336"/>
                  <a:pt x="531" y="315"/>
                  <a:pt x="544" y="315"/>
                </a:cubicBezTo>
                <a:cubicBezTo>
                  <a:pt x="557" y="315"/>
                  <a:pt x="614" y="333"/>
                  <a:pt x="622" y="349"/>
                </a:cubicBezTo>
                <a:cubicBezTo>
                  <a:pt x="622" y="349"/>
                  <a:pt x="562" y="401"/>
                  <a:pt x="553" y="438"/>
                </a:cubicBezTo>
                <a:cubicBezTo>
                  <a:pt x="545" y="475"/>
                  <a:pt x="492" y="566"/>
                  <a:pt x="467" y="582"/>
                </a:cubicBezTo>
                <a:cubicBezTo>
                  <a:pt x="441" y="597"/>
                  <a:pt x="458" y="566"/>
                  <a:pt x="432" y="610"/>
                </a:cubicBezTo>
                <a:cubicBezTo>
                  <a:pt x="432" y="610"/>
                  <a:pt x="418" y="635"/>
                  <a:pt x="422" y="648"/>
                </a:cubicBezTo>
                <a:cubicBezTo>
                  <a:pt x="422" y="648"/>
                  <a:pt x="404" y="661"/>
                  <a:pt x="424" y="673"/>
                </a:cubicBezTo>
                <a:cubicBezTo>
                  <a:pt x="443" y="686"/>
                  <a:pt x="514" y="706"/>
                  <a:pt x="529" y="713"/>
                </a:cubicBezTo>
                <a:cubicBezTo>
                  <a:pt x="544" y="719"/>
                  <a:pt x="625" y="716"/>
                  <a:pt x="635" y="702"/>
                </a:cubicBezTo>
                <a:cubicBezTo>
                  <a:pt x="644" y="688"/>
                  <a:pt x="652" y="676"/>
                  <a:pt x="637" y="669"/>
                </a:cubicBezTo>
                <a:cubicBezTo>
                  <a:pt x="622" y="663"/>
                  <a:pt x="594" y="660"/>
                  <a:pt x="594" y="660"/>
                </a:cubicBezTo>
                <a:cubicBezTo>
                  <a:pt x="594" y="660"/>
                  <a:pt x="544" y="619"/>
                  <a:pt x="544" y="609"/>
                </a:cubicBezTo>
                <a:cubicBezTo>
                  <a:pt x="544" y="599"/>
                  <a:pt x="551" y="590"/>
                  <a:pt x="544" y="590"/>
                </a:cubicBezTo>
                <a:cubicBezTo>
                  <a:pt x="544" y="590"/>
                  <a:pt x="583" y="527"/>
                  <a:pt x="617" y="505"/>
                </a:cubicBezTo>
                <a:cubicBezTo>
                  <a:pt x="651" y="484"/>
                  <a:pt x="708" y="403"/>
                  <a:pt x="708" y="391"/>
                </a:cubicBezTo>
                <a:cubicBezTo>
                  <a:pt x="708" y="380"/>
                  <a:pt x="734" y="350"/>
                  <a:pt x="734" y="350"/>
                </a:cubicBezTo>
                <a:cubicBezTo>
                  <a:pt x="737" y="347"/>
                  <a:pt x="737" y="347"/>
                  <a:pt x="737" y="347"/>
                </a:cubicBezTo>
                <a:cubicBezTo>
                  <a:pt x="738" y="364"/>
                  <a:pt x="739" y="379"/>
                  <a:pt x="738" y="387"/>
                </a:cubicBezTo>
                <a:cubicBezTo>
                  <a:pt x="737" y="415"/>
                  <a:pt x="727" y="433"/>
                  <a:pt x="735" y="451"/>
                </a:cubicBezTo>
                <a:cubicBezTo>
                  <a:pt x="744" y="469"/>
                  <a:pt x="738" y="507"/>
                  <a:pt x="764" y="586"/>
                </a:cubicBezTo>
                <a:cubicBezTo>
                  <a:pt x="789" y="665"/>
                  <a:pt x="786" y="678"/>
                  <a:pt x="788" y="690"/>
                </a:cubicBezTo>
                <a:cubicBezTo>
                  <a:pt x="790" y="703"/>
                  <a:pt x="795" y="710"/>
                  <a:pt x="795" y="710"/>
                </a:cubicBezTo>
                <a:cubicBezTo>
                  <a:pt x="795" y="710"/>
                  <a:pt x="790" y="728"/>
                  <a:pt x="781" y="728"/>
                </a:cubicBezTo>
                <a:cubicBezTo>
                  <a:pt x="771" y="728"/>
                  <a:pt x="777" y="735"/>
                  <a:pt x="784" y="737"/>
                </a:cubicBezTo>
                <a:cubicBezTo>
                  <a:pt x="808" y="742"/>
                  <a:pt x="809" y="720"/>
                  <a:pt x="812" y="719"/>
                </a:cubicBezTo>
                <a:cubicBezTo>
                  <a:pt x="815" y="718"/>
                  <a:pt x="827" y="711"/>
                  <a:pt x="832" y="711"/>
                </a:cubicBezTo>
                <a:cubicBezTo>
                  <a:pt x="838" y="711"/>
                  <a:pt x="850" y="721"/>
                  <a:pt x="848" y="743"/>
                </a:cubicBezTo>
                <a:cubicBezTo>
                  <a:pt x="846" y="765"/>
                  <a:pt x="854" y="772"/>
                  <a:pt x="860" y="770"/>
                </a:cubicBezTo>
                <a:cubicBezTo>
                  <a:pt x="864" y="769"/>
                  <a:pt x="860" y="757"/>
                  <a:pt x="861" y="754"/>
                </a:cubicBezTo>
                <a:cubicBezTo>
                  <a:pt x="862" y="751"/>
                  <a:pt x="862" y="733"/>
                  <a:pt x="862" y="733"/>
                </a:cubicBezTo>
                <a:cubicBezTo>
                  <a:pt x="862" y="733"/>
                  <a:pt x="868" y="716"/>
                  <a:pt x="881" y="722"/>
                </a:cubicBezTo>
                <a:cubicBezTo>
                  <a:pt x="894" y="728"/>
                  <a:pt x="919" y="758"/>
                  <a:pt x="927" y="755"/>
                </a:cubicBezTo>
                <a:cubicBezTo>
                  <a:pt x="936" y="752"/>
                  <a:pt x="934" y="747"/>
                  <a:pt x="934" y="747"/>
                </a:cubicBezTo>
                <a:cubicBezTo>
                  <a:pt x="934" y="747"/>
                  <a:pt x="940" y="746"/>
                  <a:pt x="941" y="740"/>
                </a:cubicBezTo>
                <a:cubicBezTo>
                  <a:pt x="942" y="734"/>
                  <a:pt x="939" y="733"/>
                  <a:pt x="928" y="726"/>
                </a:cubicBezTo>
                <a:cubicBezTo>
                  <a:pt x="916" y="719"/>
                  <a:pt x="919" y="713"/>
                  <a:pt x="907" y="706"/>
                </a:cubicBezTo>
                <a:cubicBezTo>
                  <a:pt x="895" y="700"/>
                  <a:pt x="879" y="695"/>
                  <a:pt x="862" y="679"/>
                </a:cubicBezTo>
                <a:cubicBezTo>
                  <a:pt x="845" y="662"/>
                  <a:pt x="831" y="671"/>
                  <a:pt x="831" y="663"/>
                </a:cubicBezTo>
                <a:cubicBezTo>
                  <a:pt x="831" y="654"/>
                  <a:pt x="815" y="596"/>
                  <a:pt x="820" y="592"/>
                </a:cubicBezTo>
                <a:cubicBezTo>
                  <a:pt x="841" y="574"/>
                  <a:pt x="848" y="586"/>
                  <a:pt x="858" y="587"/>
                </a:cubicBezTo>
                <a:cubicBezTo>
                  <a:pt x="867" y="588"/>
                  <a:pt x="904" y="599"/>
                  <a:pt x="907" y="595"/>
                </a:cubicBezTo>
                <a:cubicBezTo>
                  <a:pt x="910" y="591"/>
                  <a:pt x="911" y="586"/>
                  <a:pt x="906" y="586"/>
                </a:cubicBezTo>
                <a:cubicBezTo>
                  <a:pt x="906" y="586"/>
                  <a:pt x="906" y="586"/>
                  <a:pt x="906" y="586"/>
                </a:cubicBezTo>
                <a:cubicBezTo>
                  <a:pt x="911" y="586"/>
                  <a:pt x="917" y="585"/>
                  <a:pt x="917" y="582"/>
                </a:cubicBezTo>
                <a:cubicBezTo>
                  <a:pt x="916" y="576"/>
                  <a:pt x="906" y="575"/>
                  <a:pt x="906" y="575"/>
                </a:cubicBezTo>
                <a:cubicBezTo>
                  <a:pt x="906" y="575"/>
                  <a:pt x="886" y="574"/>
                  <a:pt x="878" y="567"/>
                </a:cubicBezTo>
                <a:cubicBezTo>
                  <a:pt x="869" y="559"/>
                  <a:pt x="820" y="538"/>
                  <a:pt x="823" y="514"/>
                </a:cubicBezTo>
                <a:cubicBezTo>
                  <a:pt x="826" y="490"/>
                  <a:pt x="823" y="453"/>
                  <a:pt x="820" y="445"/>
                </a:cubicBezTo>
                <a:cubicBezTo>
                  <a:pt x="816" y="438"/>
                  <a:pt x="809" y="403"/>
                  <a:pt x="814" y="368"/>
                </a:cubicBezTo>
                <a:cubicBezTo>
                  <a:pt x="820" y="333"/>
                  <a:pt x="824" y="296"/>
                  <a:pt x="824" y="296"/>
                </a:cubicBezTo>
                <a:cubicBezTo>
                  <a:pt x="824" y="296"/>
                  <a:pt x="864" y="203"/>
                  <a:pt x="861" y="188"/>
                </a:cubicBezTo>
                <a:cubicBezTo>
                  <a:pt x="861" y="188"/>
                  <a:pt x="886" y="188"/>
                  <a:pt x="890" y="185"/>
                </a:cubicBezTo>
                <a:cubicBezTo>
                  <a:pt x="893" y="184"/>
                  <a:pt x="906" y="196"/>
                  <a:pt x="920" y="205"/>
                </a:cubicBezTo>
                <a:cubicBezTo>
                  <a:pt x="921" y="208"/>
                  <a:pt x="923" y="209"/>
                  <a:pt x="924" y="210"/>
                </a:cubicBezTo>
                <a:cubicBezTo>
                  <a:pt x="930" y="214"/>
                  <a:pt x="942" y="225"/>
                  <a:pt x="953" y="219"/>
                </a:cubicBezTo>
                <a:cubicBezTo>
                  <a:pt x="958" y="216"/>
                  <a:pt x="962" y="212"/>
                  <a:pt x="965" y="209"/>
                </a:cubicBezTo>
                <a:cubicBezTo>
                  <a:pt x="968" y="208"/>
                  <a:pt x="972" y="208"/>
                  <a:pt x="973" y="206"/>
                </a:cubicBezTo>
                <a:cubicBezTo>
                  <a:pt x="974" y="204"/>
                  <a:pt x="974" y="201"/>
                  <a:pt x="973" y="200"/>
                </a:cubicBezTo>
                <a:cubicBezTo>
                  <a:pt x="974" y="199"/>
                  <a:pt x="975" y="199"/>
                  <a:pt x="976" y="199"/>
                </a:cubicBezTo>
                <a:cubicBezTo>
                  <a:pt x="976" y="199"/>
                  <a:pt x="976" y="199"/>
                  <a:pt x="976" y="199"/>
                </a:cubicBezTo>
                <a:cubicBezTo>
                  <a:pt x="978" y="199"/>
                  <a:pt x="981" y="199"/>
                  <a:pt x="982" y="198"/>
                </a:cubicBezTo>
                <a:cubicBezTo>
                  <a:pt x="983" y="196"/>
                  <a:pt x="987" y="189"/>
                  <a:pt x="987" y="189"/>
                </a:cubicBezTo>
                <a:cubicBezTo>
                  <a:pt x="987" y="189"/>
                  <a:pt x="1001" y="191"/>
                  <a:pt x="1002" y="181"/>
                </a:cubicBezTo>
                <a:cubicBezTo>
                  <a:pt x="1002" y="180"/>
                  <a:pt x="1002" y="178"/>
                  <a:pt x="1002" y="176"/>
                </a:cubicBezTo>
                <a:cubicBezTo>
                  <a:pt x="1003" y="171"/>
                  <a:pt x="1003" y="164"/>
                  <a:pt x="1004" y="158"/>
                </a:cubicBezTo>
                <a:cubicBezTo>
                  <a:pt x="1005" y="156"/>
                  <a:pt x="1006" y="155"/>
                  <a:pt x="1008" y="154"/>
                </a:cubicBezTo>
                <a:cubicBezTo>
                  <a:pt x="1017" y="149"/>
                  <a:pt x="1034" y="141"/>
                  <a:pt x="1038" y="123"/>
                </a:cubicBezTo>
                <a:cubicBezTo>
                  <a:pt x="1042" y="104"/>
                  <a:pt x="1055" y="92"/>
                  <a:pt x="1031" y="59"/>
                </a:cubicBezTo>
                <a:close/>
                <a:moveTo>
                  <a:pt x="728" y="310"/>
                </a:moveTo>
                <a:cubicBezTo>
                  <a:pt x="704" y="273"/>
                  <a:pt x="677" y="256"/>
                  <a:pt x="673" y="254"/>
                </a:cubicBezTo>
                <a:cubicBezTo>
                  <a:pt x="669" y="252"/>
                  <a:pt x="677" y="250"/>
                  <a:pt x="684" y="250"/>
                </a:cubicBezTo>
                <a:cubicBezTo>
                  <a:pt x="692" y="250"/>
                  <a:pt x="730" y="250"/>
                  <a:pt x="730" y="250"/>
                </a:cubicBezTo>
                <a:cubicBezTo>
                  <a:pt x="730" y="250"/>
                  <a:pt x="733" y="283"/>
                  <a:pt x="735" y="317"/>
                </a:cubicBezTo>
                <a:cubicBezTo>
                  <a:pt x="732" y="315"/>
                  <a:pt x="729" y="313"/>
                  <a:pt x="728" y="310"/>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2" name="Freeform 8">
            <a:extLst>
              <a:ext uri="{FF2B5EF4-FFF2-40B4-BE49-F238E27FC236}">
                <a16:creationId xmlns="" xmlns:a16="http://schemas.microsoft.com/office/drawing/2014/main" id="{FDE7F7E3-A582-D246-B86D-E8FDCA0E4653}"/>
              </a:ext>
            </a:extLst>
          </p:cNvPr>
          <p:cNvSpPr>
            <a:spLocks/>
          </p:cNvSpPr>
          <p:nvPr/>
        </p:nvSpPr>
        <p:spPr bwMode="auto">
          <a:xfrm>
            <a:off x="3258576" y="2071937"/>
            <a:ext cx="1025915" cy="992561"/>
          </a:xfrm>
          <a:custGeom>
            <a:avLst/>
            <a:gdLst/>
            <a:ahLst/>
            <a:cxnLst>
              <a:cxn ang="0">
                <a:pos x="1082" y="117"/>
              </a:cxn>
              <a:cxn ang="0">
                <a:pos x="1044" y="21"/>
              </a:cxn>
              <a:cxn ang="0">
                <a:pos x="952" y="36"/>
              </a:cxn>
              <a:cxn ang="0">
                <a:pos x="897" y="139"/>
              </a:cxn>
              <a:cxn ang="0">
                <a:pos x="666" y="217"/>
              </a:cxn>
              <a:cxn ang="0">
                <a:pos x="515" y="336"/>
              </a:cxn>
              <a:cxn ang="0">
                <a:pos x="399" y="598"/>
              </a:cxn>
              <a:cxn ang="0">
                <a:pos x="119" y="787"/>
              </a:cxn>
              <a:cxn ang="0">
                <a:pos x="26" y="840"/>
              </a:cxn>
              <a:cxn ang="0">
                <a:pos x="32" y="922"/>
              </a:cxn>
              <a:cxn ang="0">
                <a:pos x="133" y="1009"/>
              </a:cxn>
              <a:cxn ang="0">
                <a:pos x="125" y="902"/>
              </a:cxn>
              <a:cxn ang="0">
                <a:pos x="125" y="869"/>
              </a:cxn>
              <a:cxn ang="0">
                <a:pos x="382" y="729"/>
              </a:cxn>
              <a:cxn ang="0">
                <a:pos x="539" y="612"/>
              </a:cxn>
              <a:cxn ang="0">
                <a:pos x="569" y="664"/>
              </a:cxn>
              <a:cxn ang="0">
                <a:pos x="589" y="718"/>
              </a:cxn>
              <a:cxn ang="0">
                <a:pos x="496" y="895"/>
              </a:cxn>
              <a:cxn ang="0">
                <a:pos x="434" y="957"/>
              </a:cxn>
              <a:cxn ang="0">
                <a:pos x="442" y="1024"/>
              </a:cxn>
              <a:cxn ang="0">
                <a:pos x="652" y="1037"/>
              </a:cxn>
              <a:cxn ang="0">
                <a:pos x="606" y="984"/>
              </a:cxn>
              <a:cxn ang="0">
                <a:pos x="565" y="931"/>
              </a:cxn>
              <a:cxn ang="0">
                <a:pos x="620" y="832"/>
              </a:cxn>
              <a:cxn ang="0">
                <a:pos x="705" y="704"/>
              </a:cxn>
              <a:cxn ang="0">
                <a:pos x="716" y="566"/>
              </a:cxn>
              <a:cxn ang="0">
                <a:pos x="720" y="451"/>
              </a:cxn>
              <a:cxn ang="0">
                <a:pos x="910" y="440"/>
              </a:cxn>
              <a:cxn ang="0">
                <a:pos x="1008" y="421"/>
              </a:cxn>
              <a:cxn ang="0">
                <a:pos x="920" y="403"/>
              </a:cxn>
              <a:cxn ang="0">
                <a:pos x="910" y="319"/>
              </a:cxn>
              <a:cxn ang="0">
                <a:pos x="1004" y="210"/>
              </a:cxn>
              <a:cxn ang="0">
                <a:pos x="1045" y="215"/>
              </a:cxn>
              <a:cxn ang="0">
                <a:pos x="1077" y="191"/>
              </a:cxn>
              <a:cxn ang="0">
                <a:pos x="1079" y="176"/>
              </a:cxn>
              <a:cxn ang="0">
                <a:pos x="1086" y="158"/>
              </a:cxn>
            </a:cxnLst>
            <a:rect l="0" t="0" r="r" b="b"/>
            <a:pathLst>
              <a:path w="1098" h="1062">
                <a:moveTo>
                  <a:pt x="1094" y="143"/>
                </a:moveTo>
                <a:cubicBezTo>
                  <a:pt x="1089" y="134"/>
                  <a:pt x="1077" y="127"/>
                  <a:pt x="1082" y="117"/>
                </a:cubicBezTo>
                <a:cubicBezTo>
                  <a:pt x="1087" y="107"/>
                  <a:pt x="1096" y="89"/>
                  <a:pt x="1089" y="71"/>
                </a:cubicBezTo>
                <a:cubicBezTo>
                  <a:pt x="1081" y="53"/>
                  <a:pt x="1085" y="35"/>
                  <a:pt x="1044" y="21"/>
                </a:cubicBezTo>
                <a:cubicBezTo>
                  <a:pt x="1044" y="21"/>
                  <a:pt x="1035" y="20"/>
                  <a:pt x="1029" y="18"/>
                </a:cubicBezTo>
                <a:cubicBezTo>
                  <a:pt x="976" y="0"/>
                  <a:pt x="952" y="36"/>
                  <a:pt x="952" y="36"/>
                </a:cubicBezTo>
                <a:cubicBezTo>
                  <a:pt x="952" y="36"/>
                  <a:pt x="915" y="78"/>
                  <a:pt x="920" y="107"/>
                </a:cubicBezTo>
                <a:cubicBezTo>
                  <a:pt x="926" y="135"/>
                  <a:pt x="912" y="140"/>
                  <a:pt x="897" y="139"/>
                </a:cubicBezTo>
                <a:cubicBezTo>
                  <a:pt x="883" y="139"/>
                  <a:pt x="826" y="144"/>
                  <a:pt x="748" y="186"/>
                </a:cubicBezTo>
                <a:cubicBezTo>
                  <a:pt x="713" y="205"/>
                  <a:pt x="683" y="196"/>
                  <a:pt x="666" y="217"/>
                </a:cubicBezTo>
                <a:cubicBezTo>
                  <a:pt x="658" y="227"/>
                  <a:pt x="613" y="259"/>
                  <a:pt x="591" y="271"/>
                </a:cubicBezTo>
                <a:cubicBezTo>
                  <a:pt x="569" y="282"/>
                  <a:pt x="530" y="315"/>
                  <a:pt x="515" y="336"/>
                </a:cubicBezTo>
                <a:cubicBezTo>
                  <a:pt x="515" y="336"/>
                  <a:pt x="428" y="392"/>
                  <a:pt x="433" y="456"/>
                </a:cubicBezTo>
                <a:cubicBezTo>
                  <a:pt x="439" y="519"/>
                  <a:pt x="393" y="557"/>
                  <a:pt x="399" y="598"/>
                </a:cubicBezTo>
                <a:cubicBezTo>
                  <a:pt x="399" y="598"/>
                  <a:pt x="319" y="647"/>
                  <a:pt x="282" y="656"/>
                </a:cubicBezTo>
                <a:cubicBezTo>
                  <a:pt x="245" y="666"/>
                  <a:pt x="140" y="757"/>
                  <a:pt x="119" y="787"/>
                </a:cubicBezTo>
                <a:cubicBezTo>
                  <a:pt x="98" y="817"/>
                  <a:pt x="77" y="823"/>
                  <a:pt x="77" y="823"/>
                </a:cubicBezTo>
                <a:cubicBezTo>
                  <a:pt x="77" y="823"/>
                  <a:pt x="53" y="815"/>
                  <a:pt x="26" y="840"/>
                </a:cubicBezTo>
                <a:cubicBezTo>
                  <a:pt x="0" y="864"/>
                  <a:pt x="6" y="850"/>
                  <a:pt x="8" y="869"/>
                </a:cubicBezTo>
                <a:cubicBezTo>
                  <a:pt x="10" y="887"/>
                  <a:pt x="24" y="902"/>
                  <a:pt x="32" y="922"/>
                </a:cubicBezTo>
                <a:cubicBezTo>
                  <a:pt x="41" y="943"/>
                  <a:pt x="68" y="1000"/>
                  <a:pt x="80" y="1005"/>
                </a:cubicBezTo>
                <a:cubicBezTo>
                  <a:pt x="92" y="1009"/>
                  <a:pt x="127" y="1022"/>
                  <a:pt x="133" y="1009"/>
                </a:cubicBezTo>
                <a:cubicBezTo>
                  <a:pt x="139" y="995"/>
                  <a:pt x="135" y="980"/>
                  <a:pt x="123" y="952"/>
                </a:cubicBezTo>
                <a:cubicBezTo>
                  <a:pt x="111" y="923"/>
                  <a:pt x="125" y="902"/>
                  <a:pt x="125" y="902"/>
                </a:cubicBezTo>
                <a:cubicBezTo>
                  <a:pt x="125" y="902"/>
                  <a:pt x="143" y="884"/>
                  <a:pt x="139" y="877"/>
                </a:cubicBezTo>
                <a:cubicBezTo>
                  <a:pt x="136" y="870"/>
                  <a:pt x="125" y="869"/>
                  <a:pt x="125" y="869"/>
                </a:cubicBezTo>
                <a:cubicBezTo>
                  <a:pt x="125" y="869"/>
                  <a:pt x="177" y="818"/>
                  <a:pt x="206" y="807"/>
                </a:cubicBezTo>
                <a:cubicBezTo>
                  <a:pt x="234" y="796"/>
                  <a:pt x="377" y="732"/>
                  <a:pt x="382" y="729"/>
                </a:cubicBezTo>
                <a:cubicBezTo>
                  <a:pt x="386" y="725"/>
                  <a:pt x="455" y="703"/>
                  <a:pt x="470" y="692"/>
                </a:cubicBezTo>
                <a:cubicBezTo>
                  <a:pt x="485" y="680"/>
                  <a:pt x="533" y="613"/>
                  <a:pt x="539" y="612"/>
                </a:cubicBezTo>
                <a:cubicBezTo>
                  <a:pt x="546" y="611"/>
                  <a:pt x="568" y="625"/>
                  <a:pt x="589" y="610"/>
                </a:cubicBezTo>
                <a:cubicBezTo>
                  <a:pt x="609" y="595"/>
                  <a:pt x="562" y="655"/>
                  <a:pt x="569" y="664"/>
                </a:cubicBezTo>
                <a:cubicBezTo>
                  <a:pt x="575" y="674"/>
                  <a:pt x="557" y="688"/>
                  <a:pt x="566" y="705"/>
                </a:cubicBezTo>
                <a:cubicBezTo>
                  <a:pt x="575" y="721"/>
                  <a:pt x="589" y="718"/>
                  <a:pt x="589" y="718"/>
                </a:cubicBezTo>
                <a:cubicBezTo>
                  <a:pt x="589" y="718"/>
                  <a:pt x="543" y="775"/>
                  <a:pt x="537" y="815"/>
                </a:cubicBezTo>
                <a:cubicBezTo>
                  <a:pt x="531" y="855"/>
                  <a:pt x="513" y="873"/>
                  <a:pt x="496" y="895"/>
                </a:cubicBezTo>
                <a:cubicBezTo>
                  <a:pt x="479" y="917"/>
                  <a:pt x="462" y="928"/>
                  <a:pt x="462" y="928"/>
                </a:cubicBezTo>
                <a:cubicBezTo>
                  <a:pt x="462" y="928"/>
                  <a:pt x="446" y="922"/>
                  <a:pt x="434" y="957"/>
                </a:cubicBezTo>
                <a:cubicBezTo>
                  <a:pt x="422" y="991"/>
                  <a:pt x="435" y="994"/>
                  <a:pt x="428" y="1007"/>
                </a:cubicBezTo>
                <a:cubicBezTo>
                  <a:pt x="420" y="1021"/>
                  <a:pt x="442" y="1024"/>
                  <a:pt x="442" y="1024"/>
                </a:cubicBezTo>
                <a:cubicBezTo>
                  <a:pt x="442" y="1024"/>
                  <a:pt x="519" y="1040"/>
                  <a:pt x="540" y="1051"/>
                </a:cubicBezTo>
                <a:cubicBezTo>
                  <a:pt x="561" y="1062"/>
                  <a:pt x="641" y="1047"/>
                  <a:pt x="652" y="1037"/>
                </a:cubicBezTo>
                <a:cubicBezTo>
                  <a:pt x="663" y="1027"/>
                  <a:pt x="676" y="1007"/>
                  <a:pt x="647" y="1001"/>
                </a:cubicBezTo>
                <a:cubicBezTo>
                  <a:pt x="618" y="994"/>
                  <a:pt x="606" y="984"/>
                  <a:pt x="606" y="984"/>
                </a:cubicBezTo>
                <a:cubicBezTo>
                  <a:pt x="568" y="945"/>
                  <a:pt x="568" y="945"/>
                  <a:pt x="568" y="945"/>
                </a:cubicBezTo>
                <a:cubicBezTo>
                  <a:pt x="568" y="945"/>
                  <a:pt x="576" y="929"/>
                  <a:pt x="565" y="931"/>
                </a:cubicBezTo>
                <a:cubicBezTo>
                  <a:pt x="554" y="933"/>
                  <a:pt x="554" y="933"/>
                  <a:pt x="554" y="933"/>
                </a:cubicBezTo>
                <a:cubicBezTo>
                  <a:pt x="554" y="933"/>
                  <a:pt x="591" y="873"/>
                  <a:pt x="620" y="832"/>
                </a:cubicBezTo>
                <a:cubicBezTo>
                  <a:pt x="648" y="792"/>
                  <a:pt x="677" y="742"/>
                  <a:pt x="677" y="742"/>
                </a:cubicBezTo>
                <a:cubicBezTo>
                  <a:pt x="677" y="742"/>
                  <a:pt x="697" y="720"/>
                  <a:pt x="705" y="704"/>
                </a:cubicBezTo>
                <a:cubicBezTo>
                  <a:pt x="712" y="688"/>
                  <a:pt x="741" y="645"/>
                  <a:pt x="735" y="634"/>
                </a:cubicBezTo>
                <a:cubicBezTo>
                  <a:pt x="729" y="623"/>
                  <a:pt x="716" y="580"/>
                  <a:pt x="716" y="566"/>
                </a:cubicBezTo>
                <a:cubicBezTo>
                  <a:pt x="717" y="551"/>
                  <a:pt x="695" y="507"/>
                  <a:pt x="695" y="507"/>
                </a:cubicBezTo>
                <a:cubicBezTo>
                  <a:pt x="695" y="507"/>
                  <a:pt x="703" y="459"/>
                  <a:pt x="720" y="451"/>
                </a:cubicBezTo>
                <a:cubicBezTo>
                  <a:pt x="736" y="444"/>
                  <a:pt x="791" y="404"/>
                  <a:pt x="791" y="404"/>
                </a:cubicBezTo>
                <a:cubicBezTo>
                  <a:pt x="791" y="404"/>
                  <a:pt x="885" y="447"/>
                  <a:pt x="910" y="440"/>
                </a:cubicBezTo>
                <a:cubicBezTo>
                  <a:pt x="936" y="433"/>
                  <a:pt x="971" y="471"/>
                  <a:pt x="985" y="465"/>
                </a:cubicBezTo>
                <a:cubicBezTo>
                  <a:pt x="999" y="459"/>
                  <a:pt x="1025" y="442"/>
                  <a:pt x="1008" y="421"/>
                </a:cubicBezTo>
                <a:cubicBezTo>
                  <a:pt x="992" y="401"/>
                  <a:pt x="992" y="399"/>
                  <a:pt x="965" y="403"/>
                </a:cubicBezTo>
                <a:cubicBezTo>
                  <a:pt x="937" y="408"/>
                  <a:pt x="920" y="403"/>
                  <a:pt x="920" y="403"/>
                </a:cubicBezTo>
                <a:cubicBezTo>
                  <a:pt x="853" y="366"/>
                  <a:pt x="853" y="366"/>
                  <a:pt x="853" y="366"/>
                </a:cubicBezTo>
                <a:cubicBezTo>
                  <a:pt x="853" y="366"/>
                  <a:pt x="892" y="337"/>
                  <a:pt x="910" y="319"/>
                </a:cubicBezTo>
                <a:cubicBezTo>
                  <a:pt x="928" y="301"/>
                  <a:pt x="960" y="251"/>
                  <a:pt x="961" y="242"/>
                </a:cubicBezTo>
                <a:cubicBezTo>
                  <a:pt x="961" y="232"/>
                  <a:pt x="994" y="213"/>
                  <a:pt x="1004" y="210"/>
                </a:cubicBezTo>
                <a:cubicBezTo>
                  <a:pt x="1011" y="207"/>
                  <a:pt x="1026" y="216"/>
                  <a:pt x="1045" y="215"/>
                </a:cubicBezTo>
                <a:cubicBezTo>
                  <a:pt x="1045" y="215"/>
                  <a:pt x="1045" y="215"/>
                  <a:pt x="1045" y="215"/>
                </a:cubicBezTo>
                <a:cubicBezTo>
                  <a:pt x="1053" y="215"/>
                  <a:pt x="1078" y="218"/>
                  <a:pt x="1075" y="194"/>
                </a:cubicBezTo>
                <a:cubicBezTo>
                  <a:pt x="1076" y="193"/>
                  <a:pt x="1076" y="192"/>
                  <a:pt x="1077" y="191"/>
                </a:cubicBezTo>
                <a:cubicBezTo>
                  <a:pt x="1079" y="189"/>
                  <a:pt x="1084" y="184"/>
                  <a:pt x="1084" y="182"/>
                </a:cubicBezTo>
                <a:cubicBezTo>
                  <a:pt x="1084" y="178"/>
                  <a:pt x="1079" y="176"/>
                  <a:pt x="1079" y="176"/>
                </a:cubicBezTo>
                <a:cubicBezTo>
                  <a:pt x="1079" y="176"/>
                  <a:pt x="1086" y="172"/>
                  <a:pt x="1086" y="170"/>
                </a:cubicBezTo>
                <a:cubicBezTo>
                  <a:pt x="1086" y="167"/>
                  <a:pt x="1086" y="158"/>
                  <a:pt x="1086" y="158"/>
                </a:cubicBezTo>
                <a:cubicBezTo>
                  <a:pt x="1086" y="158"/>
                  <a:pt x="1098" y="153"/>
                  <a:pt x="1094" y="143"/>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3" name="Freeform 9">
            <a:extLst>
              <a:ext uri="{FF2B5EF4-FFF2-40B4-BE49-F238E27FC236}">
                <a16:creationId xmlns="" xmlns:a16="http://schemas.microsoft.com/office/drawing/2014/main" id="{E8FCD4E2-5395-984D-BA92-09C0767CEA11}"/>
              </a:ext>
            </a:extLst>
          </p:cNvPr>
          <p:cNvSpPr>
            <a:spLocks noEditPoints="1"/>
          </p:cNvSpPr>
          <p:nvPr/>
        </p:nvSpPr>
        <p:spPr bwMode="auto">
          <a:xfrm>
            <a:off x="4351110" y="1760240"/>
            <a:ext cx="919661" cy="1304257"/>
          </a:xfrm>
          <a:custGeom>
            <a:avLst/>
            <a:gdLst/>
            <a:ahLst/>
            <a:cxnLst>
              <a:cxn ang="0">
                <a:pos x="852" y="1320"/>
              </a:cxn>
              <a:cxn ang="0">
                <a:pos x="838" y="1220"/>
              </a:cxn>
              <a:cxn ang="0">
                <a:pos x="837" y="1109"/>
              </a:cxn>
              <a:cxn ang="0">
                <a:pos x="889" y="902"/>
              </a:cxn>
              <a:cxn ang="0">
                <a:pos x="772" y="758"/>
              </a:cxn>
              <a:cxn ang="0">
                <a:pos x="699" y="615"/>
              </a:cxn>
              <a:cxn ang="0">
                <a:pos x="773" y="346"/>
              </a:cxn>
              <a:cxn ang="0">
                <a:pos x="962" y="416"/>
              </a:cxn>
              <a:cxn ang="0">
                <a:pos x="891" y="185"/>
              </a:cxn>
              <a:cxn ang="0">
                <a:pos x="855" y="121"/>
              </a:cxn>
              <a:cxn ang="0">
                <a:pos x="814" y="133"/>
              </a:cxn>
              <a:cxn ang="0">
                <a:pos x="795" y="139"/>
              </a:cxn>
              <a:cxn ang="0">
                <a:pos x="782" y="73"/>
              </a:cxn>
              <a:cxn ang="0">
                <a:pos x="621" y="154"/>
              </a:cxn>
              <a:cxn ang="0">
                <a:pos x="630" y="215"/>
              </a:cxn>
              <a:cxn ang="0">
                <a:pos x="576" y="277"/>
              </a:cxn>
              <a:cxn ang="0">
                <a:pos x="426" y="368"/>
              </a:cxn>
              <a:cxn ang="0">
                <a:pos x="309" y="538"/>
              </a:cxn>
              <a:cxn ang="0">
                <a:pos x="272" y="597"/>
              </a:cxn>
              <a:cxn ang="0">
                <a:pos x="293" y="618"/>
              </a:cxn>
              <a:cxn ang="0">
                <a:pos x="337" y="581"/>
              </a:cxn>
              <a:cxn ang="0">
                <a:pos x="468" y="417"/>
              </a:cxn>
              <a:cxn ang="0">
                <a:pos x="545" y="397"/>
              </a:cxn>
              <a:cxn ang="0">
                <a:pos x="493" y="565"/>
              </a:cxn>
              <a:cxn ang="0">
                <a:pos x="410" y="748"/>
              </a:cxn>
              <a:cxn ang="0">
                <a:pos x="374" y="938"/>
              </a:cxn>
              <a:cxn ang="0">
                <a:pos x="74" y="1121"/>
              </a:cxn>
              <a:cxn ang="0">
                <a:pos x="4" y="1179"/>
              </a:cxn>
              <a:cxn ang="0">
                <a:pos x="135" y="1321"/>
              </a:cxn>
              <a:cxn ang="0">
                <a:pos x="147" y="1242"/>
              </a:cxn>
              <a:cxn ang="0">
                <a:pos x="145" y="1169"/>
              </a:cxn>
              <a:cxn ang="0">
                <a:pos x="255" y="1118"/>
              </a:cxn>
              <a:cxn ang="0">
                <a:pos x="506" y="976"/>
              </a:cxn>
              <a:cxn ang="0">
                <a:pos x="590" y="858"/>
              </a:cxn>
              <a:cxn ang="0">
                <a:pos x="683" y="865"/>
              </a:cxn>
              <a:cxn ang="0">
                <a:pos x="771" y="1043"/>
              </a:cxn>
              <a:cxn ang="0">
                <a:pos x="712" y="1223"/>
              </a:cxn>
              <a:cxn ang="0">
                <a:pos x="732" y="1281"/>
              </a:cxn>
              <a:cxn ang="0">
                <a:pos x="875" y="1384"/>
              </a:cxn>
              <a:cxn ang="0">
                <a:pos x="862" y="1339"/>
              </a:cxn>
              <a:cxn ang="0">
                <a:pos x="854" y="224"/>
              </a:cxn>
              <a:cxn ang="0">
                <a:pos x="859" y="286"/>
              </a:cxn>
              <a:cxn ang="0">
                <a:pos x="798" y="225"/>
              </a:cxn>
              <a:cxn ang="0">
                <a:pos x="831" y="212"/>
              </a:cxn>
            </a:cxnLst>
            <a:rect l="0" t="0" r="r" b="b"/>
            <a:pathLst>
              <a:path w="983" h="1394">
                <a:moveTo>
                  <a:pt x="862" y="1339"/>
                </a:moveTo>
                <a:cubicBezTo>
                  <a:pt x="852" y="1320"/>
                  <a:pt x="852" y="1320"/>
                  <a:pt x="852" y="1320"/>
                </a:cubicBezTo>
                <a:cubicBezTo>
                  <a:pt x="830" y="1248"/>
                  <a:pt x="830" y="1248"/>
                  <a:pt x="830" y="1248"/>
                </a:cubicBezTo>
                <a:cubicBezTo>
                  <a:pt x="830" y="1248"/>
                  <a:pt x="850" y="1225"/>
                  <a:pt x="838" y="1220"/>
                </a:cubicBezTo>
                <a:cubicBezTo>
                  <a:pt x="825" y="1216"/>
                  <a:pt x="823" y="1220"/>
                  <a:pt x="823" y="1220"/>
                </a:cubicBezTo>
                <a:cubicBezTo>
                  <a:pt x="823" y="1220"/>
                  <a:pt x="823" y="1158"/>
                  <a:pt x="837" y="1109"/>
                </a:cubicBezTo>
                <a:cubicBezTo>
                  <a:pt x="852" y="1060"/>
                  <a:pt x="873" y="1006"/>
                  <a:pt x="871" y="966"/>
                </a:cubicBezTo>
                <a:cubicBezTo>
                  <a:pt x="869" y="927"/>
                  <a:pt x="886" y="915"/>
                  <a:pt x="889" y="902"/>
                </a:cubicBezTo>
                <a:cubicBezTo>
                  <a:pt x="893" y="888"/>
                  <a:pt x="891" y="853"/>
                  <a:pt x="857" y="831"/>
                </a:cubicBezTo>
                <a:cubicBezTo>
                  <a:pt x="823" y="809"/>
                  <a:pt x="799" y="777"/>
                  <a:pt x="772" y="758"/>
                </a:cubicBezTo>
                <a:cubicBezTo>
                  <a:pt x="746" y="739"/>
                  <a:pt x="690" y="713"/>
                  <a:pt x="674" y="696"/>
                </a:cubicBezTo>
                <a:cubicBezTo>
                  <a:pt x="659" y="680"/>
                  <a:pt x="689" y="649"/>
                  <a:pt x="699" y="615"/>
                </a:cubicBezTo>
                <a:cubicBezTo>
                  <a:pt x="710" y="581"/>
                  <a:pt x="755" y="472"/>
                  <a:pt x="755" y="444"/>
                </a:cubicBezTo>
                <a:cubicBezTo>
                  <a:pt x="754" y="415"/>
                  <a:pt x="771" y="350"/>
                  <a:pt x="773" y="346"/>
                </a:cubicBezTo>
                <a:cubicBezTo>
                  <a:pt x="774" y="342"/>
                  <a:pt x="827" y="392"/>
                  <a:pt x="870" y="402"/>
                </a:cubicBezTo>
                <a:cubicBezTo>
                  <a:pt x="912" y="413"/>
                  <a:pt x="941" y="432"/>
                  <a:pt x="962" y="416"/>
                </a:cubicBezTo>
                <a:cubicBezTo>
                  <a:pt x="983" y="401"/>
                  <a:pt x="977" y="360"/>
                  <a:pt x="969" y="340"/>
                </a:cubicBezTo>
                <a:cubicBezTo>
                  <a:pt x="961" y="319"/>
                  <a:pt x="900" y="197"/>
                  <a:pt x="891" y="185"/>
                </a:cubicBezTo>
                <a:cubicBezTo>
                  <a:pt x="882" y="173"/>
                  <a:pt x="883" y="174"/>
                  <a:pt x="882" y="164"/>
                </a:cubicBezTo>
                <a:cubicBezTo>
                  <a:pt x="881" y="154"/>
                  <a:pt x="862" y="121"/>
                  <a:pt x="855" y="121"/>
                </a:cubicBezTo>
                <a:cubicBezTo>
                  <a:pt x="847" y="120"/>
                  <a:pt x="838" y="117"/>
                  <a:pt x="835" y="123"/>
                </a:cubicBezTo>
                <a:cubicBezTo>
                  <a:pt x="835" y="123"/>
                  <a:pt x="816" y="110"/>
                  <a:pt x="814" y="133"/>
                </a:cubicBezTo>
                <a:cubicBezTo>
                  <a:pt x="814" y="133"/>
                  <a:pt x="812" y="136"/>
                  <a:pt x="802" y="134"/>
                </a:cubicBezTo>
                <a:cubicBezTo>
                  <a:pt x="797" y="133"/>
                  <a:pt x="795" y="136"/>
                  <a:pt x="795" y="139"/>
                </a:cubicBezTo>
                <a:cubicBezTo>
                  <a:pt x="790" y="134"/>
                  <a:pt x="784" y="125"/>
                  <a:pt x="785" y="116"/>
                </a:cubicBezTo>
                <a:cubicBezTo>
                  <a:pt x="788" y="104"/>
                  <a:pt x="786" y="86"/>
                  <a:pt x="782" y="73"/>
                </a:cubicBezTo>
                <a:cubicBezTo>
                  <a:pt x="773" y="48"/>
                  <a:pt x="699" y="0"/>
                  <a:pt x="634" y="54"/>
                </a:cubicBezTo>
                <a:cubicBezTo>
                  <a:pt x="634" y="54"/>
                  <a:pt x="600" y="109"/>
                  <a:pt x="621" y="154"/>
                </a:cubicBezTo>
                <a:cubicBezTo>
                  <a:pt x="641" y="200"/>
                  <a:pt x="645" y="188"/>
                  <a:pt x="642" y="197"/>
                </a:cubicBezTo>
                <a:cubicBezTo>
                  <a:pt x="639" y="205"/>
                  <a:pt x="635" y="207"/>
                  <a:pt x="630" y="215"/>
                </a:cubicBezTo>
                <a:cubicBezTo>
                  <a:pt x="625" y="223"/>
                  <a:pt x="610" y="235"/>
                  <a:pt x="606" y="236"/>
                </a:cubicBezTo>
                <a:cubicBezTo>
                  <a:pt x="603" y="237"/>
                  <a:pt x="579" y="265"/>
                  <a:pt x="576" y="277"/>
                </a:cubicBezTo>
                <a:cubicBezTo>
                  <a:pt x="574" y="288"/>
                  <a:pt x="555" y="302"/>
                  <a:pt x="542" y="304"/>
                </a:cubicBezTo>
                <a:cubicBezTo>
                  <a:pt x="509" y="308"/>
                  <a:pt x="442" y="361"/>
                  <a:pt x="426" y="368"/>
                </a:cubicBezTo>
                <a:cubicBezTo>
                  <a:pt x="413" y="374"/>
                  <a:pt x="415" y="387"/>
                  <a:pt x="395" y="401"/>
                </a:cubicBezTo>
                <a:cubicBezTo>
                  <a:pt x="375" y="416"/>
                  <a:pt x="322" y="529"/>
                  <a:pt x="309" y="538"/>
                </a:cubicBezTo>
                <a:cubicBezTo>
                  <a:pt x="296" y="547"/>
                  <a:pt x="281" y="571"/>
                  <a:pt x="280" y="580"/>
                </a:cubicBezTo>
                <a:cubicBezTo>
                  <a:pt x="280" y="580"/>
                  <a:pt x="267" y="590"/>
                  <a:pt x="272" y="597"/>
                </a:cubicBezTo>
                <a:cubicBezTo>
                  <a:pt x="277" y="604"/>
                  <a:pt x="276" y="611"/>
                  <a:pt x="284" y="612"/>
                </a:cubicBezTo>
                <a:cubicBezTo>
                  <a:pt x="284" y="612"/>
                  <a:pt x="289" y="620"/>
                  <a:pt x="293" y="618"/>
                </a:cubicBezTo>
                <a:cubicBezTo>
                  <a:pt x="293" y="618"/>
                  <a:pt x="304" y="627"/>
                  <a:pt x="313" y="625"/>
                </a:cubicBezTo>
                <a:cubicBezTo>
                  <a:pt x="322" y="624"/>
                  <a:pt x="337" y="628"/>
                  <a:pt x="337" y="581"/>
                </a:cubicBezTo>
                <a:cubicBezTo>
                  <a:pt x="337" y="534"/>
                  <a:pt x="381" y="520"/>
                  <a:pt x="401" y="491"/>
                </a:cubicBezTo>
                <a:cubicBezTo>
                  <a:pt x="421" y="462"/>
                  <a:pt x="467" y="425"/>
                  <a:pt x="468" y="417"/>
                </a:cubicBezTo>
                <a:cubicBezTo>
                  <a:pt x="468" y="417"/>
                  <a:pt x="503" y="421"/>
                  <a:pt x="530" y="404"/>
                </a:cubicBezTo>
                <a:cubicBezTo>
                  <a:pt x="556" y="387"/>
                  <a:pt x="545" y="397"/>
                  <a:pt x="545" y="397"/>
                </a:cubicBezTo>
                <a:cubicBezTo>
                  <a:pt x="545" y="397"/>
                  <a:pt x="546" y="435"/>
                  <a:pt x="528" y="457"/>
                </a:cubicBezTo>
                <a:cubicBezTo>
                  <a:pt x="510" y="479"/>
                  <a:pt x="494" y="548"/>
                  <a:pt x="493" y="565"/>
                </a:cubicBezTo>
                <a:cubicBezTo>
                  <a:pt x="493" y="565"/>
                  <a:pt x="458" y="601"/>
                  <a:pt x="448" y="627"/>
                </a:cubicBezTo>
                <a:cubicBezTo>
                  <a:pt x="438" y="653"/>
                  <a:pt x="407" y="714"/>
                  <a:pt x="410" y="748"/>
                </a:cubicBezTo>
                <a:cubicBezTo>
                  <a:pt x="413" y="773"/>
                  <a:pt x="410" y="837"/>
                  <a:pt x="415" y="870"/>
                </a:cubicBezTo>
                <a:cubicBezTo>
                  <a:pt x="414" y="893"/>
                  <a:pt x="396" y="921"/>
                  <a:pt x="374" y="938"/>
                </a:cubicBezTo>
                <a:cubicBezTo>
                  <a:pt x="330" y="972"/>
                  <a:pt x="251" y="1006"/>
                  <a:pt x="146" y="1090"/>
                </a:cubicBezTo>
                <a:cubicBezTo>
                  <a:pt x="146" y="1090"/>
                  <a:pt x="89" y="1123"/>
                  <a:pt x="74" y="1121"/>
                </a:cubicBezTo>
                <a:cubicBezTo>
                  <a:pt x="58" y="1120"/>
                  <a:pt x="29" y="1136"/>
                  <a:pt x="14" y="1151"/>
                </a:cubicBezTo>
                <a:cubicBezTo>
                  <a:pt x="0" y="1165"/>
                  <a:pt x="1" y="1164"/>
                  <a:pt x="4" y="1179"/>
                </a:cubicBezTo>
                <a:cubicBezTo>
                  <a:pt x="7" y="1194"/>
                  <a:pt x="52" y="1239"/>
                  <a:pt x="58" y="1246"/>
                </a:cubicBezTo>
                <a:cubicBezTo>
                  <a:pt x="63" y="1254"/>
                  <a:pt x="122" y="1320"/>
                  <a:pt x="135" y="1321"/>
                </a:cubicBezTo>
                <a:cubicBezTo>
                  <a:pt x="148" y="1322"/>
                  <a:pt x="170" y="1316"/>
                  <a:pt x="170" y="1303"/>
                </a:cubicBezTo>
                <a:cubicBezTo>
                  <a:pt x="170" y="1289"/>
                  <a:pt x="147" y="1247"/>
                  <a:pt x="147" y="1242"/>
                </a:cubicBezTo>
                <a:cubicBezTo>
                  <a:pt x="148" y="1236"/>
                  <a:pt x="143" y="1186"/>
                  <a:pt x="143" y="1186"/>
                </a:cubicBezTo>
                <a:cubicBezTo>
                  <a:pt x="145" y="1169"/>
                  <a:pt x="145" y="1169"/>
                  <a:pt x="145" y="1169"/>
                </a:cubicBezTo>
                <a:cubicBezTo>
                  <a:pt x="131" y="1162"/>
                  <a:pt x="131" y="1162"/>
                  <a:pt x="131" y="1162"/>
                </a:cubicBezTo>
                <a:cubicBezTo>
                  <a:pt x="131" y="1162"/>
                  <a:pt x="213" y="1126"/>
                  <a:pt x="255" y="1118"/>
                </a:cubicBezTo>
                <a:cubicBezTo>
                  <a:pt x="298" y="1111"/>
                  <a:pt x="414" y="1030"/>
                  <a:pt x="426" y="1030"/>
                </a:cubicBezTo>
                <a:cubicBezTo>
                  <a:pt x="437" y="1029"/>
                  <a:pt x="489" y="1015"/>
                  <a:pt x="506" y="976"/>
                </a:cubicBezTo>
                <a:cubicBezTo>
                  <a:pt x="523" y="937"/>
                  <a:pt x="562" y="877"/>
                  <a:pt x="588" y="859"/>
                </a:cubicBezTo>
                <a:cubicBezTo>
                  <a:pt x="589" y="859"/>
                  <a:pt x="589" y="858"/>
                  <a:pt x="590" y="858"/>
                </a:cubicBezTo>
                <a:cubicBezTo>
                  <a:pt x="612" y="869"/>
                  <a:pt x="639" y="888"/>
                  <a:pt x="639" y="888"/>
                </a:cubicBezTo>
                <a:cubicBezTo>
                  <a:pt x="683" y="865"/>
                  <a:pt x="683" y="865"/>
                  <a:pt x="683" y="865"/>
                </a:cubicBezTo>
                <a:cubicBezTo>
                  <a:pt x="683" y="865"/>
                  <a:pt x="784" y="890"/>
                  <a:pt x="788" y="909"/>
                </a:cubicBezTo>
                <a:cubicBezTo>
                  <a:pt x="793" y="928"/>
                  <a:pt x="765" y="1017"/>
                  <a:pt x="771" y="1043"/>
                </a:cubicBezTo>
                <a:cubicBezTo>
                  <a:pt x="778" y="1069"/>
                  <a:pt x="765" y="1180"/>
                  <a:pt x="760" y="1181"/>
                </a:cubicBezTo>
                <a:cubicBezTo>
                  <a:pt x="754" y="1183"/>
                  <a:pt x="718" y="1205"/>
                  <a:pt x="712" y="1223"/>
                </a:cubicBezTo>
                <a:cubicBezTo>
                  <a:pt x="712" y="1223"/>
                  <a:pt x="697" y="1230"/>
                  <a:pt x="700" y="1237"/>
                </a:cubicBezTo>
                <a:cubicBezTo>
                  <a:pt x="703" y="1244"/>
                  <a:pt x="719" y="1267"/>
                  <a:pt x="732" y="1281"/>
                </a:cubicBezTo>
                <a:cubicBezTo>
                  <a:pt x="745" y="1295"/>
                  <a:pt x="810" y="1357"/>
                  <a:pt x="822" y="1365"/>
                </a:cubicBezTo>
                <a:cubicBezTo>
                  <a:pt x="834" y="1372"/>
                  <a:pt x="868" y="1394"/>
                  <a:pt x="875" y="1384"/>
                </a:cubicBezTo>
                <a:cubicBezTo>
                  <a:pt x="881" y="1374"/>
                  <a:pt x="876" y="1356"/>
                  <a:pt x="869" y="1347"/>
                </a:cubicBezTo>
                <a:cubicBezTo>
                  <a:pt x="862" y="1339"/>
                  <a:pt x="862" y="1339"/>
                  <a:pt x="862" y="1339"/>
                </a:cubicBezTo>
                <a:close/>
                <a:moveTo>
                  <a:pt x="831" y="212"/>
                </a:moveTo>
                <a:cubicBezTo>
                  <a:pt x="849" y="214"/>
                  <a:pt x="852" y="212"/>
                  <a:pt x="854" y="224"/>
                </a:cubicBezTo>
                <a:cubicBezTo>
                  <a:pt x="856" y="236"/>
                  <a:pt x="884" y="275"/>
                  <a:pt x="882" y="296"/>
                </a:cubicBezTo>
                <a:cubicBezTo>
                  <a:pt x="882" y="296"/>
                  <a:pt x="874" y="299"/>
                  <a:pt x="859" y="286"/>
                </a:cubicBezTo>
                <a:cubicBezTo>
                  <a:pt x="844" y="272"/>
                  <a:pt x="837" y="284"/>
                  <a:pt x="815" y="250"/>
                </a:cubicBezTo>
                <a:cubicBezTo>
                  <a:pt x="805" y="234"/>
                  <a:pt x="800" y="227"/>
                  <a:pt x="798" y="225"/>
                </a:cubicBezTo>
                <a:cubicBezTo>
                  <a:pt x="801" y="225"/>
                  <a:pt x="806" y="221"/>
                  <a:pt x="805" y="204"/>
                </a:cubicBezTo>
                <a:cubicBezTo>
                  <a:pt x="814" y="208"/>
                  <a:pt x="824" y="212"/>
                  <a:pt x="831" y="212"/>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4" name="Freeform 11">
            <a:extLst>
              <a:ext uri="{FF2B5EF4-FFF2-40B4-BE49-F238E27FC236}">
                <a16:creationId xmlns="" xmlns:a16="http://schemas.microsoft.com/office/drawing/2014/main" id="{4B2089E2-6AD1-6142-AEA9-7BF96C27B393}"/>
              </a:ext>
            </a:extLst>
          </p:cNvPr>
          <p:cNvSpPr>
            <a:spLocks noEditPoints="1"/>
          </p:cNvSpPr>
          <p:nvPr/>
        </p:nvSpPr>
        <p:spPr bwMode="auto">
          <a:xfrm>
            <a:off x="10700176" y="1980663"/>
            <a:ext cx="1095584" cy="1097039"/>
          </a:xfrm>
          <a:custGeom>
            <a:avLst/>
            <a:gdLst/>
            <a:ahLst/>
            <a:cxnLst>
              <a:cxn ang="0">
                <a:pos x="1071" y="1060"/>
              </a:cxn>
              <a:cxn ang="0">
                <a:pos x="1043" y="1039"/>
              </a:cxn>
              <a:cxn ang="0">
                <a:pos x="994" y="894"/>
              </a:cxn>
              <a:cxn ang="0">
                <a:pos x="959" y="712"/>
              </a:cxn>
              <a:cxn ang="0">
                <a:pos x="863" y="581"/>
              </a:cxn>
              <a:cxn ang="0">
                <a:pos x="835" y="468"/>
              </a:cxn>
              <a:cxn ang="0">
                <a:pos x="876" y="396"/>
              </a:cxn>
              <a:cxn ang="0">
                <a:pos x="966" y="227"/>
              </a:cxn>
              <a:cxn ang="0">
                <a:pos x="992" y="187"/>
              </a:cxn>
              <a:cxn ang="0">
                <a:pos x="1013" y="210"/>
              </a:cxn>
              <a:cxn ang="0">
                <a:pos x="1046" y="200"/>
              </a:cxn>
              <a:cxn ang="0">
                <a:pos x="1057" y="189"/>
              </a:cxn>
              <a:cxn ang="0">
                <a:pos x="1069" y="180"/>
              </a:cxn>
              <a:cxn ang="0">
                <a:pos x="1074" y="178"/>
              </a:cxn>
              <a:cxn ang="0">
                <a:pos x="1082" y="151"/>
              </a:cxn>
              <a:cxn ang="0">
                <a:pos x="1112" y="114"/>
              </a:cxn>
              <a:cxn ang="0">
                <a:pos x="1117" y="89"/>
              </a:cxn>
              <a:cxn ang="0">
                <a:pos x="1020" y="6"/>
              </a:cxn>
              <a:cxn ang="0">
                <a:pos x="859" y="59"/>
              </a:cxn>
              <a:cxn ang="0">
                <a:pos x="742" y="110"/>
              </a:cxn>
              <a:cxn ang="0">
                <a:pos x="505" y="251"/>
              </a:cxn>
              <a:cxn ang="0">
                <a:pos x="394" y="293"/>
              </a:cxn>
              <a:cxn ang="0">
                <a:pos x="413" y="295"/>
              </a:cxn>
              <a:cxn ang="0">
                <a:pos x="392" y="332"/>
              </a:cxn>
              <a:cxn ang="0">
                <a:pos x="411" y="344"/>
              </a:cxn>
              <a:cxn ang="0">
                <a:pos x="432" y="345"/>
              </a:cxn>
              <a:cxn ang="0">
                <a:pos x="477" y="327"/>
              </a:cxn>
              <a:cxn ang="0">
                <a:pos x="515" y="316"/>
              </a:cxn>
              <a:cxn ang="0">
                <a:pos x="452" y="366"/>
              </a:cxn>
              <a:cxn ang="0">
                <a:pos x="367" y="389"/>
              </a:cxn>
              <a:cxn ang="0">
                <a:pos x="402" y="396"/>
              </a:cxn>
              <a:cxn ang="0">
                <a:pos x="352" y="409"/>
              </a:cxn>
              <a:cxn ang="0">
                <a:pos x="363" y="420"/>
              </a:cxn>
              <a:cxn ang="0">
                <a:pos x="362" y="435"/>
              </a:cxn>
              <a:cxn ang="0">
                <a:pos x="409" y="429"/>
              </a:cxn>
              <a:cxn ang="0">
                <a:pos x="369" y="454"/>
              </a:cxn>
              <a:cxn ang="0">
                <a:pos x="425" y="441"/>
              </a:cxn>
              <a:cxn ang="0">
                <a:pos x="443" y="440"/>
              </a:cxn>
              <a:cxn ang="0">
                <a:pos x="502" y="392"/>
              </a:cxn>
              <a:cxn ang="0">
                <a:pos x="658" y="276"/>
              </a:cxn>
              <a:cxn ang="0">
                <a:pos x="640" y="357"/>
              </a:cxn>
              <a:cxn ang="0">
                <a:pos x="577" y="434"/>
              </a:cxn>
              <a:cxn ang="0">
                <a:pos x="480" y="663"/>
              </a:cxn>
              <a:cxn ang="0">
                <a:pos x="325" y="639"/>
              </a:cxn>
              <a:cxn ang="0">
                <a:pos x="188" y="531"/>
              </a:cxn>
              <a:cxn ang="0">
                <a:pos x="60" y="566"/>
              </a:cxn>
              <a:cxn ang="0">
                <a:pos x="68" y="647"/>
              </a:cxn>
              <a:cxn ang="0">
                <a:pos x="146" y="652"/>
              </a:cxn>
              <a:cxn ang="0">
                <a:pos x="166" y="639"/>
              </a:cxn>
              <a:cxn ang="0">
                <a:pos x="396" y="793"/>
              </a:cxn>
              <a:cxn ang="0">
                <a:pos x="597" y="706"/>
              </a:cxn>
              <a:cxn ang="0">
                <a:pos x="669" y="680"/>
              </a:cxn>
              <a:cxn ang="0">
                <a:pos x="721" y="691"/>
              </a:cxn>
              <a:cxn ang="0">
                <a:pos x="791" y="679"/>
              </a:cxn>
              <a:cxn ang="0">
                <a:pos x="908" y="894"/>
              </a:cxn>
              <a:cxn ang="0">
                <a:pos x="932" y="1037"/>
              </a:cxn>
              <a:cxn ang="0">
                <a:pos x="984" y="1119"/>
              </a:cxn>
              <a:cxn ang="0">
                <a:pos x="1164" y="1133"/>
              </a:cxn>
              <a:cxn ang="0">
                <a:pos x="566" y="274"/>
              </a:cxn>
              <a:cxn ang="0">
                <a:pos x="580" y="261"/>
              </a:cxn>
            </a:cxnLst>
            <a:rect l="0" t="0" r="r" b="b"/>
            <a:pathLst>
              <a:path w="1173" h="1174">
                <a:moveTo>
                  <a:pt x="1135" y="1096"/>
                </a:moveTo>
                <a:cubicBezTo>
                  <a:pt x="1097" y="1078"/>
                  <a:pt x="1073" y="1067"/>
                  <a:pt x="1071" y="1060"/>
                </a:cubicBezTo>
                <a:cubicBezTo>
                  <a:pt x="1069" y="1053"/>
                  <a:pt x="1062" y="1046"/>
                  <a:pt x="1058" y="1040"/>
                </a:cubicBezTo>
                <a:cubicBezTo>
                  <a:pt x="1053" y="1034"/>
                  <a:pt x="1043" y="1039"/>
                  <a:pt x="1043" y="1039"/>
                </a:cubicBezTo>
                <a:cubicBezTo>
                  <a:pt x="1033" y="1041"/>
                  <a:pt x="1033" y="1041"/>
                  <a:pt x="1033" y="1041"/>
                </a:cubicBezTo>
                <a:cubicBezTo>
                  <a:pt x="1033" y="1041"/>
                  <a:pt x="1001" y="982"/>
                  <a:pt x="994" y="894"/>
                </a:cubicBezTo>
                <a:cubicBezTo>
                  <a:pt x="988" y="805"/>
                  <a:pt x="967" y="779"/>
                  <a:pt x="967" y="779"/>
                </a:cubicBezTo>
                <a:cubicBezTo>
                  <a:pt x="967" y="779"/>
                  <a:pt x="962" y="725"/>
                  <a:pt x="959" y="712"/>
                </a:cubicBezTo>
                <a:cubicBezTo>
                  <a:pt x="956" y="700"/>
                  <a:pt x="898" y="634"/>
                  <a:pt x="886" y="624"/>
                </a:cubicBezTo>
                <a:cubicBezTo>
                  <a:pt x="874" y="614"/>
                  <a:pt x="878" y="601"/>
                  <a:pt x="863" y="581"/>
                </a:cubicBezTo>
                <a:cubicBezTo>
                  <a:pt x="847" y="561"/>
                  <a:pt x="818" y="528"/>
                  <a:pt x="818" y="528"/>
                </a:cubicBezTo>
                <a:cubicBezTo>
                  <a:pt x="818" y="528"/>
                  <a:pt x="835" y="478"/>
                  <a:pt x="835" y="468"/>
                </a:cubicBezTo>
                <a:cubicBezTo>
                  <a:pt x="835" y="458"/>
                  <a:pt x="883" y="436"/>
                  <a:pt x="879" y="416"/>
                </a:cubicBezTo>
                <a:cubicBezTo>
                  <a:pt x="876" y="396"/>
                  <a:pt x="873" y="408"/>
                  <a:pt x="876" y="396"/>
                </a:cubicBezTo>
                <a:cubicBezTo>
                  <a:pt x="879" y="384"/>
                  <a:pt x="907" y="346"/>
                  <a:pt x="920" y="324"/>
                </a:cubicBezTo>
                <a:cubicBezTo>
                  <a:pt x="934" y="302"/>
                  <a:pt x="966" y="265"/>
                  <a:pt x="966" y="227"/>
                </a:cubicBezTo>
                <a:cubicBezTo>
                  <a:pt x="966" y="188"/>
                  <a:pt x="970" y="191"/>
                  <a:pt x="978" y="188"/>
                </a:cubicBezTo>
                <a:cubicBezTo>
                  <a:pt x="982" y="186"/>
                  <a:pt x="988" y="186"/>
                  <a:pt x="992" y="187"/>
                </a:cubicBezTo>
                <a:cubicBezTo>
                  <a:pt x="995" y="189"/>
                  <a:pt x="997" y="192"/>
                  <a:pt x="1000" y="194"/>
                </a:cubicBezTo>
                <a:cubicBezTo>
                  <a:pt x="1002" y="199"/>
                  <a:pt x="1007" y="206"/>
                  <a:pt x="1013" y="210"/>
                </a:cubicBezTo>
                <a:cubicBezTo>
                  <a:pt x="1016" y="211"/>
                  <a:pt x="1019" y="212"/>
                  <a:pt x="1023" y="211"/>
                </a:cubicBezTo>
                <a:cubicBezTo>
                  <a:pt x="1031" y="214"/>
                  <a:pt x="1041" y="215"/>
                  <a:pt x="1046" y="200"/>
                </a:cubicBezTo>
                <a:cubicBezTo>
                  <a:pt x="1046" y="200"/>
                  <a:pt x="1057" y="199"/>
                  <a:pt x="1058" y="196"/>
                </a:cubicBezTo>
                <a:cubicBezTo>
                  <a:pt x="1060" y="193"/>
                  <a:pt x="1057" y="189"/>
                  <a:pt x="1057" y="189"/>
                </a:cubicBezTo>
                <a:cubicBezTo>
                  <a:pt x="1057" y="189"/>
                  <a:pt x="1064" y="189"/>
                  <a:pt x="1066" y="187"/>
                </a:cubicBezTo>
                <a:cubicBezTo>
                  <a:pt x="1066" y="186"/>
                  <a:pt x="1068" y="183"/>
                  <a:pt x="1069" y="180"/>
                </a:cubicBezTo>
                <a:cubicBezTo>
                  <a:pt x="1070" y="181"/>
                  <a:pt x="1071" y="180"/>
                  <a:pt x="1072" y="179"/>
                </a:cubicBezTo>
                <a:cubicBezTo>
                  <a:pt x="1073" y="179"/>
                  <a:pt x="1073" y="178"/>
                  <a:pt x="1074" y="178"/>
                </a:cubicBezTo>
                <a:cubicBezTo>
                  <a:pt x="1078" y="177"/>
                  <a:pt x="1083" y="176"/>
                  <a:pt x="1084" y="169"/>
                </a:cubicBezTo>
                <a:cubicBezTo>
                  <a:pt x="1084" y="163"/>
                  <a:pt x="1082" y="157"/>
                  <a:pt x="1082" y="151"/>
                </a:cubicBezTo>
                <a:cubicBezTo>
                  <a:pt x="1083" y="148"/>
                  <a:pt x="1085" y="144"/>
                  <a:pt x="1087" y="142"/>
                </a:cubicBezTo>
                <a:cubicBezTo>
                  <a:pt x="1094" y="137"/>
                  <a:pt x="1108" y="128"/>
                  <a:pt x="1112" y="114"/>
                </a:cubicBezTo>
                <a:cubicBezTo>
                  <a:pt x="1116" y="106"/>
                  <a:pt x="1119" y="98"/>
                  <a:pt x="1117" y="92"/>
                </a:cubicBezTo>
                <a:cubicBezTo>
                  <a:pt x="1117" y="91"/>
                  <a:pt x="1117" y="90"/>
                  <a:pt x="1117" y="89"/>
                </a:cubicBezTo>
                <a:cubicBezTo>
                  <a:pt x="1118" y="80"/>
                  <a:pt x="1117" y="71"/>
                  <a:pt x="1109" y="59"/>
                </a:cubicBezTo>
                <a:cubicBezTo>
                  <a:pt x="1098" y="31"/>
                  <a:pt x="1075" y="0"/>
                  <a:pt x="1020" y="6"/>
                </a:cubicBezTo>
                <a:cubicBezTo>
                  <a:pt x="966" y="13"/>
                  <a:pt x="951" y="60"/>
                  <a:pt x="951" y="60"/>
                </a:cubicBezTo>
                <a:cubicBezTo>
                  <a:pt x="951" y="60"/>
                  <a:pt x="918" y="35"/>
                  <a:pt x="859" y="59"/>
                </a:cubicBezTo>
                <a:cubicBezTo>
                  <a:pt x="859" y="59"/>
                  <a:pt x="831" y="76"/>
                  <a:pt x="817" y="75"/>
                </a:cubicBezTo>
                <a:cubicBezTo>
                  <a:pt x="794" y="75"/>
                  <a:pt x="786" y="88"/>
                  <a:pt x="742" y="110"/>
                </a:cubicBezTo>
                <a:cubicBezTo>
                  <a:pt x="742" y="110"/>
                  <a:pt x="707" y="127"/>
                  <a:pt x="677" y="136"/>
                </a:cubicBezTo>
                <a:cubicBezTo>
                  <a:pt x="616" y="154"/>
                  <a:pt x="532" y="249"/>
                  <a:pt x="505" y="251"/>
                </a:cubicBezTo>
                <a:cubicBezTo>
                  <a:pt x="446" y="255"/>
                  <a:pt x="467" y="259"/>
                  <a:pt x="442" y="268"/>
                </a:cubicBezTo>
                <a:cubicBezTo>
                  <a:pt x="418" y="276"/>
                  <a:pt x="413" y="284"/>
                  <a:pt x="394" y="293"/>
                </a:cubicBezTo>
                <a:cubicBezTo>
                  <a:pt x="394" y="293"/>
                  <a:pt x="384" y="300"/>
                  <a:pt x="398" y="301"/>
                </a:cubicBezTo>
                <a:cubicBezTo>
                  <a:pt x="412" y="302"/>
                  <a:pt x="413" y="295"/>
                  <a:pt x="413" y="295"/>
                </a:cubicBezTo>
                <a:cubicBezTo>
                  <a:pt x="422" y="296"/>
                  <a:pt x="422" y="296"/>
                  <a:pt x="422" y="296"/>
                </a:cubicBezTo>
                <a:cubicBezTo>
                  <a:pt x="422" y="296"/>
                  <a:pt x="388" y="325"/>
                  <a:pt x="392" y="332"/>
                </a:cubicBezTo>
                <a:cubicBezTo>
                  <a:pt x="398" y="339"/>
                  <a:pt x="405" y="331"/>
                  <a:pt x="405" y="331"/>
                </a:cubicBezTo>
                <a:cubicBezTo>
                  <a:pt x="405" y="331"/>
                  <a:pt x="394" y="349"/>
                  <a:pt x="411" y="344"/>
                </a:cubicBezTo>
                <a:cubicBezTo>
                  <a:pt x="421" y="341"/>
                  <a:pt x="426" y="337"/>
                  <a:pt x="428" y="334"/>
                </a:cubicBezTo>
                <a:cubicBezTo>
                  <a:pt x="426" y="339"/>
                  <a:pt x="423" y="347"/>
                  <a:pt x="432" y="345"/>
                </a:cubicBezTo>
                <a:cubicBezTo>
                  <a:pt x="447" y="342"/>
                  <a:pt x="457" y="326"/>
                  <a:pt x="457" y="326"/>
                </a:cubicBezTo>
                <a:cubicBezTo>
                  <a:pt x="457" y="326"/>
                  <a:pt x="460" y="333"/>
                  <a:pt x="477" y="327"/>
                </a:cubicBezTo>
                <a:cubicBezTo>
                  <a:pt x="493" y="322"/>
                  <a:pt x="497" y="318"/>
                  <a:pt x="497" y="318"/>
                </a:cubicBezTo>
                <a:cubicBezTo>
                  <a:pt x="515" y="316"/>
                  <a:pt x="515" y="316"/>
                  <a:pt x="515" y="316"/>
                </a:cubicBezTo>
                <a:cubicBezTo>
                  <a:pt x="515" y="316"/>
                  <a:pt x="494" y="346"/>
                  <a:pt x="484" y="351"/>
                </a:cubicBezTo>
                <a:cubicBezTo>
                  <a:pt x="474" y="355"/>
                  <a:pt x="474" y="364"/>
                  <a:pt x="452" y="366"/>
                </a:cubicBezTo>
                <a:cubicBezTo>
                  <a:pt x="430" y="368"/>
                  <a:pt x="406" y="384"/>
                  <a:pt x="406" y="384"/>
                </a:cubicBezTo>
                <a:cubicBezTo>
                  <a:pt x="406" y="384"/>
                  <a:pt x="366" y="383"/>
                  <a:pt x="367" y="389"/>
                </a:cubicBezTo>
                <a:cubicBezTo>
                  <a:pt x="368" y="396"/>
                  <a:pt x="378" y="396"/>
                  <a:pt x="386" y="396"/>
                </a:cubicBezTo>
                <a:cubicBezTo>
                  <a:pt x="394" y="396"/>
                  <a:pt x="396" y="393"/>
                  <a:pt x="402" y="396"/>
                </a:cubicBezTo>
                <a:cubicBezTo>
                  <a:pt x="409" y="399"/>
                  <a:pt x="385" y="406"/>
                  <a:pt x="385" y="406"/>
                </a:cubicBezTo>
                <a:cubicBezTo>
                  <a:pt x="385" y="406"/>
                  <a:pt x="357" y="406"/>
                  <a:pt x="352" y="409"/>
                </a:cubicBezTo>
                <a:cubicBezTo>
                  <a:pt x="346" y="413"/>
                  <a:pt x="349" y="419"/>
                  <a:pt x="356" y="419"/>
                </a:cubicBezTo>
                <a:cubicBezTo>
                  <a:pt x="363" y="419"/>
                  <a:pt x="363" y="420"/>
                  <a:pt x="363" y="420"/>
                </a:cubicBezTo>
                <a:cubicBezTo>
                  <a:pt x="363" y="420"/>
                  <a:pt x="357" y="421"/>
                  <a:pt x="354" y="426"/>
                </a:cubicBezTo>
                <a:cubicBezTo>
                  <a:pt x="350" y="430"/>
                  <a:pt x="353" y="435"/>
                  <a:pt x="362" y="435"/>
                </a:cubicBezTo>
                <a:cubicBezTo>
                  <a:pt x="371" y="435"/>
                  <a:pt x="390" y="432"/>
                  <a:pt x="390" y="432"/>
                </a:cubicBezTo>
                <a:cubicBezTo>
                  <a:pt x="409" y="429"/>
                  <a:pt x="409" y="429"/>
                  <a:pt x="409" y="429"/>
                </a:cubicBezTo>
                <a:cubicBezTo>
                  <a:pt x="409" y="429"/>
                  <a:pt x="413" y="434"/>
                  <a:pt x="407" y="435"/>
                </a:cubicBezTo>
                <a:cubicBezTo>
                  <a:pt x="400" y="436"/>
                  <a:pt x="366" y="450"/>
                  <a:pt x="369" y="454"/>
                </a:cubicBezTo>
                <a:cubicBezTo>
                  <a:pt x="373" y="457"/>
                  <a:pt x="371" y="462"/>
                  <a:pt x="392" y="456"/>
                </a:cubicBezTo>
                <a:cubicBezTo>
                  <a:pt x="413" y="449"/>
                  <a:pt x="425" y="441"/>
                  <a:pt x="425" y="441"/>
                </a:cubicBezTo>
                <a:cubicBezTo>
                  <a:pt x="425" y="441"/>
                  <a:pt x="419" y="461"/>
                  <a:pt x="429" y="456"/>
                </a:cubicBezTo>
                <a:cubicBezTo>
                  <a:pt x="436" y="454"/>
                  <a:pt x="436" y="444"/>
                  <a:pt x="443" y="440"/>
                </a:cubicBezTo>
                <a:cubicBezTo>
                  <a:pt x="451" y="437"/>
                  <a:pt x="468" y="430"/>
                  <a:pt x="475" y="416"/>
                </a:cubicBezTo>
                <a:cubicBezTo>
                  <a:pt x="483" y="402"/>
                  <a:pt x="502" y="392"/>
                  <a:pt x="502" y="392"/>
                </a:cubicBezTo>
                <a:cubicBezTo>
                  <a:pt x="502" y="392"/>
                  <a:pt x="561" y="340"/>
                  <a:pt x="589" y="331"/>
                </a:cubicBezTo>
                <a:cubicBezTo>
                  <a:pt x="618" y="322"/>
                  <a:pt x="650" y="276"/>
                  <a:pt x="658" y="276"/>
                </a:cubicBezTo>
                <a:cubicBezTo>
                  <a:pt x="666" y="276"/>
                  <a:pt x="719" y="274"/>
                  <a:pt x="719" y="274"/>
                </a:cubicBezTo>
                <a:cubicBezTo>
                  <a:pt x="719" y="274"/>
                  <a:pt x="707" y="325"/>
                  <a:pt x="640" y="357"/>
                </a:cubicBezTo>
                <a:cubicBezTo>
                  <a:pt x="640" y="357"/>
                  <a:pt x="633" y="382"/>
                  <a:pt x="604" y="398"/>
                </a:cubicBezTo>
                <a:cubicBezTo>
                  <a:pt x="575" y="415"/>
                  <a:pt x="584" y="421"/>
                  <a:pt x="577" y="434"/>
                </a:cubicBezTo>
                <a:cubicBezTo>
                  <a:pt x="571" y="446"/>
                  <a:pt x="544" y="465"/>
                  <a:pt x="536" y="494"/>
                </a:cubicBezTo>
                <a:cubicBezTo>
                  <a:pt x="529" y="524"/>
                  <a:pt x="498" y="644"/>
                  <a:pt x="480" y="663"/>
                </a:cubicBezTo>
                <a:cubicBezTo>
                  <a:pt x="462" y="681"/>
                  <a:pt x="447" y="728"/>
                  <a:pt x="428" y="711"/>
                </a:cubicBezTo>
                <a:cubicBezTo>
                  <a:pt x="409" y="695"/>
                  <a:pt x="354" y="646"/>
                  <a:pt x="325" y="639"/>
                </a:cubicBezTo>
                <a:cubicBezTo>
                  <a:pt x="296" y="633"/>
                  <a:pt x="200" y="600"/>
                  <a:pt x="199" y="590"/>
                </a:cubicBezTo>
                <a:cubicBezTo>
                  <a:pt x="198" y="580"/>
                  <a:pt x="199" y="542"/>
                  <a:pt x="188" y="531"/>
                </a:cubicBezTo>
                <a:cubicBezTo>
                  <a:pt x="177" y="520"/>
                  <a:pt x="176" y="508"/>
                  <a:pt x="152" y="512"/>
                </a:cubicBezTo>
                <a:cubicBezTo>
                  <a:pt x="129" y="517"/>
                  <a:pt x="83" y="556"/>
                  <a:pt x="60" y="566"/>
                </a:cubicBezTo>
                <a:cubicBezTo>
                  <a:pt x="38" y="576"/>
                  <a:pt x="0" y="634"/>
                  <a:pt x="16" y="645"/>
                </a:cubicBezTo>
                <a:cubicBezTo>
                  <a:pt x="33" y="656"/>
                  <a:pt x="43" y="660"/>
                  <a:pt x="68" y="647"/>
                </a:cubicBezTo>
                <a:cubicBezTo>
                  <a:pt x="94" y="634"/>
                  <a:pt x="101" y="643"/>
                  <a:pt x="113" y="644"/>
                </a:cubicBezTo>
                <a:cubicBezTo>
                  <a:pt x="124" y="645"/>
                  <a:pt x="141" y="657"/>
                  <a:pt x="146" y="652"/>
                </a:cubicBezTo>
                <a:cubicBezTo>
                  <a:pt x="150" y="646"/>
                  <a:pt x="150" y="639"/>
                  <a:pt x="150" y="639"/>
                </a:cubicBezTo>
                <a:cubicBezTo>
                  <a:pt x="150" y="639"/>
                  <a:pt x="149" y="632"/>
                  <a:pt x="166" y="639"/>
                </a:cubicBezTo>
                <a:cubicBezTo>
                  <a:pt x="182" y="647"/>
                  <a:pt x="287" y="732"/>
                  <a:pt x="327" y="754"/>
                </a:cubicBezTo>
                <a:cubicBezTo>
                  <a:pt x="367" y="777"/>
                  <a:pt x="380" y="783"/>
                  <a:pt x="396" y="793"/>
                </a:cubicBezTo>
                <a:cubicBezTo>
                  <a:pt x="411" y="803"/>
                  <a:pt x="452" y="840"/>
                  <a:pt x="487" y="798"/>
                </a:cubicBezTo>
                <a:cubicBezTo>
                  <a:pt x="521" y="756"/>
                  <a:pt x="591" y="707"/>
                  <a:pt x="597" y="706"/>
                </a:cubicBezTo>
                <a:cubicBezTo>
                  <a:pt x="604" y="705"/>
                  <a:pt x="629" y="694"/>
                  <a:pt x="643" y="689"/>
                </a:cubicBezTo>
                <a:cubicBezTo>
                  <a:pt x="656" y="685"/>
                  <a:pt x="669" y="680"/>
                  <a:pt x="669" y="680"/>
                </a:cubicBezTo>
                <a:cubicBezTo>
                  <a:pt x="674" y="658"/>
                  <a:pt x="674" y="658"/>
                  <a:pt x="674" y="658"/>
                </a:cubicBezTo>
                <a:cubicBezTo>
                  <a:pt x="674" y="658"/>
                  <a:pt x="710" y="695"/>
                  <a:pt x="721" y="691"/>
                </a:cubicBezTo>
                <a:cubicBezTo>
                  <a:pt x="732" y="688"/>
                  <a:pt x="758" y="679"/>
                  <a:pt x="758" y="679"/>
                </a:cubicBezTo>
                <a:cubicBezTo>
                  <a:pt x="758" y="679"/>
                  <a:pt x="786" y="668"/>
                  <a:pt x="791" y="679"/>
                </a:cubicBezTo>
                <a:cubicBezTo>
                  <a:pt x="795" y="690"/>
                  <a:pt x="863" y="740"/>
                  <a:pt x="865" y="746"/>
                </a:cubicBezTo>
                <a:cubicBezTo>
                  <a:pt x="867" y="751"/>
                  <a:pt x="883" y="867"/>
                  <a:pt x="908" y="894"/>
                </a:cubicBezTo>
                <a:cubicBezTo>
                  <a:pt x="934" y="920"/>
                  <a:pt x="951" y="1009"/>
                  <a:pt x="952" y="1016"/>
                </a:cubicBezTo>
                <a:cubicBezTo>
                  <a:pt x="953" y="1022"/>
                  <a:pt x="940" y="1016"/>
                  <a:pt x="932" y="1037"/>
                </a:cubicBezTo>
                <a:cubicBezTo>
                  <a:pt x="925" y="1058"/>
                  <a:pt x="919" y="1085"/>
                  <a:pt x="926" y="1093"/>
                </a:cubicBezTo>
                <a:cubicBezTo>
                  <a:pt x="932" y="1101"/>
                  <a:pt x="953" y="1119"/>
                  <a:pt x="984" y="1119"/>
                </a:cubicBezTo>
                <a:cubicBezTo>
                  <a:pt x="1015" y="1119"/>
                  <a:pt x="1038" y="1135"/>
                  <a:pt x="1054" y="1138"/>
                </a:cubicBezTo>
                <a:cubicBezTo>
                  <a:pt x="1071" y="1142"/>
                  <a:pt x="1156" y="1174"/>
                  <a:pt x="1164" y="1133"/>
                </a:cubicBezTo>
                <a:cubicBezTo>
                  <a:pt x="1164" y="1133"/>
                  <a:pt x="1173" y="1115"/>
                  <a:pt x="1135" y="1096"/>
                </a:cubicBezTo>
                <a:close/>
                <a:moveTo>
                  <a:pt x="566" y="274"/>
                </a:moveTo>
                <a:cubicBezTo>
                  <a:pt x="560" y="278"/>
                  <a:pt x="555" y="278"/>
                  <a:pt x="555" y="278"/>
                </a:cubicBezTo>
                <a:cubicBezTo>
                  <a:pt x="555" y="278"/>
                  <a:pt x="564" y="265"/>
                  <a:pt x="580" y="261"/>
                </a:cubicBezTo>
                <a:cubicBezTo>
                  <a:pt x="580" y="261"/>
                  <a:pt x="572" y="270"/>
                  <a:pt x="566" y="274"/>
                </a:cubicBezTo>
                <a:close/>
              </a:path>
            </a:pathLst>
          </a:custGeom>
          <a:solidFill>
            <a:srgbClr val="FF33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5" name="Freeform 12">
            <a:extLst>
              <a:ext uri="{FF2B5EF4-FFF2-40B4-BE49-F238E27FC236}">
                <a16:creationId xmlns="" xmlns:a16="http://schemas.microsoft.com/office/drawing/2014/main" id="{1C5C87B7-529E-A143-A102-80FB4DCC77A7}"/>
              </a:ext>
            </a:extLst>
          </p:cNvPr>
          <p:cNvSpPr>
            <a:spLocks noEditPoints="1"/>
          </p:cNvSpPr>
          <p:nvPr/>
        </p:nvSpPr>
        <p:spPr bwMode="auto">
          <a:xfrm>
            <a:off x="8585031" y="1820460"/>
            <a:ext cx="930115" cy="1257242"/>
          </a:xfrm>
          <a:custGeom>
            <a:avLst/>
            <a:gdLst/>
            <a:ahLst/>
            <a:cxnLst>
              <a:cxn ang="0">
                <a:pos x="940" y="1268"/>
              </a:cxn>
              <a:cxn ang="0">
                <a:pos x="889" y="1190"/>
              </a:cxn>
              <a:cxn ang="0">
                <a:pos x="834" y="1062"/>
              </a:cxn>
              <a:cxn ang="0">
                <a:pos x="802" y="871"/>
              </a:cxn>
              <a:cxn ang="0">
                <a:pos x="767" y="801"/>
              </a:cxn>
              <a:cxn ang="0">
                <a:pos x="682" y="685"/>
              </a:cxn>
              <a:cxn ang="0">
                <a:pos x="664" y="669"/>
              </a:cxn>
              <a:cxn ang="0">
                <a:pos x="637" y="589"/>
              </a:cxn>
              <a:cxn ang="0">
                <a:pos x="735" y="431"/>
              </a:cxn>
              <a:cxn ang="0">
                <a:pos x="792" y="413"/>
              </a:cxn>
              <a:cxn ang="0">
                <a:pos x="793" y="375"/>
              </a:cxn>
              <a:cxn ang="0">
                <a:pos x="779" y="358"/>
              </a:cxn>
              <a:cxn ang="0">
                <a:pos x="721" y="368"/>
              </a:cxn>
              <a:cxn ang="0">
                <a:pos x="644" y="422"/>
              </a:cxn>
              <a:cxn ang="0">
                <a:pos x="603" y="231"/>
              </a:cxn>
              <a:cxn ang="0">
                <a:pos x="607" y="201"/>
              </a:cxn>
              <a:cxn ang="0">
                <a:pos x="630" y="197"/>
              </a:cxn>
              <a:cxn ang="0">
                <a:pos x="658" y="164"/>
              </a:cxn>
              <a:cxn ang="0">
                <a:pos x="657" y="151"/>
              </a:cxn>
              <a:cxn ang="0">
                <a:pos x="659" y="148"/>
              </a:cxn>
              <a:cxn ang="0">
                <a:pos x="658" y="132"/>
              </a:cxn>
              <a:cxn ang="0">
                <a:pos x="659" y="112"/>
              </a:cxn>
              <a:cxn ang="0">
                <a:pos x="645" y="92"/>
              </a:cxn>
              <a:cxn ang="0">
                <a:pos x="587" y="4"/>
              </a:cxn>
              <a:cxn ang="0">
                <a:pos x="527" y="9"/>
              </a:cxn>
              <a:cxn ang="0">
                <a:pos x="474" y="123"/>
              </a:cxn>
              <a:cxn ang="0">
                <a:pos x="500" y="200"/>
              </a:cxn>
              <a:cxn ang="0">
                <a:pos x="412" y="264"/>
              </a:cxn>
              <a:cxn ang="0">
                <a:pos x="309" y="403"/>
              </a:cxn>
              <a:cxn ang="0">
                <a:pos x="328" y="672"/>
              </a:cxn>
              <a:cxn ang="0">
                <a:pos x="369" y="726"/>
              </a:cxn>
              <a:cxn ang="0">
                <a:pos x="396" y="722"/>
              </a:cxn>
              <a:cxn ang="0">
                <a:pos x="414" y="798"/>
              </a:cxn>
              <a:cxn ang="0">
                <a:pos x="388" y="926"/>
              </a:cxn>
              <a:cxn ang="0">
                <a:pos x="141" y="916"/>
              </a:cxn>
              <a:cxn ang="0">
                <a:pos x="95" y="872"/>
              </a:cxn>
              <a:cxn ang="0">
                <a:pos x="38" y="921"/>
              </a:cxn>
              <a:cxn ang="0">
                <a:pos x="27" y="1085"/>
              </a:cxn>
              <a:cxn ang="0">
                <a:pos x="125" y="991"/>
              </a:cxn>
              <a:cxn ang="0">
                <a:pos x="170" y="985"/>
              </a:cxn>
              <a:cxn ang="0">
                <a:pos x="436" y="1035"/>
              </a:cxn>
              <a:cxn ang="0">
                <a:pos x="540" y="871"/>
              </a:cxn>
              <a:cxn ang="0">
                <a:pos x="587" y="866"/>
              </a:cxn>
              <a:cxn ang="0">
                <a:pos x="708" y="901"/>
              </a:cxn>
              <a:cxn ang="0">
                <a:pos x="801" y="1185"/>
              </a:cxn>
              <a:cxn ang="0">
                <a:pos x="775" y="1242"/>
              </a:cxn>
              <a:cxn ang="0">
                <a:pos x="868" y="1304"/>
              </a:cxn>
              <a:cxn ang="0">
                <a:pos x="975" y="1306"/>
              </a:cxn>
              <a:cxn ang="0">
                <a:pos x="381" y="545"/>
              </a:cxn>
              <a:cxn ang="0">
                <a:pos x="400" y="407"/>
              </a:cxn>
              <a:cxn ang="0">
                <a:pos x="425" y="637"/>
              </a:cxn>
              <a:cxn ang="0">
                <a:pos x="396" y="639"/>
              </a:cxn>
            </a:cxnLst>
            <a:rect l="0" t="0" r="r" b="b"/>
            <a:pathLst>
              <a:path w="996" h="1345">
                <a:moveTo>
                  <a:pt x="975" y="1306"/>
                </a:moveTo>
                <a:cubicBezTo>
                  <a:pt x="955" y="1290"/>
                  <a:pt x="943" y="1273"/>
                  <a:pt x="940" y="1268"/>
                </a:cubicBezTo>
                <a:cubicBezTo>
                  <a:pt x="937" y="1263"/>
                  <a:pt x="907" y="1236"/>
                  <a:pt x="899" y="1226"/>
                </a:cubicBezTo>
                <a:cubicBezTo>
                  <a:pt x="891" y="1216"/>
                  <a:pt x="898" y="1193"/>
                  <a:pt x="889" y="1190"/>
                </a:cubicBezTo>
                <a:cubicBezTo>
                  <a:pt x="880" y="1187"/>
                  <a:pt x="874" y="1200"/>
                  <a:pt x="874" y="1200"/>
                </a:cubicBezTo>
                <a:cubicBezTo>
                  <a:pt x="874" y="1200"/>
                  <a:pt x="833" y="1087"/>
                  <a:pt x="834" y="1062"/>
                </a:cubicBezTo>
                <a:cubicBezTo>
                  <a:pt x="835" y="1036"/>
                  <a:pt x="828" y="984"/>
                  <a:pt x="816" y="966"/>
                </a:cubicBezTo>
                <a:cubicBezTo>
                  <a:pt x="804" y="947"/>
                  <a:pt x="804" y="884"/>
                  <a:pt x="802" y="871"/>
                </a:cubicBezTo>
                <a:cubicBezTo>
                  <a:pt x="800" y="858"/>
                  <a:pt x="786" y="841"/>
                  <a:pt x="786" y="841"/>
                </a:cubicBezTo>
                <a:cubicBezTo>
                  <a:pt x="786" y="841"/>
                  <a:pt x="778" y="818"/>
                  <a:pt x="767" y="801"/>
                </a:cubicBezTo>
                <a:cubicBezTo>
                  <a:pt x="756" y="785"/>
                  <a:pt x="751" y="776"/>
                  <a:pt x="735" y="758"/>
                </a:cubicBezTo>
                <a:cubicBezTo>
                  <a:pt x="725" y="747"/>
                  <a:pt x="694" y="697"/>
                  <a:pt x="682" y="685"/>
                </a:cubicBezTo>
                <a:cubicBezTo>
                  <a:pt x="677" y="680"/>
                  <a:pt x="671" y="678"/>
                  <a:pt x="664" y="676"/>
                </a:cubicBezTo>
                <a:cubicBezTo>
                  <a:pt x="664" y="669"/>
                  <a:pt x="664" y="669"/>
                  <a:pt x="664" y="669"/>
                </a:cubicBezTo>
                <a:cubicBezTo>
                  <a:pt x="664" y="669"/>
                  <a:pt x="652" y="638"/>
                  <a:pt x="647" y="632"/>
                </a:cubicBezTo>
                <a:cubicBezTo>
                  <a:pt x="642" y="627"/>
                  <a:pt x="634" y="604"/>
                  <a:pt x="637" y="589"/>
                </a:cubicBezTo>
                <a:cubicBezTo>
                  <a:pt x="640" y="574"/>
                  <a:pt x="646" y="497"/>
                  <a:pt x="646" y="497"/>
                </a:cubicBezTo>
                <a:cubicBezTo>
                  <a:pt x="646" y="497"/>
                  <a:pt x="722" y="434"/>
                  <a:pt x="735" y="431"/>
                </a:cubicBezTo>
                <a:cubicBezTo>
                  <a:pt x="748" y="428"/>
                  <a:pt x="766" y="425"/>
                  <a:pt x="775" y="416"/>
                </a:cubicBezTo>
                <a:cubicBezTo>
                  <a:pt x="775" y="416"/>
                  <a:pt x="786" y="417"/>
                  <a:pt x="792" y="413"/>
                </a:cubicBezTo>
                <a:cubicBezTo>
                  <a:pt x="799" y="408"/>
                  <a:pt x="803" y="399"/>
                  <a:pt x="801" y="393"/>
                </a:cubicBezTo>
                <a:cubicBezTo>
                  <a:pt x="798" y="387"/>
                  <a:pt x="804" y="380"/>
                  <a:pt x="793" y="375"/>
                </a:cubicBezTo>
                <a:cubicBezTo>
                  <a:pt x="793" y="375"/>
                  <a:pt x="792" y="364"/>
                  <a:pt x="782" y="360"/>
                </a:cubicBezTo>
                <a:cubicBezTo>
                  <a:pt x="772" y="356"/>
                  <a:pt x="779" y="358"/>
                  <a:pt x="779" y="358"/>
                </a:cubicBezTo>
                <a:cubicBezTo>
                  <a:pt x="779" y="358"/>
                  <a:pt x="771" y="346"/>
                  <a:pt x="755" y="346"/>
                </a:cubicBezTo>
                <a:cubicBezTo>
                  <a:pt x="740" y="347"/>
                  <a:pt x="729" y="351"/>
                  <a:pt x="721" y="368"/>
                </a:cubicBezTo>
                <a:cubicBezTo>
                  <a:pt x="713" y="384"/>
                  <a:pt x="710" y="402"/>
                  <a:pt x="683" y="409"/>
                </a:cubicBezTo>
                <a:cubicBezTo>
                  <a:pt x="656" y="416"/>
                  <a:pt x="644" y="422"/>
                  <a:pt x="644" y="422"/>
                </a:cubicBezTo>
                <a:cubicBezTo>
                  <a:pt x="644" y="422"/>
                  <a:pt x="650" y="342"/>
                  <a:pt x="631" y="301"/>
                </a:cubicBezTo>
                <a:cubicBezTo>
                  <a:pt x="613" y="261"/>
                  <a:pt x="600" y="246"/>
                  <a:pt x="603" y="231"/>
                </a:cubicBezTo>
                <a:cubicBezTo>
                  <a:pt x="606" y="215"/>
                  <a:pt x="607" y="203"/>
                  <a:pt x="607" y="203"/>
                </a:cubicBezTo>
                <a:cubicBezTo>
                  <a:pt x="607" y="201"/>
                  <a:pt x="607" y="201"/>
                  <a:pt x="607" y="201"/>
                </a:cubicBezTo>
                <a:cubicBezTo>
                  <a:pt x="612" y="200"/>
                  <a:pt x="618" y="199"/>
                  <a:pt x="623" y="197"/>
                </a:cubicBezTo>
                <a:cubicBezTo>
                  <a:pt x="626" y="197"/>
                  <a:pt x="629" y="197"/>
                  <a:pt x="630" y="197"/>
                </a:cubicBezTo>
                <a:cubicBezTo>
                  <a:pt x="637" y="195"/>
                  <a:pt x="655" y="194"/>
                  <a:pt x="657" y="181"/>
                </a:cubicBezTo>
                <a:cubicBezTo>
                  <a:pt x="659" y="175"/>
                  <a:pt x="659" y="169"/>
                  <a:pt x="658" y="164"/>
                </a:cubicBezTo>
                <a:cubicBezTo>
                  <a:pt x="660" y="161"/>
                  <a:pt x="662" y="158"/>
                  <a:pt x="662" y="156"/>
                </a:cubicBezTo>
                <a:cubicBezTo>
                  <a:pt x="661" y="153"/>
                  <a:pt x="659" y="152"/>
                  <a:pt x="657" y="151"/>
                </a:cubicBezTo>
                <a:cubicBezTo>
                  <a:pt x="657" y="150"/>
                  <a:pt x="658" y="149"/>
                  <a:pt x="658" y="149"/>
                </a:cubicBezTo>
                <a:cubicBezTo>
                  <a:pt x="658" y="149"/>
                  <a:pt x="658" y="148"/>
                  <a:pt x="659" y="148"/>
                </a:cubicBezTo>
                <a:cubicBezTo>
                  <a:pt x="660" y="147"/>
                  <a:pt x="662" y="144"/>
                  <a:pt x="661" y="143"/>
                </a:cubicBezTo>
                <a:cubicBezTo>
                  <a:pt x="660" y="141"/>
                  <a:pt x="658" y="132"/>
                  <a:pt x="658" y="132"/>
                </a:cubicBezTo>
                <a:cubicBezTo>
                  <a:pt x="658" y="132"/>
                  <a:pt x="669" y="124"/>
                  <a:pt x="663" y="115"/>
                </a:cubicBezTo>
                <a:cubicBezTo>
                  <a:pt x="662" y="114"/>
                  <a:pt x="660" y="113"/>
                  <a:pt x="659" y="112"/>
                </a:cubicBezTo>
                <a:cubicBezTo>
                  <a:pt x="655" y="107"/>
                  <a:pt x="650" y="102"/>
                  <a:pt x="645" y="97"/>
                </a:cubicBezTo>
                <a:cubicBezTo>
                  <a:pt x="645" y="96"/>
                  <a:pt x="645" y="94"/>
                  <a:pt x="645" y="92"/>
                </a:cubicBezTo>
                <a:cubicBezTo>
                  <a:pt x="648" y="81"/>
                  <a:pt x="654" y="62"/>
                  <a:pt x="642" y="46"/>
                </a:cubicBezTo>
                <a:cubicBezTo>
                  <a:pt x="630" y="30"/>
                  <a:pt x="631" y="9"/>
                  <a:pt x="587" y="4"/>
                </a:cubicBezTo>
                <a:cubicBezTo>
                  <a:pt x="582" y="4"/>
                  <a:pt x="574" y="3"/>
                  <a:pt x="569" y="3"/>
                </a:cubicBezTo>
                <a:cubicBezTo>
                  <a:pt x="555" y="0"/>
                  <a:pt x="541" y="3"/>
                  <a:pt x="527" y="9"/>
                </a:cubicBezTo>
                <a:cubicBezTo>
                  <a:pt x="481" y="31"/>
                  <a:pt x="459" y="56"/>
                  <a:pt x="474" y="122"/>
                </a:cubicBezTo>
                <a:cubicBezTo>
                  <a:pt x="474" y="123"/>
                  <a:pt x="474" y="123"/>
                  <a:pt x="474" y="123"/>
                </a:cubicBezTo>
                <a:cubicBezTo>
                  <a:pt x="478" y="134"/>
                  <a:pt x="484" y="145"/>
                  <a:pt x="496" y="154"/>
                </a:cubicBezTo>
                <a:cubicBezTo>
                  <a:pt x="516" y="168"/>
                  <a:pt x="504" y="198"/>
                  <a:pt x="500" y="200"/>
                </a:cubicBezTo>
                <a:cubicBezTo>
                  <a:pt x="496" y="201"/>
                  <a:pt x="456" y="215"/>
                  <a:pt x="448" y="231"/>
                </a:cubicBezTo>
                <a:cubicBezTo>
                  <a:pt x="439" y="246"/>
                  <a:pt x="420" y="259"/>
                  <a:pt x="412" y="264"/>
                </a:cubicBezTo>
                <a:cubicBezTo>
                  <a:pt x="380" y="285"/>
                  <a:pt x="348" y="337"/>
                  <a:pt x="337" y="361"/>
                </a:cubicBezTo>
                <a:cubicBezTo>
                  <a:pt x="327" y="382"/>
                  <a:pt x="309" y="378"/>
                  <a:pt x="309" y="403"/>
                </a:cubicBezTo>
                <a:cubicBezTo>
                  <a:pt x="308" y="427"/>
                  <a:pt x="299" y="554"/>
                  <a:pt x="318" y="593"/>
                </a:cubicBezTo>
                <a:cubicBezTo>
                  <a:pt x="338" y="633"/>
                  <a:pt x="324" y="648"/>
                  <a:pt x="328" y="672"/>
                </a:cubicBezTo>
                <a:cubicBezTo>
                  <a:pt x="333" y="695"/>
                  <a:pt x="336" y="717"/>
                  <a:pt x="355" y="727"/>
                </a:cubicBezTo>
                <a:cubicBezTo>
                  <a:pt x="355" y="727"/>
                  <a:pt x="366" y="731"/>
                  <a:pt x="369" y="726"/>
                </a:cubicBezTo>
                <a:cubicBezTo>
                  <a:pt x="369" y="726"/>
                  <a:pt x="382" y="729"/>
                  <a:pt x="385" y="724"/>
                </a:cubicBezTo>
                <a:cubicBezTo>
                  <a:pt x="396" y="722"/>
                  <a:pt x="396" y="722"/>
                  <a:pt x="396" y="722"/>
                </a:cubicBezTo>
                <a:cubicBezTo>
                  <a:pt x="398" y="758"/>
                  <a:pt x="398" y="758"/>
                  <a:pt x="398" y="758"/>
                </a:cubicBezTo>
                <a:cubicBezTo>
                  <a:pt x="398" y="758"/>
                  <a:pt x="407" y="789"/>
                  <a:pt x="414" y="798"/>
                </a:cubicBezTo>
                <a:cubicBezTo>
                  <a:pt x="410" y="827"/>
                  <a:pt x="407" y="859"/>
                  <a:pt x="408" y="868"/>
                </a:cubicBezTo>
                <a:cubicBezTo>
                  <a:pt x="410" y="886"/>
                  <a:pt x="420" y="945"/>
                  <a:pt x="388" y="926"/>
                </a:cubicBezTo>
                <a:cubicBezTo>
                  <a:pt x="357" y="906"/>
                  <a:pt x="298" y="919"/>
                  <a:pt x="255" y="925"/>
                </a:cubicBezTo>
                <a:cubicBezTo>
                  <a:pt x="212" y="931"/>
                  <a:pt x="150" y="924"/>
                  <a:pt x="141" y="916"/>
                </a:cubicBezTo>
                <a:cubicBezTo>
                  <a:pt x="131" y="908"/>
                  <a:pt x="122" y="891"/>
                  <a:pt x="110" y="884"/>
                </a:cubicBezTo>
                <a:cubicBezTo>
                  <a:pt x="98" y="877"/>
                  <a:pt x="95" y="872"/>
                  <a:pt x="95" y="872"/>
                </a:cubicBezTo>
                <a:cubicBezTo>
                  <a:pt x="95" y="872"/>
                  <a:pt x="92" y="867"/>
                  <a:pt x="76" y="869"/>
                </a:cubicBezTo>
                <a:cubicBezTo>
                  <a:pt x="61" y="871"/>
                  <a:pt x="46" y="895"/>
                  <a:pt x="38" y="921"/>
                </a:cubicBezTo>
                <a:cubicBezTo>
                  <a:pt x="29" y="946"/>
                  <a:pt x="3" y="974"/>
                  <a:pt x="3" y="999"/>
                </a:cubicBezTo>
                <a:cubicBezTo>
                  <a:pt x="3" y="1025"/>
                  <a:pt x="0" y="1094"/>
                  <a:pt x="27" y="1085"/>
                </a:cubicBezTo>
                <a:cubicBezTo>
                  <a:pt x="62" y="1073"/>
                  <a:pt x="77" y="1028"/>
                  <a:pt x="94" y="1014"/>
                </a:cubicBezTo>
                <a:cubicBezTo>
                  <a:pt x="110" y="1000"/>
                  <a:pt x="126" y="996"/>
                  <a:pt x="125" y="991"/>
                </a:cubicBezTo>
                <a:cubicBezTo>
                  <a:pt x="124" y="986"/>
                  <a:pt x="123" y="983"/>
                  <a:pt x="123" y="983"/>
                </a:cubicBezTo>
                <a:cubicBezTo>
                  <a:pt x="123" y="983"/>
                  <a:pt x="146" y="980"/>
                  <a:pt x="170" y="985"/>
                </a:cubicBezTo>
                <a:cubicBezTo>
                  <a:pt x="194" y="990"/>
                  <a:pt x="304" y="1016"/>
                  <a:pt x="338" y="1016"/>
                </a:cubicBezTo>
                <a:cubicBezTo>
                  <a:pt x="372" y="1016"/>
                  <a:pt x="414" y="1042"/>
                  <a:pt x="436" y="1035"/>
                </a:cubicBezTo>
                <a:cubicBezTo>
                  <a:pt x="457" y="1028"/>
                  <a:pt x="486" y="1009"/>
                  <a:pt x="512" y="926"/>
                </a:cubicBezTo>
                <a:cubicBezTo>
                  <a:pt x="512" y="926"/>
                  <a:pt x="532" y="878"/>
                  <a:pt x="540" y="871"/>
                </a:cubicBezTo>
                <a:cubicBezTo>
                  <a:pt x="549" y="864"/>
                  <a:pt x="560" y="854"/>
                  <a:pt x="560" y="854"/>
                </a:cubicBezTo>
                <a:cubicBezTo>
                  <a:pt x="560" y="854"/>
                  <a:pt x="575" y="870"/>
                  <a:pt x="587" y="866"/>
                </a:cubicBezTo>
                <a:cubicBezTo>
                  <a:pt x="600" y="862"/>
                  <a:pt x="610" y="855"/>
                  <a:pt x="618" y="857"/>
                </a:cubicBezTo>
                <a:cubicBezTo>
                  <a:pt x="626" y="859"/>
                  <a:pt x="698" y="881"/>
                  <a:pt x="708" y="901"/>
                </a:cubicBezTo>
                <a:cubicBezTo>
                  <a:pt x="718" y="922"/>
                  <a:pt x="719" y="1016"/>
                  <a:pt x="739" y="1039"/>
                </a:cubicBezTo>
                <a:cubicBezTo>
                  <a:pt x="760" y="1061"/>
                  <a:pt x="801" y="1152"/>
                  <a:pt x="801" y="1185"/>
                </a:cubicBezTo>
                <a:cubicBezTo>
                  <a:pt x="801" y="1185"/>
                  <a:pt x="788" y="1206"/>
                  <a:pt x="785" y="1220"/>
                </a:cubicBezTo>
                <a:cubicBezTo>
                  <a:pt x="782" y="1235"/>
                  <a:pt x="776" y="1233"/>
                  <a:pt x="775" y="1242"/>
                </a:cubicBezTo>
                <a:cubicBezTo>
                  <a:pt x="774" y="1251"/>
                  <a:pt x="769" y="1256"/>
                  <a:pt x="784" y="1263"/>
                </a:cubicBezTo>
                <a:cubicBezTo>
                  <a:pt x="799" y="1270"/>
                  <a:pt x="846" y="1297"/>
                  <a:pt x="868" y="1304"/>
                </a:cubicBezTo>
                <a:cubicBezTo>
                  <a:pt x="891" y="1311"/>
                  <a:pt x="965" y="1345"/>
                  <a:pt x="980" y="1336"/>
                </a:cubicBezTo>
                <a:cubicBezTo>
                  <a:pt x="996" y="1327"/>
                  <a:pt x="996" y="1323"/>
                  <a:pt x="975" y="1306"/>
                </a:cubicBezTo>
                <a:close/>
                <a:moveTo>
                  <a:pt x="396" y="639"/>
                </a:moveTo>
                <a:cubicBezTo>
                  <a:pt x="390" y="632"/>
                  <a:pt x="379" y="566"/>
                  <a:pt x="381" y="545"/>
                </a:cubicBezTo>
                <a:cubicBezTo>
                  <a:pt x="383" y="523"/>
                  <a:pt x="388" y="464"/>
                  <a:pt x="386" y="432"/>
                </a:cubicBezTo>
                <a:cubicBezTo>
                  <a:pt x="384" y="400"/>
                  <a:pt x="400" y="407"/>
                  <a:pt x="400" y="407"/>
                </a:cubicBezTo>
                <a:cubicBezTo>
                  <a:pt x="398" y="446"/>
                  <a:pt x="424" y="499"/>
                  <a:pt x="426" y="529"/>
                </a:cubicBezTo>
                <a:cubicBezTo>
                  <a:pt x="428" y="559"/>
                  <a:pt x="419" y="612"/>
                  <a:pt x="425" y="637"/>
                </a:cubicBezTo>
                <a:cubicBezTo>
                  <a:pt x="431" y="663"/>
                  <a:pt x="420" y="667"/>
                  <a:pt x="420" y="667"/>
                </a:cubicBezTo>
                <a:cubicBezTo>
                  <a:pt x="419" y="660"/>
                  <a:pt x="402" y="647"/>
                  <a:pt x="396" y="639"/>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6" name="Freeform 13">
            <a:extLst>
              <a:ext uri="{FF2B5EF4-FFF2-40B4-BE49-F238E27FC236}">
                <a16:creationId xmlns="" xmlns:a16="http://schemas.microsoft.com/office/drawing/2014/main" id="{E2C4C7C4-822A-7549-A561-D3643F2ADAA1}"/>
              </a:ext>
            </a:extLst>
          </p:cNvPr>
          <p:cNvSpPr>
            <a:spLocks noEditPoints="1"/>
          </p:cNvSpPr>
          <p:nvPr/>
        </p:nvSpPr>
        <p:spPr bwMode="auto">
          <a:xfrm>
            <a:off x="6460358" y="1747321"/>
            <a:ext cx="923150" cy="1330381"/>
          </a:xfrm>
          <a:custGeom>
            <a:avLst/>
            <a:gdLst/>
            <a:ahLst/>
            <a:cxnLst>
              <a:cxn ang="0">
                <a:pos x="934" y="1345"/>
              </a:cxn>
              <a:cxn ang="0">
                <a:pos x="886" y="1265"/>
              </a:cxn>
              <a:cxn ang="0">
                <a:pos x="835" y="1135"/>
              </a:cxn>
              <a:cxn ang="0">
                <a:pos x="809" y="944"/>
              </a:cxn>
              <a:cxn ang="0">
                <a:pos x="776" y="873"/>
              </a:cxn>
              <a:cxn ang="0">
                <a:pos x="763" y="849"/>
              </a:cxn>
              <a:cxn ang="0">
                <a:pos x="658" y="696"/>
              </a:cxn>
              <a:cxn ang="0">
                <a:pos x="657" y="693"/>
              </a:cxn>
              <a:cxn ang="0">
                <a:pos x="677" y="612"/>
              </a:cxn>
              <a:cxn ang="0">
                <a:pos x="725" y="338"/>
              </a:cxn>
              <a:cxn ang="0">
                <a:pos x="920" y="390"/>
              </a:cxn>
              <a:cxn ang="0">
                <a:pos x="828" y="167"/>
              </a:cxn>
              <a:cxn ang="0">
                <a:pos x="786" y="106"/>
              </a:cxn>
              <a:cxn ang="0">
                <a:pos x="746" y="122"/>
              </a:cxn>
              <a:cxn ang="0">
                <a:pos x="728" y="130"/>
              </a:cxn>
              <a:cxn ang="0">
                <a:pos x="709" y="65"/>
              </a:cxn>
              <a:cxn ang="0">
                <a:pos x="556" y="161"/>
              </a:cxn>
              <a:cxn ang="0">
                <a:pos x="571" y="221"/>
              </a:cxn>
              <a:cxn ang="0">
                <a:pos x="523" y="287"/>
              </a:cxn>
              <a:cxn ang="0">
                <a:pos x="382" y="392"/>
              </a:cxn>
              <a:cxn ang="0">
                <a:pos x="281" y="572"/>
              </a:cxn>
              <a:cxn ang="0">
                <a:pos x="250" y="634"/>
              </a:cxn>
              <a:cxn ang="0">
                <a:pos x="273" y="653"/>
              </a:cxn>
              <a:cxn ang="0">
                <a:pos x="313" y="612"/>
              </a:cxn>
              <a:cxn ang="0">
                <a:pos x="428" y="437"/>
              </a:cxn>
              <a:cxn ang="0">
                <a:pos x="502" y="409"/>
              </a:cxn>
              <a:cxn ang="0">
                <a:pos x="467" y="582"/>
              </a:cxn>
              <a:cxn ang="0">
                <a:pos x="411" y="701"/>
              </a:cxn>
              <a:cxn ang="0">
                <a:pos x="406" y="721"/>
              </a:cxn>
              <a:cxn ang="0">
                <a:pos x="410" y="835"/>
              </a:cxn>
              <a:cxn ang="0">
                <a:pos x="415" y="929"/>
              </a:cxn>
              <a:cxn ang="0">
                <a:pos x="260" y="981"/>
              </a:cxn>
              <a:cxn ang="0">
                <a:pos x="117" y="935"/>
              </a:cxn>
              <a:cxn ang="0">
                <a:pos x="84" y="918"/>
              </a:cxn>
              <a:cxn ang="0">
                <a:pos x="6" y="1046"/>
              </a:cxn>
              <a:cxn ang="0">
                <a:pos x="96" y="1064"/>
              </a:cxn>
              <a:cxn ang="0">
                <a:pos x="127" y="1034"/>
              </a:cxn>
              <a:cxn ang="0">
                <a:pos x="341" y="1074"/>
              </a:cxn>
              <a:cxn ang="0">
                <a:pos x="517" y="989"/>
              </a:cxn>
              <a:cxn ang="0">
                <a:pos x="567" y="919"/>
              </a:cxn>
              <a:cxn ang="0">
                <a:pos x="625" y="923"/>
              </a:cxn>
              <a:cxn ang="0">
                <a:pos x="741" y="1110"/>
              </a:cxn>
              <a:cxn ang="0">
                <a:pos x="781" y="1292"/>
              </a:cxn>
              <a:cxn ang="0">
                <a:pos x="778" y="1335"/>
              </a:cxn>
              <a:cxn ang="0">
                <a:pos x="972" y="1414"/>
              </a:cxn>
              <a:cxn ang="0">
                <a:pos x="744" y="193"/>
              </a:cxn>
              <a:cxn ang="0">
                <a:pos x="794" y="209"/>
              </a:cxn>
              <a:cxn ang="0">
                <a:pos x="805" y="270"/>
              </a:cxn>
              <a:cxn ang="0">
                <a:pos x="738" y="215"/>
              </a:cxn>
            </a:cxnLst>
            <a:rect l="0" t="0" r="r" b="b"/>
            <a:pathLst>
              <a:path w="988" h="1423">
                <a:moveTo>
                  <a:pt x="968" y="1385"/>
                </a:moveTo>
                <a:cubicBezTo>
                  <a:pt x="948" y="1368"/>
                  <a:pt x="937" y="1350"/>
                  <a:pt x="934" y="1345"/>
                </a:cubicBezTo>
                <a:cubicBezTo>
                  <a:pt x="931" y="1339"/>
                  <a:pt x="902" y="1312"/>
                  <a:pt x="895" y="1301"/>
                </a:cubicBezTo>
                <a:cubicBezTo>
                  <a:pt x="887" y="1291"/>
                  <a:pt x="895" y="1269"/>
                  <a:pt x="886" y="1265"/>
                </a:cubicBezTo>
                <a:cubicBezTo>
                  <a:pt x="877" y="1262"/>
                  <a:pt x="870" y="1275"/>
                  <a:pt x="870" y="1275"/>
                </a:cubicBezTo>
                <a:cubicBezTo>
                  <a:pt x="870" y="1275"/>
                  <a:pt x="833" y="1161"/>
                  <a:pt x="835" y="1135"/>
                </a:cubicBezTo>
                <a:cubicBezTo>
                  <a:pt x="837" y="1110"/>
                  <a:pt x="831" y="1058"/>
                  <a:pt x="820" y="1039"/>
                </a:cubicBezTo>
                <a:cubicBezTo>
                  <a:pt x="808" y="1020"/>
                  <a:pt x="810" y="957"/>
                  <a:pt x="809" y="944"/>
                </a:cubicBezTo>
                <a:cubicBezTo>
                  <a:pt x="807" y="930"/>
                  <a:pt x="793" y="914"/>
                  <a:pt x="793" y="914"/>
                </a:cubicBezTo>
                <a:cubicBezTo>
                  <a:pt x="793" y="914"/>
                  <a:pt x="787" y="890"/>
                  <a:pt x="776" y="873"/>
                </a:cubicBezTo>
                <a:cubicBezTo>
                  <a:pt x="771" y="864"/>
                  <a:pt x="767" y="857"/>
                  <a:pt x="762" y="850"/>
                </a:cubicBezTo>
                <a:cubicBezTo>
                  <a:pt x="763" y="849"/>
                  <a:pt x="763" y="849"/>
                  <a:pt x="763" y="849"/>
                </a:cubicBezTo>
                <a:cubicBezTo>
                  <a:pt x="763" y="849"/>
                  <a:pt x="702" y="742"/>
                  <a:pt x="677" y="721"/>
                </a:cubicBezTo>
                <a:cubicBezTo>
                  <a:pt x="666" y="711"/>
                  <a:pt x="661" y="704"/>
                  <a:pt x="658" y="696"/>
                </a:cubicBezTo>
                <a:cubicBezTo>
                  <a:pt x="660" y="696"/>
                  <a:pt x="660" y="696"/>
                  <a:pt x="660" y="696"/>
                </a:cubicBezTo>
                <a:cubicBezTo>
                  <a:pt x="659" y="695"/>
                  <a:pt x="658" y="694"/>
                  <a:pt x="657" y="693"/>
                </a:cubicBezTo>
                <a:cubicBezTo>
                  <a:pt x="656" y="687"/>
                  <a:pt x="656" y="680"/>
                  <a:pt x="656" y="670"/>
                </a:cubicBezTo>
                <a:cubicBezTo>
                  <a:pt x="661" y="654"/>
                  <a:pt x="672" y="633"/>
                  <a:pt x="677" y="612"/>
                </a:cubicBezTo>
                <a:cubicBezTo>
                  <a:pt x="685" y="577"/>
                  <a:pt x="719" y="465"/>
                  <a:pt x="716" y="437"/>
                </a:cubicBezTo>
                <a:cubicBezTo>
                  <a:pt x="713" y="408"/>
                  <a:pt x="724" y="342"/>
                  <a:pt x="725" y="338"/>
                </a:cubicBezTo>
                <a:cubicBezTo>
                  <a:pt x="726" y="333"/>
                  <a:pt x="783" y="378"/>
                  <a:pt x="827" y="384"/>
                </a:cubicBezTo>
                <a:cubicBezTo>
                  <a:pt x="870" y="391"/>
                  <a:pt x="900" y="407"/>
                  <a:pt x="920" y="390"/>
                </a:cubicBezTo>
                <a:cubicBezTo>
                  <a:pt x="939" y="373"/>
                  <a:pt x="930" y="332"/>
                  <a:pt x="920" y="313"/>
                </a:cubicBezTo>
                <a:cubicBezTo>
                  <a:pt x="910" y="293"/>
                  <a:pt x="838" y="177"/>
                  <a:pt x="828" y="167"/>
                </a:cubicBezTo>
                <a:cubicBezTo>
                  <a:pt x="818" y="156"/>
                  <a:pt x="819" y="156"/>
                  <a:pt x="817" y="146"/>
                </a:cubicBezTo>
                <a:cubicBezTo>
                  <a:pt x="815" y="136"/>
                  <a:pt x="793" y="106"/>
                  <a:pt x="786" y="106"/>
                </a:cubicBezTo>
                <a:cubicBezTo>
                  <a:pt x="778" y="106"/>
                  <a:pt x="768" y="104"/>
                  <a:pt x="766" y="110"/>
                </a:cubicBezTo>
                <a:cubicBezTo>
                  <a:pt x="766" y="110"/>
                  <a:pt x="746" y="98"/>
                  <a:pt x="746" y="122"/>
                </a:cubicBezTo>
                <a:cubicBezTo>
                  <a:pt x="746" y="122"/>
                  <a:pt x="744" y="125"/>
                  <a:pt x="735" y="124"/>
                </a:cubicBezTo>
                <a:cubicBezTo>
                  <a:pt x="729" y="124"/>
                  <a:pt x="728" y="127"/>
                  <a:pt x="728" y="130"/>
                </a:cubicBezTo>
                <a:cubicBezTo>
                  <a:pt x="723" y="125"/>
                  <a:pt x="715" y="116"/>
                  <a:pt x="716" y="108"/>
                </a:cubicBezTo>
                <a:cubicBezTo>
                  <a:pt x="717" y="95"/>
                  <a:pt x="714" y="77"/>
                  <a:pt x="709" y="65"/>
                </a:cubicBezTo>
                <a:cubicBezTo>
                  <a:pt x="698" y="41"/>
                  <a:pt x="620" y="0"/>
                  <a:pt x="560" y="60"/>
                </a:cubicBezTo>
                <a:cubicBezTo>
                  <a:pt x="560" y="60"/>
                  <a:pt x="531" y="118"/>
                  <a:pt x="556" y="161"/>
                </a:cubicBezTo>
                <a:cubicBezTo>
                  <a:pt x="581" y="204"/>
                  <a:pt x="583" y="193"/>
                  <a:pt x="581" y="201"/>
                </a:cubicBezTo>
                <a:cubicBezTo>
                  <a:pt x="578" y="210"/>
                  <a:pt x="575" y="212"/>
                  <a:pt x="571" y="221"/>
                </a:cubicBezTo>
                <a:cubicBezTo>
                  <a:pt x="566" y="229"/>
                  <a:pt x="552" y="242"/>
                  <a:pt x="549" y="243"/>
                </a:cubicBezTo>
                <a:cubicBezTo>
                  <a:pt x="546" y="245"/>
                  <a:pt x="524" y="275"/>
                  <a:pt x="523" y="287"/>
                </a:cubicBezTo>
                <a:cubicBezTo>
                  <a:pt x="522" y="299"/>
                  <a:pt x="504" y="314"/>
                  <a:pt x="491" y="317"/>
                </a:cubicBezTo>
                <a:cubicBezTo>
                  <a:pt x="459" y="324"/>
                  <a:pt x="397" y="384"/>
                  <a:pt x="382" y="392"/>
                </a:cubicBezTo>
                <a:cubicBezTo>
                  <a:pt x="370" y="399"/>
                  <a:pt x="372" y="412"/>
                  <a:pt x="354" y="428"/>
                </a:cubicBezTo>
                <a:cubicBezTo>
                  <a:pt x="336" y="444"/>
                  <a:pt x="293" y="562"/>
                  <a:pt x="281" y="572"/>
                </a:cubicBezTo>
                <a:cubicBezTo>
                  <a:pt x="269" y="582"/>
                  <a:pt x="256" y="608"/>
                  <a:pt x="256" y="617"/>
                </a:cubicBezTo>
                <a:cubicBezTo>
                  <a:pt x="256" y="617"/>
                  <a:pt x="244" y="627"/>
                  <a:pt x="250" y="634"/>
                </a:cubicBezTo>
                <a:cubicBezTo>
                  <a:pt x="255" y="640"/>
                  <a:pt x="255" y="648"/>
                  <a:pt x="263" y="648"/>
                </a:cubicBezTo>
                <a:cubicBezTo>
                  <a:pt x="263" y="648"/>
                  <a:pt x="269" y="656"/>
                  <a:pt x="273" y="653"/>
                </a:cubicBezTo>
                <a:cubicBezTo>
                  <a:pt x="273" y="653"/>
                  <a:pt x="285" y="661"/>
                  <a:pt x="293" y="659"/>
                </a:cubicBezTo>
                <a:cubicBezTo>
                  <a:pt x="302" y="657"/>
                  <a:pt x="317" y="659"/>
                  <a:pt x="313" y="612"/>
                </a:cubicBezTo>
                <a:cubicBezTo>
                  <a:pt x="308" y="566"/>
                  <a:pt x="351" y="547"/>
                  <a:pt x="368" y="517"/>
                </a:cubicBezTo>
                <a:cubicBezTo>
                  <a:pt x="385" y="486"/>
                  <a:pt x="428" y="445"/>
                  <a:pt x="428" y="437"/>
                </a:cubicBezTo>
                <a:cubicBezTo>
                  <a:pt x="428" y="437"/>
                  <a:pt x="463" y="438"/>
                  <a:pt x="488" y="418"/>
                </a:cubicBezTo>
                <a:cubicBezTo>
                  <a:pt x="513" y="399"/>
                  <a:pt x="502" y="409"/>
                  <a:pt x="502" y="409"/>
                </a:cubicBezTo>
                <a:cubicBezTo>
                  <a:pt x="502" y="409"/>
                  <a:pt x="508" y="447"/>
                  <a:pt x="492" y="471"/>
                </a:cubicBezTo>
                <a:cubicBezTo>
                  <a:pt x="475" y="495"/>
                  <a:pt x="467" y="564"/>
                  <a:pt x="467" y="582"/>
                </a:cubicBezTo>
                <a:cubicBezTo>
                  <a:pt x="467" y="582"/>
                  <a:pt x="435" y="621"/>
                  <a:pt x="428" y="648"/>
                </a:cubicBezTo>
                <a:cubicBezTo>
                  <a:pt x="424" y="660"/>
                  <a:pt x="417" y="680"/>
                  <a:pt x="411" y="701"/>
                </a:cubicBezTo>
                <a:cubicBezTo>
                  <a:pt x="410" y="702"/>
                  <a:pt x="410" y="702"/>
                  <a:pt x="410" y="702"/>
                </a:cubicBezTo>
                <a:cubicBezTo>
                  <a:pt x="410" y="702"/>
                  <a:pt x="408" y="709"/>
                  <a:pt x="406" y="721"/>
                </a:cubicBezTo>
                <a:cubicBezTo>
                  <a:pt x="402" y="737"/>
                  <a:pt x="400" y="753"/>
                  <a:pt x="401" y="766"/>
                </a:cubicBezTo>
                <a:cubicBezTo>
                  <a:pt x="400" y="788"/>
                  <a:pt x="402" y="813"/>
                  <a:pt x="410" y="835"/>
                </a:cubicBezTo>
                <a:cubicBezTo>
                  <a:pt x="414" y="845"/>
                  <a:pt x="418" y="852"/>
                  <a:pt x="423" y="859"/>
                </a:cubicBezTo>
                <a:cubicBezTo>
                  <a:pt x="419" y="888"/>
                  <a:pt x="414" y="919"/>
                  <a:pt x="415" y="929"/>
                </a:cubicBezTo>
                <a:cubicBezTo>
                  <a:pt x="417" y="946"/>
                  <a:pt x="425" y="1005"/>
                  <a:pt x="394" y="985"/>
                </a:cubicBezTo>
                <a:cubicBezTo>
                  <a:pt x="363" y="965"/>
                  <a:pt x="303" y="976"/>
                  <a:pt x="260" y="981"/>
                </a:cubicBezTo>
                <a:cubicBezTo>
                  <a:pt x="217" y="985"/>
                  <a:pt x="155" y="976"/>
                  <a:pt x="146" y="968"/>
                </a:cubicBezTo>
                <a:cubicBezTo>
                  <a:pt x="138" y="959"/>
                  <a:pt x="129" y="942"/>
                  <a:pt x="117" y="935"/>
                </a:cubicBezTo>
                <a:cubicBezTo>
                  <a:pt x="105" y="927"/>
                  <a:pt x="102" y="922"/>
                  <a:pt x="102" y="922"/>
                </a:cubicBezTo>
                <a:cubicBezTo>
                  <a:pt x="102" y="922"/>
                  <a:pt x="99" y="917"/>
                  <a:pt x="84" y="918"/>
                </a:cubicBezTo>
                <a:cubicBezTo>
                  <a:pt x="69" y="920"/>
                  <a:pt x="52" y="944"/>
                  <a:pt x="43" y="969"/>
                </a:cubicBezTo>
                <a:cubicBezTo>
                  <a:pt x="34" y="994"/>
                  <a:pt x="7" y="1021"/>
                  <a:pt x="6" y="1046"/>
                </a:cubicBezTo>
                <a:cubicBezTo>
                  <a:pt x="5" y="1072"/>
                  <a:pt x="0" y="1141"/>
                  <a:pt x="28" y="1133"/>
                </a:cubicBezTo>
                <a:cubicBezTo>
                  <a:pt x="63" y="1122"/>
                  <a:pt x="79" y="1077"/>
                  <a:pt x="96" y="1064"/>
                </a:cubicBezTo>
                <a:cubicBezTo>
                  <a:pt x="113" y="1050"/>
                  <a:pt x="129" y="1048"/>
                  <a:pt x="129" y="1042"/>
                </a:cubicBezTo>
                <a:cubicBezTo>
                  <a:pt x="128" y="1037"/>
                  <a:pt x="127" y="1034"/>
                  <a:pt x="127" y="1034"/>
                </a:cubicBezTo>
                <a:cubicBezTo>
                  <a:pt x="127" y="1034"/>
                  <a:pt x="149" y="1032"/>
                  <a:pt x="174" y="1038"/>
                </a:cubicBezTo>
                <a:cubicBezTo>
                  <a:pt x="198" y="1044"/>
                  <a:pt x="307" y="1073"/>
                  <a:pt x="341" y="1074"/>
                </a:cubicBezTo>
                <a:cubicBezTo>
                  <a:pt x="374" y="1075"/>
                  <a:pt x="416" y="1102"/>
                  <a:pt x="438" y="1096"/>
                </a:cubicBezTo>
                <a:cubicBezTo>
                  <a:pt x="459" y="1089"/>
                  <a:pt x="489" y="1072"/>
                  <a:pt x="517" y="989"/>
                </a:cubicBezTo>
                <a:cubicBezTo>
                  <a:pt x="517" y="989"/>
                  <a:pt x="539" y="942"/>
                  <a:pt x="548" y="935"/>
                </a:cubicBezTo>
                <a:cubicBezTo>
                  <a:pt x="556" y="928"/>
                  <a:pt x="567" y="919"/>
                  <a:pt x="567" y="919"/>
                </a:cubicBezTo>
                <a:cubicBezTo>
                  <a:pt x="567" y="919"/>
                  <a:pt x="582" y="935"/>
                  <a:pt x="595" y="932"/>
                </a:cubicBezTo>
                <a:cubicBezTo>
                  <a:pt x="607" y="928"/>
                  <a:pt x="617" y="921"/>
                  <a:pt x="625" y="923"/>
                </a:cubicBezTo>
                <a:cubicBezTo>
                  <a:pt x="633" y="926"/>
                  <a:pt x="705" y="950"/>
                  <a:pt x="714" y="971"/>
                </a:cubicBezTo>
                <a:cubicBezTo>
                  <a:pt x="724" y="992"/>
                  <a:pt x="721" y="1086"/>
                  <a:pt x="741" y="1110"/>
                </a:cubicBezTo>
                <a:cubicBezTo>
                  <a:pt x="761" y="1133"/>
                  <a:pt x="799" y="1225"/>
                  <a:pt x="798" y="1257"/>
                </a:cubicBezTo>
                <a:cubicBezTo>
                  <a:pt x="798" y="1257"/>
                  <a:pt x="784" y="1278"/>
                  <a:pt x="781" y="1292"/>
                </a:cubicBezTo>
                <a:cubicBezTo>
                  <a:pt x="777" y="1307"/>
                  <a:pt x="771" y="1304"/>
                  <a:pt x="770" y="1314"/>
                </a:cubicBezTo>
                <a:cubicBezTo>
                  <a:pt x="768" y="1323"/>
                  <a:pt x="763" y="1328"/>
                  <a:pt x="778" y="1335"/>
                </a:cubicBezTo>
                <a:cubicBezTo>
                  <a:pt x="793" y="1343"/>
                  <a:pt x="839" y="1371"/>
                  <a:pt x="861" y="1379"/>
                </a:cubicBezTo>
                <a:cubicBezTo>
                  <a:pt x="884" y="1387"/>
                  <a:pt x="957" y="1423"/>
                  <a:pt x="972" y="1414"/>
                </a:cubicBezTo>
                <a:cubicBezTo>
                  <a:pt x="988" y="1406"/>
                  <a:pt x="988" y="1402"/>
                  <a:pt x="968" y="1385"/>
                </a:cubicBezTo>
                <a:close/>
                <a:moveTo>
                  <a:pt x="744" y="193"/>
                </a:moveTo>
                <a:cubicBezTo>
                  <a:pt x="753" y="196"/>
                  <a:pt x="763" y="199"/>
                  <a:pt x="770" y="199"/>
                </a:cubicBezTo>
                <a:cubicBezTo>
                  <a:pt x="789" y="199"/>
                  <a:pt x="791" y="197"/>
                  <a:pt x="794" y="209"/>
                </a:cubicBezTo>
                <a:cubicBezTo>
                  <a:pt x="797" y="221"/>
                  <a:pt x="829" y="257"/>
                  <a:pt x="829" y="278"/>
                </a:cubicBezTo>
                <a:cubicBezTo>
                  <a:pt x="829" y="278"/>
                  <a:pt x="821" y="281"/>
                  <a:pt x="805" y="270"/>
                </a:cubicBezTo>
                <a:cubicBezTo>
                  <a:pt x="789" y="258"/>
                  <a:pt x="783" y="270"/>
                  <a:pt x="758" y="238"/>
                </a:cubicBezTo>
                <a:cubicBezTo>
                  <a:pt x="746" y="223"/>
                  <a:pt x="741" y="217"/>
                  <a:pt x="738" y="215"/>
                </a:cubicBezTo>
                <a:cubicBezTo>
                  <a:pt x="741" y="214"/>
                  <a:pt x="747" y="210"/>
                  <a:pt x="744" y="193"/>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7" name="Freeform 14">
            <a:extLst>
              <a:ext uri="{FF2B5EF4-FFF2-40B4-BE49-F238E27FC236}">
                <a16:creationId xmlns="" xmlns:a16="http://schemas.microsoft.com/office/drawing/2014/main" id="{BF326D97-F933-4C45-9F30-7FE6A6767E5E}"/>
              </a:ext>
            </a:extLst>
          </p:cNvPr>
          <p:cNvSpPr>
            <a:spLocks/>
          </p:cNvSpPr>
          <p:nvPr/>
        </p:nvSpPr>
        <p:spPr bwMode="auto">
          <a:xfrm>
            <a:off x="9606237" y="1836132"/>
            <a:ext cx="837800" cy="1241570"/>
          </a:xfrm>
          <a:custGeom>
            <a:avLst/>
            <a:gdLst/>
            <a:ahLst/>
            <a:cxnLst>
              <a:cxn ang="0">
                <a:pos x="875" y="1275"/>
              </a:cxn>
              <a:cxn ang="0">
                <a:pos x="834" y="1187"/>
              </a:cxn>
              <a:cxn ang="0">
                <a:pos x="825" y="1160"/>
              </a:cxn>
              <a:cxn ang="0">
                <a:pos x="849" y="903"/>
              </a:cxn>
              <a:cxn ang="0">
                <a:pos x="822" y="769"/>
              </a:cxn>
              <a:cxn ang="0">
                <a:pos x="694" y="687"/>
              </a:cxn>
              <a:cxn ang="0">
                <a:pos x="652" y="526"/>
              </a:cxn>
              <a:cxn ang="0">
                <a:pos x="730" y="330"/>
              </a:cxn>
              <a:cxn ang="0">
                <a:pos x="742" y="270"/>
              </a:cxn>
              <a:cxn ang="0">
                <a:pos x="711" y="254"/>
              </a:cxn>
              <a:cxn ang="0">
                <a:pos x="687" y="298"/>
              </a:cxn>
              <a:cxn ang="0">
                <a:pos x="634" y="267"/>
              </a:cxn>
              <a:cxn ang="0">
                <a:pos x="622" y="190"/>
              </a:cxn>
              <a:cxn ang="0">
                <a:pos x="635" y="188"/>
              </a:cxn>
              <a:cxn ang="0">
                <a:pos x="663" y="145"/>
              </a:cxn>
              <a:cxn ang="0">
                <a:pos x="659" y="138"/>
              </a:cxn>
              <a:cxn ang="0">
                <a:pos x="658" y="122"/>
              </a:cxn>
              <a:cxn ang="0">
                <a:pos x="642" y="82"/>
              </a:cxn>
              <a:cxn ang="0">
                <a:pos x="577" y="1"/>
              </a:cxn>
              <a:cxn ang="0">
                <a:pos x="474" y="79"/>
              </a:cxn>
              <a:cxn ang="0">
                <a:pos x="514" y="174"/>
              </a:cxn>
              <a:cxn ang="0">
                <a:pos x="493" y="201"/>
              </a:cxn>
              <a:cxn ang="0">
                <a:pos x="441" y="280"/>
              </a:cxn>
              <a:cxn ang="0">
                <a:pos x="314" y="401"/>
              </a:cxn>
              <a:cxn ang="0">
                <a:pos x="232" y="597"/>
              </a:cxn>
              <a:cxn ang="0">
                <a:pos x="241" y="628"/>
              </a:cxn>
              <a:cxn ang="0">
                <a:pos x="272" y="636"/>
              </a:cxn>
              <a:cxn ang="0">
                <a:pos x="335" y="489"/>
              </a:cxn>
              <a:cxn ang="0">
                <a:pos x="447" y="380"/>
              </a:cxn>
              <a:cxn ang="0">
                <a:pos x="454" y="433"/>
              </a:cxn>
              <a:cxn ang="0">
                <a:pos x="405" y="614"/>
              </a:cxn>
              <a:cxn ang="0">
                <a:pos x="398" y="783"/>
              </a:cxn>
              <a:cxn ang="0">
                <a:pos x="351" y="921"/>
              </a:cxn>
              <a:cxn ang="0">
                <a:pos x="69" y="1132"/>
              </a:cxn>
              <a:cxn ang="0">
                <a:pos x="5" y="1195"/>
              </a:cxn>
              <a:cxn ang="0">
                <a:pos x="149" y="1325"/>
              </a:cxn>
              <a:cxn ang="0">
                <a:pos x="154" y="1244"/>
              </a:cxn>
              <a:cxn ang="0">
                <a:pos x="144" y="1172"/>
              </a:cxn>
              <a:cxn ang="0">
                <a:pos x="250" y="1111"/>
              </a:cxn>
              <a:cxn ang="0">
                <a:pos x="486" y="946"/>
              </a:cxn>
              <a:cxn ang="0">
                <a:pos x="558" y="821"/>
              </a:cxn>
              <a:cxn ang="0">
                <a:pos x="651" y="819"/>
              </a:cxn>
              <a:cxn ang="0">
                <a:pos x="757" y="988"/>
              </a:cxn>
              <a:cxn ang="0">
                <a:pos x="714" y="1173"/>
              </a:cxn>
              <a:cxn ang="0">
                <a:pos x="739" y="1229"/>
              </a:cxn>
              <a:cxn ang="0">
                <a:pos x="891" y="1318"/>
              </a:cxn>
            </a:cxnLst>
            <a:rect l="0" t="0" r="r" b="b"/>
            <a:pathLst>
              <a:path w="896" h="1329">
                <a:moveTo>
                  <a:pt x="882" y="1282"/>
                </a:moveTo>
                <a:cubicBezTo>
                  <a:pt x="875" y="1275"/>
                  <a:pt x="875" y="1275"/>
                  <a:pt x="875" y="1275"/>
                </a:cubicBezTo>
                <a:cubicBezTo>
                  <a:pt x="863" y="1256"/>
                  <a:pt x="863" y="1256"/>
                  <a:pt x="863" y="1256"/>
                </a:cubicBezTo>
                <a:cubicBezTo>
                  <a:pt x="834" y="1187"/>
                  <a:pt x="834" y="1187"/>
                  <a:pt x="834" y="1187"/>
                </a:cubicBezTo>
                <a:cubicBezTo>
                  <a:pt x="834" y="1187"/>
                  <a:pt x="852" y="1162"/>
                  <a:pt x="839" y="1159"/>
                </a:cubicBezTo>
                <a:cubicBezTo>
                  <a:pt x="826" y="1155"/>
                  <a:pt x="825" y="1160"/>
                  <a:pt x="825" y="1160"/>
                </a:cubicBezTo>
                <a:cubicBezTo>
                  <a:pt x="825" y="1160"/>
                  <a:pt x="818" y="1098"/>
                  <a:pt x="828" y="1048"/>
                </a:cubicBezTo>
                <a:cubicBezTo>
                  <a:pt x="838" y="998"/>
                  <a:pt x="854" y="942"/>
                  <a:pt x="849" y="903"/>
                </a:cubicBezTo>
                <a:cubicBezTo>
                  <a:pt x="843" y="864"/>
                  <a:pt x="858" y="851"/>
                  <a:pt x="861" y="837"/>
                </a:cubicBezTo>
                <a:cubicBezTo>
                  <a:pt x="863" y="823"/>
                  <a:pt x="857" y="788"/>
                  <a:pt x="822" y="769"/>
                </a:cubicBezTo>
                <a:cubicBezTo>
                  <a:pt x="786" y="751"/>
                  <a:pt x="759" y="721"/>
                  <a:pt x="730" y="704"/>
                </a:cubicBezTo>
                <a:cubicBezTo>
                  <a:pt x="721" y="699"/>
                  <a:pt x="708" y="693"/>
                  <a:pt x="694" y="687"/>
                </a:cubicBezTo>
                <a:cubicBezTo>
                  <a:pt x="667" y="655"/>
                  <a:pt x="632" y="616"/>
                  <a:pt x="624" y="614"/>
                </a:cubicBezTo>
                <a:cubicBezTo>
                  <a:pt x="611" y="611"/>
                  <a:pt x="643" y="533"/>
                  <a:pt x="652" y="526"/>
                </a:cubicBezTo>
                <a:cubicBezTo>
                  <a:pt x="661" y="518"/>
                  <a:pt x="700" y="460"/>
                  <a:pt x="704" y="439"/>
                </a:cubicBezTo>
                <a:cubicBezTo>
                  <a:pt x="707" y="418"/>
                  <a:pt x="730" y="330"/>
                  <a:pt x="730" y="330"/>
                </a:cubicBezTo>
                <a:cubicBezTo>
                  <a:pt x="730" y="330"/>
                  <a:pt x="741" y="316"/>
                  <a:pt x="743" y="304"/>
                </a:cubicBezTo>
                <a:cubicBezTo>
                  <a:pt x="744" y="293"/>
                  <a:pt x="752" y="281"/>
                  <a:pt x="742" y="270"/>
                </a:cubicBezTo>
                <a:cubicBezTo>
                  <a:pt x="736" y="262"/>
                  <a:pt x="737" y="252"/>
                  <a:pt x="727" y="257"/>
                </a:cubicBezTo>
                <a:cubicBezTo>
                  <a:pt x="724" y="259"/>
                  <a:pt x="723" y="245"/>
                  <a:pt x="711" y="254"/>
                </a:cubicBezTo>
                <a:cubicBezTo>
                  <a:pt x="709" y="256"/>
                  <a:pt x="706" y="244"/>
                  <a:pt x="694" y="259"/>
                </a:cubicBezTo>
                <a:cubicBezTo>
                  <a:pt x="679" y="277"/>
                  <a:pt x="680" y="282"/>
                  <a:pt x="687" y="298"/>
                </a:cubicBezTo>
                <a:cubicBezTo>
                  <a:pt x="693" y="314"/>
                  <a:pt x="702" y="319"/>
                  <a:pt x="661" y="397"/>
                </a:cubicBezTo>
                <a:cubicBezTo>
                  <a:pt x="661" y="397"/>
                  <a:pt x="661" y="318"/>
                  <a:pt x="634" y="267"/>
                </a:cubicBezTo>
                <a:cubicBezTo>
                  <a:pt x="608" y="219"/>
                  <a:pt x="614" y="213"/>
                  <a:pt x="614" y="213"/>
                </a:cubicBezTo>
                <a:cubicBezTo>
                  <a:pt x="622" y="190"/>
                  <a:pt x="622" y="190"/>
                  <a:pt x="622" y="190"/>
                </a:cubicBezTo>
                <a:cubicBezTo>
                  <a:pt x="622" y="190"/>
                  <a:pt x="623" y="190"/>
                  <a:pt x="626" y="189"/>
                </a:cubicBezTo>
                <a:cubicBezTo>
                  <a:pt x="630" y="189"/>
                  <a:pt x="633" y="189"/>
                  <a:pt x="635" y="188"/>
                </a:cubicBezTo>
                <a:cubicBezTo>
                  <a:pt x="643" y="185"/>
                  <a:pt x="670" y="181"/>
                  <a:pt x="657" y="157"/>
                </a:cubicBezTo>
                <a:cubicBezTo>
                  <a:pt x="657" y="157"/>
                  <a:pt x="665" y="148"/>
                  <a:pt x="663" y="145"/>
                </a:cubicBezTo>
                <a:cubicBezTo>
                  <a:pt x="663" y="143"/>
                  <a:pt x="660" y="141"/>
                  <a:pt x="659" y="141"/>
                </a:cubicBezTo>
                <a:cubicBezTo>
                  <a:pt x="659" y="140"/>
                  <a:pt x="659" y="139"/>
                  <a:pt x="659" y="138"/>
                </a:cubicBezTo>
                <a:cubicBezTo>
                  <a:pt x="660" y="136"/>
                  <a:pt x="662" y="134"/>
                  <a:pt x="662" y="132"/>
                </a:cubicBezTo>
                <a:cubicBezTo>
                  <a:pt x="661" y="130"/>
                  <a:pt x="658" y="122"/>
                  <a:pt x="658" y="122"/>
                </a:cubicBezTo>
                <a:cubicBezTo>
                  <a:pt x="658" y="122"/>
                  <a:pt x="669" y="112"/>
                  <a:pt x="661" y="105"/>
                </a:cubicBezTo>
                <a:cubicBezTo>
                  <a:pt x="654" y="97"/>
                  <a:pt x="641" y="93"/>
                  <a:pt x="642" y="82"/>
                </a:cubicBezTo>
                <a:cubicBezTo>
                  <a:pt x="644" y="72"/>
                  <a:pt x="648" y="52"/>
                  <a:pt x="635" y="37"/>
                </a:cubicBezTo>
                <a:cubicBezTo>
                  <a:pt x="623" y="22"/>
                  <a:pt x="621" y="2"/>
                  <a:pt x="577" y="1"/>
                </a:cubicBezTo>
                <a:cubicBezTo>
                  <a:pt x="538" y="0"/>
                  <a:pt x="503" y="7"/>
                  <a:pt x="485" y="44"/>
                </a:cubicBezTo>
                <a:cubicBezTo>
                  <a:pt x="475" y="59"/>
                  <a:pt x="474" y="75"/>
                  <a:pt x="474" y="79"/>
                </a:cubicBezTo>
                <a:cubicBezTo>
                  <a:pt x="474" y="79"/>
                  <a:pt x="467" y="140"/>
                  <a:pt x="509" y="168"/>
                </a:cubicBezTo>
                <a:cubicBezTo>
                  <a:pt x="509" y="168"/>
                  <a:pt x="512" y="171"/>
                  <a:pt x="514" y="174"/>
                </a:cubicBezTo>
                <a:cubicBezTo>
                  <a:pt x="514" y="175"/>
                  <a:pt x="513" y="176"/>
                  <a:pt x="513" y="177"/>
                </a:cubicBezTo>
                <a:cubicBezTo>
                  <a:pt x="509" y="186"/>
                  <a:pt x="496" y="200"/>
                  <a:pt x="493" y="201"/>
                </a:cubicBezTo>
                <a:cubicBezTo>
                  <a:pt x="490" y="203"/>
                  <a:pt x="471" y="235"/>
                  <a:pt x="471" y="247"/>
                </a:cubicBezTo>
                <a:cubicBezTo>
                  <a:pt x="471" y="259"/>
                  <a:pt x="454" y="276"/>
                  <a:pt x="441" y="280"/>
                </a:cubicBezTo>
                <a:cubicBezTo>
                  <a:pt x="410" y="289"/>
                  <a:pt x="353" y="354"/>
                  <a:pt x="339" y="363"/>
                </a:cubicBezTo>
                <a:cubicBezTo>
                  <a:pt x="327" y="371"/>
                  <a:pt x="331" y="383"/>
                  <a:pt x="314" y="401"/>
                </a:cubicBezTo>
                <a:cubicBezTo>
                  <a:pt x="297" y="419"/>
                  <a:pt x="264" y="540"/>
                  <a:pt x="253" y="551"/>
                </a:cubicBezTo>
                <a:cubicBezTo>
                  <a:pt x="242" y="562"/>
                  <a:pt x="231" y="589"/>
                  <a:pt x="232" y="597"/>
                </a:cubicBezTo>
                <a:cubicBezTo>
                  <a:pt x="232" y="597"/>
                  <a:pt x="221" y="609"/>
                  <a:pt x="227" y="615"/>
                </a:cubicBezTo>
                <a:cubicBezTo>
                  <a:pt x="233" y="621"/>
                  <a:pt x="233" y="629"/>
                  <a:pt x="241" y="628"/>
                </a:cubicBezTo>
                <a:cubicBezTo>
                  <a:pt x="241" y="628"/>
                  <a:pt x="248" y="635"/>
                  <a:pt x="251" y="633"/>
                </a:cubicBezTo>
                <a:cubicBezTo>
                  <a:pt x="251" y="633"/>
                  <a:pt x="264" y="639"/>
                  <a:pt x="272" y="636"/>
                </a:cubicBezTo>
                <a:cubicBezTo>
                  <a:pt x="281" y="633"/>
                  <a:pt x="296" y="634"/>
                  <a:pt x="288" y="588"/>
                </a:cubicBezTo>
                <a:cubicBezTo>
                  <a:pt x="280" y="542"/>
                  <a:pt x="320" y="520"/>
                  <a:pt x="335" y="489"/>
                </a:cubicBezTo>
                <a:cubicBezTo>
                  <a:pt x="350" y="457"/>
                  <a:pt x="389" y="412"/>
                  <a:pt x="388" y="404"/>
                </a:cubicBezTo>
                <a:cubicBezTo>
                  <a:pt x="388" y="404"/>
                  <a:pt x="424" y="402"/>
                  <a:pt x="447" y="380"/>
                </a:cubicBezTo>
                <a:cubicBezTo>
                  <a:pt x="470" y="359"/>
                  <a:pt x="460" y="371"/>
                  <a:pt x="460" y="371"/>
                </a:cubicBezTo>
                <a:cubicBezTo>
                  <a:pt x="460" y="371"/>
                  <a:pt x="469" y="408"/>
                  <a:pt x="454" y="433"/>
                </a:cubicBezTo>
                <a:cubicBezTo>
                  <a:pt x="440" y="458"/>
                  <a:pt x="437" y="528"/>
                  <a:pt x="439" y="545"/>
                </a:cubicBezTo>
                <a:cubicBezTo>
                  <a:pt x="439" y="545"/>
                  <a:pt x="411" y="587"/>
                  <a:pt x="405" y="614"/>
                </a:cubicBezTo>
                <a:cubicBezTo>
                  <a:pt x="400" y="642"/>
                  <a:pt x="380" y="707"/>
                  <a:pt x="389" y="740"/>
                </a:cubicBezTo>
                <a:cubicBezTo>
                  <a:pt x="392" y="749"/>
                  <a:pt x="395" y="765"/>
                  <a:pt x="398" y="783"/>
                </a:cubicBezTo>
                <a:cubicBezTo>
                  <a:pt x="386" y="850"/>
                  <a:pt x="386" y="850"/>
                  <a:pt x="386" y="850"/>
                </a:cubicBezTo>
                <a:cubicBezTo>
                  <a:pt x="387" y="873"/>
                  <a:pt x="371" y="902"/>
                  <a:pt x="351" y="921"/>
                </a:cubicBezTo>
                <a:cubicBezTo>
                  <a:pt x="310" y="959"/>
                  <a:pt x="235" y="1000"/>
                  <a:pt x="138" y="1094"/>
                </a:cubicBezTo>
                <a:cubicBezTo>
                  <a:pt x="138" y="1094"/>
                  <a:pt x="85" y="1132"/>
                  <a:pt x="69" y="1132"/>
                </a:cubicBezTo>
                <a:cubicBezTo>
                  <a:pt x="53" y="1132"/>
                  <a:pt x="26" y="1150"/>
                  <a:pt x="13" y="1166"/>
                </a:cubicBezTo>
                <a:cubicBezTo>
                  <a:pt x="0" y="1182"/>
                  <a:pt x="1" y="1181"/>
                  <a:pt x="5" y="1195"/>
                </a:cubicBezTo>
                <a:cubicBezTo>
                  <a:pt x="10" y="1210"/>
                  <a:pt x="59" y="1250"/>
                  <a:pt x="65" y="1257"/>
                </a:cubicBezTo>
                <a:cubicBezTo>
                  <a:pt x="70" y="1265"/>
                  <a:pt x="136" y="1325"/>
                  <a:pt x="149" y="1325"/>
                </a:cubicBezTo>
                <a:cubicBezTo>
                  <a:pt x="162" y="1325"/>
                  <a:pt x="183" y="1316"/>
                  <a:pt x="182" y="1303"/>
                </a:cubicBezTo>
                <a:cubicBezTo>
                  <a:pt x="180" y="1290"/>
                  <a:pt x="154" y="1250"/>
                  <a:pt x="154" y="1244"/>
                </a:cubicBezTo>
                <a:cubicBezTo>
                  <a:pt x="154" y="1239"/>
                  <a:pt x="144" y="1189"/>
                  <a:pt x="144" y="1189"/>
                </a:cubicBezTo>
                <a:cubicBezTo>
                  <a:pt x="144" y="1172"/>
                  <a:pt x="144" y="1172"/>
                  <a:pt x="144" y="1172"/>
                </a:cubicBezTo>
                <a:cubicBezTo>
                  <a:pt x="130" y="1166"/>
                  <a:pt x="130" y="1166"/>
                  <a:pt x="130" y="1166"/>
                </a:cubicBezTo>
                <a:cubicBezTo>
                  <a:pt x="130" y="1166"/>
                  <a:pt x="208" y="1123"/>
                  <a:pt x="250" y="1111"/>
                </a:cubicBezTo>
                <a:cubicBezTo>
                  <a:pt x="292" y="1100"/>
                  <a:pt x="399" y="1009"/>
                  <a:pt x="411" y="1007"/>
                </a:cubicBezTo>
                <a:cubicBezTo>
                  <a:pt x="423" y="1006"/>
                  <a:pt x="473" y="987"/>
                  <a:pt x="486" y="946"/>
                </a:cubicBezTo>
                <a:cubicBezTo>
                  <a:pt x="499" y="906"/>
                  <a:pt x="532" y="842"/>
                  <a:pt x="557" y="822"/>
                </a:cubicBezTo>
                <a:cubicBezTo>
                  <a:pt x="558" y="822"/>
                  <a:pt x="558" y="821"/>
                  <a:pt x="558" y="821"/>
                </a:cubicBezTo>
                <a:cubicBezTo>
                  <a:pt x="581" y="830"/>
                  <a:pt x="610" y="846"/>
                  <a:pt x="610" y="846"/>
                </a:cubicBezTo>
                <a:cubicBezTo>
                  <a:pt x="651" y="819"/>
                  <a:pt x="651" y="819"/>
                  <a:pt x="651" y="819"/>
                </a:cubicBezTo>
                <a:cubicBezTo>
                  <a:pt x="651" y="819"/>
                  <a:pt x="754" y="834"/>
                  <a:pt x="761" y="853"/>
                </a:cubicBezTo>
                <a:cubicBezTo>
                  <a:pt x="767" y="871"/>
                  <a:pt x="748" y="963"/>
                  <a:pt x="757" y="988"/>
                </a:cubicBezTo>
                <a:cubicBezTo>
                  <a:pt x="765" y="1013"/>
                  <a:pt x="763" y="1125"/>
                  <a:pt x="758" y="1127"/>
                </a:cubicBezTo>
                <a:cubicBezTo>
                  <a:pt x="752" y="1129"/>
                  <a:pt x="719" y="1154"/>
                  <a:pt x="714" y="1173"/>
                </a:cubicBezTo>
                <a:cubicBezTo>
                  <a:pt x="714" y="1173"/>
                  <a:pt x="700" y="1181"/>
                  <a:pt x="703" y="1188"/>
                </a:cubicBezTo>
                <a:cubicBezTo>
                  <a:pt x="707" y="1194"/>
                  <a:pt x="725" y="1216"/>
                  <a:pt x="739" y="1229"/>
                </a:cubicBezTo>
                <a:cubicBezTo>
                  <a:pt x="753" y="1242"/>
                  <a:pt x="824" y="1297"/>
                  <a:pt x="837" y="1304"/>
                </a:cubicBezTo>
                <a:cubicBezTo>
                  <a:pt x="850" y="1310"/>
                  <a:pt x="886" y="1329"/>
                  <a:pt x="891" y="1318"/>
                </a:cubicBezTo>
                <a:cubicBezTo>
                  <a:pt x="896" y="1307"/>
                  <a:pt x="890" y="1290"/>
                  <a:pt x="882" y="1282"/>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8" name="Freeform 15">
            <a:extLst>
              <a:ext uri="{FF2B5EF4-FFF2-40B4-BE49-F238E27FC236}">
                <a16:creationId xmlns="" xmlns:a16="http://schemas.microsoft.com/office/drawing/2014/main" id="{B8D93D54-17F1-4F4C-9866-E2649FFBE45B}"/>
              </a:ext>
            </a:extLst>
          </p:cNvPr>
          <p:cNvSpPr>
            <a:spLocks/>
          </p:cNvSpPr>
          <p:nvPr/>
        </p:nvSpPr>
        <p:spPr bwMode="auto">
          <a:xfrm>
            <a:off x="7543289" y="1810012"/>
            <a:ext cx="956240" cy="1267690"/>
          </a:xfrm>
          <a:custGeom>
            <a:avLst/>
            <a:gdLst/>
            <a:ahLst/>
            <a:cxnLst>
              <a:cxn ang="0">
                <a:pos x="969" y="1211"/>
              </a:cxn>
              <a:cxn ang="0">
                <a:pos x="922" y="1126"/>
              </a:cxn>
              <a:cxn ang="0">
                <a:pos x="876" y="987"/>
              </a:cxn>
              <a:cxn ang="0">
                <a:pos x="853" y="736"/>
              </a:cxn>
              <a:cxn ang="0">
                <a:pos x="737" y="658"/>
              </a:cxn>
              <a:cxn ang="0">
                <a:pos x="657" y="651"/>
              </a:cxn>
              <a:cxn ang="0">
                <a:pos x="660" y="514"/>
              </a:cxn>
              <a:cxn ang="0">
                <a:pos x="679" y="328"/>
              </a:cxn>
              <a:cxn ang="0">
                <a:pos x="651" y="244"/>
              </a:cxn>
              <a:cxn ang="0">
                <a:pos x="620" y="211"/>
              </a:cxn>
              <a:cxn ang="0">
                <a:pos x="639" y="168"/>
              </a:cxn>
              <a:cxn ang="0">
                <a:pos x="635" y="148"/>
              </a:cxn>
              <a:cxn ang="0">
                <a:pos x="633" y="126"/>
              </a:cxn>
              <a:cxn ang="0">
                <a:pos x="611" y="95"/>
              </a:cxn>
              <a:cxn ang="0">
                <a:pos x="605" y="59"/>
              </a:cxn>
              <a:cxn ang="0">
                <a:pos x="509" y="13"/>
              </a:cxn>
              <a:cxn ang="0">
                <a:pos x="483" y="22"/>
              </a:cxn>
              <a:cxn ang="0">
                <a:pos x="493" y="188"/>
              </a:cxn>
              <a:cxn ang="0">
                <a:pos x="358" y="327"/>
              </a:cxn>
              <a:cxn ang="0">
                <a:pos x="285" y="588"/>
              </a:cxn>
              <a:cxn ang="0">
                <a:pos x="302" y="689"/>
              </a:cxn>
              <a:cxn ang="0">
                <a:pos x="306" y="737"/>
              </a:cxn>
              <a:cxn ang="0">
                <a:pos x="340" y="731"/>
              </a:cxn>
              <a:cxn ang="0">
                <a:pos x="378" y="661"/>
              </a:cxn>
              <a:cxn ang="0">
                <a:pos x="337" y="599"/>
              </a:cxn>
              <a:cxn ang="0">
                <a:pos x="423" y="383"/>
              </a:cxn>
              <a:cxn ang="0">
                <a:pos x="475" y="424"/>
              </a:cxn>
              <a:cxn ang="0">
                <a:pos x="455" y="560"/>
              </a:cxn>
              <a:cxn ang="0">
                <a:pos x="379" y="745"/>
              </a:cxn>
              <a:cxn ang="0">
                <a:pos x="367" y="914"/>
              </a:cxn>
              <a:cxn ang="0">
                <a:pos x="195" y="1055"/>
              </a:cxn>
              <a:cxn ang="0">
                <a:pos x="49" y="1113"/>
              </a:cxn>
              <a:cxn ang="0">
                <a:pos x="12" y="1122"/>
              </a:cxn>
              <a:cxn ang="0">
                <a:pos x="34" y="1277"/>
              </a:cxn>
              <a:cxn ang="0">
                <a:pos x="118" y="1231"/>
              </a:cxn>
              <a:cxn ang="0">
                <a:pos x="123" y="1187"/>
              </a:cxn>
              <a:cxn ang="0">
                <a:pos x="348" y="1084"/>
              </a:cxn>
              <a:cxn ang="0">
                <a:pos x="472" y="929"/>
              </a:cxn>
              <a:cxn ang="0">
                <a:pos x="538" y="878"/>
              </a:cxn>
              <a:cxn ang="0">
                <a:pos x="633" y="827"/>
              </a:cxn>
              <a:cxn ang="0">
                <a:pos x="779" y="955"/>
              </a:cxn>
              <a:cxn ang="0">
                <a:pos x="812" y="1148"/>
              </a:cxn>
              <a:cxn ang="0">
                <a:pos x="807" y="1193"/>
              </a:cxn>
              <a:cxn ang="0">
                <a:pos x="1005" y="1285"/>
              </a:cxn>
            </a:cxnLst>
            <a:rect l="0" t="0" r="r" b="b"/>
            <a:pathLst>
              <a:path w="1023" h="1357">
                <a:moveTo>
                  <a:pt x="1003" y="1254"/>
                </a:moveTo>
                <a:cubicBezTo>
                  <a:pt x="983" y="1235"/>
                  <a:pt x="972" y="1216"/>
                  <a:pt x="969" y="1211"/>
                </a:cubicBezTo>
                <a:cubicBezTo>
                  <a:pt x="966" y="1205"/>
                  <a:pt x="938" y="1175"/>
                  <a:pt x="930" y="1164"/>
                </a:cubicBezTo>
                <a:cubicBezTo>
                  <a:pt x="922" y="1152"/>
                  <a:pt x="932" y="1129"/>
                  <a:pt x="922" y="1126"/>
                </a:cubicBezTo>
                <a:cubicBezTo>
                  <a:pt x="913" y="1122"/>
                  <a:pt x="906" y="1135"/>
                  <a:pt x="906" y="1135"/>
                </a:cubicBezTo>
                <a:cubicBezTo>
                  <a:pt x="906" y="1135"/>
                  <a:pt x="873" y="1013"/>
                  <a:pt x="876" y="987"/>
                </a:cubicBezTo>
                <a:cubicBezTo>
                  <a:pt x="879" y="961"/>
                  <a:pt x="883" y="867"/>
                  <a:pt x="871" y="847"/>
                </a:cubicBezTo>
                <a:cubicBezTo>
                  <a:pt x="860" y="827"/>
                  <a:pt x="854" y="750"/>
                  <a:pt x="853" y="736"/>
                </a:cubicBezTo>
                <a:cubicBezTo>
                  <a:pt x="852" y="722"/>
                  <a:pt x="835" y="694"/>
                  <a:pt x="820" y="680"/>
                </a:cubicBezTo>
                <a:cubicBezTo>
                  <a:pt x="791" y="653"/>
                  <a:pt x="775" y="662"/>
                  <a:pt x="737" y="658"/>
                </a:cubicBezTo>
                <a:cubicBezTo>
                  <a:pt x="722" y="657"/>
                  <a:pt x="704" y="665"/>
                  <a:pt x="688" y="655"/>
                </a:cubicBezTo>
                <a:cubicBezTo>
                  <a:pt x="672" y="646"/>
                  <a:pt x="657" y="651"/>
                  <a:pt x="657" y="651"/>
                </a:cubicBezTo>
                <a:cubicBezTo>
                  <a:pt x="657" y="651"/>
                  <a:pt x="627" y="664"/>
                  <a:pt x="629" y="652"/>
                </a:cubicBezTo>
                <a:cubicBezTo>
                  <a:pt x="631" y="641"/>
                  <a:pt x="659" y="551"/>
                  <a:pt x="660" y="514"/>
                </a:cubicBezTo>
                <a:cubicBezTo>
                  <a:pt x="661" y="477"/>
                  <a:pt x="718" y="559"/>
                  <a:pt x="708" y="420"/>
                </a:cubicBezTo>
                <a:cubicBezTo>
                  <a:pt x="705" y="373"/>
                  <a:pt x="679" y="328"/>
                  <a:pt x="679" y="328"/>
                </a:cubicBezTo>
                <a:cubicBezTo>
                  <a:pt x="679" y="328"/>
                  <a:pt x="687" y="291"/>
                  <a:pt x="677" y="276"/>
                </a:cubicBezTo>
                <a:cubicBezTo>
                  <a:pt x="668" y="261"/>
                  <a:pt x="656" y="244"/>
                  <a:pt x="651" y="244"/>
                </a:cubicBezTo>
                <a:cubicBezTo>
                  <a:pt x="646" y="243"/>
                  <a:pt x="638" y="248"/>
                  <a:pt x="638" y="248"/>
                </a:cubicBezTo>
                <a:cubicBezTo>
                  <a:pt x="620" y="211"/>
                  <a:pt x="620" y="211"/>
                  <a:pt x="620" y="211"/>
                </a:cubicBezTo>
                <a:cubicBezTo>
                  <a:pt x="620" y="211"/>
                  <a:pt x="623" y="209"/>
                  <a:pt x="626" y="205"/>
                </a:cubicBezTo>
                <a:cubicBezTo>
                  <a:pt x="639" y="198"/>
                  <a:pt x="653" y="186"/>
                  <a:pt x="639" y="168"/>
                </a:cubicBezTo>
                <a:cubicBezTo>
                  <a:pt x="639" y="168"/>
                  <a:pt x="646" y="155"/>
                  <a:pt x="644" y="151"/>
                </a:cubicBezTo>
                <a:cubicBezTo>
                  <a:pt x="642" y="148"/>
                  <a:pt x="635" y="148"/>
                  <a:pt x="635" y="148"/>
                </a:cubicBezTo>
                <a:cubicBezTo>
                  <a:pt x="635" y="148"/>
                  <a:pt x="642" y="140"/>
                  <a:pt x="640" y="137"/>
                </a:cubicBezTo>
                <a:cubicBezTo>
                  <a:pt x="638" y="135"/>
                  <a:pt x="633" y="126"/>
                  <a:pt x="633" y="126"/>
                </a:cubicBezTo>
                <a:cubicBezTo>
                  <a:pt x="633" y="126"/>
                  <a:pt x="646" y="112"/>
                  <a:pt x="635" y="105"/>
                </a:cubicBezTo>
                <a:cubicBezTo>
                  <a:pt x="628" y="101"/>
                  <a:pt x="617" y="100"/>
                  <a:pt x="611" y="95"/>
                </a:cubicBezTo>
                <a:cubicBezTo>
                  <a:pt x="611" y="93"/>
                  <a:pt x="611" y="91"/>
                  <a:pt x="611" y="90"/>
                </a:cubicBezTo>
                <a:cubicBezTo>
                  <a:pt x="612" y="85"/>
                  <a:pt x="611" y="71"/>
                  <a:pt x="605" y="59"/>
                </a:cubicBezTo>
                <a:cubicBezTo>
                  <a:pt x="603" y="50"/>
                  <a:pt x="599" y="41"/>
                  <a:pt x="590" y="35"/>
                </a:cubicBezTo>
                <a:cubicBezTo>
                  <a:pt x="571" y="22"/>
                  <a:pt x="566" y="0"/>
                  <a:pt x="509" y="13"/>
                </a:cubicBezTo>
                <a:cubicBezTo>
                  <a:pt x="509" y="14"/>
                  <a:pt x="509" y="14"/>
                  <a:pt x="509" y="14"/>
                </a:cubicBezTo>
                <a:cubicBezTo>
                  <a:pt x="501" y="16"/>
                  <a:pt x="493" y="18"/>
                  <a:pt x="483" y="22"/>
                </a:cubicBezTo>
                <a:cubicBezTo>
                  <a:pt x="437" y="42"/>
                  <a:pt x="445" y="114"/>
                  <a:pt x="444" y="120"/>
                </a:cubicBezTo>
                <a:cubicBezTo>
                  <a:pt x="444" y="125"/>
                  <a:pt x="459" y="164"/>
                  <a:pt x="493" y="188"/>
                </a:cubicBezTo>
                <a:cubicBezTo>
                  <a:pt x="493" y="188"/>
                  <a:pt x="467" y="233"/>
                  <a:pt x="432" y="248"/>
                </a:cubicBezTo>
                <a:cubicBezTo>
                  <a:pt x="396" y="263"/>
                  <a:pt x="374" y="314"/>
                  <a:pt x="358" y="327"/>
                </a:cubicBezTo>
                <a:cubicBezTo>
                  <a:pt x="342" y="341"/>
                  <a:pt x="337" y="344"/>
                  <a:pt x="322" y="394"/>
                </a:cubicBezTo>
                <a:cubicBezTo>
                  <a:pt x="307" y="444"/>
                  <a:pt x="285" y="564"/>
                  <a:pt x="285" y="588"/>
                </a:cubicBezTo>
                <a:cubicBezTo>
                  <a:pt x="285" y="611"/>
                  <a:pt x="294" y="619"/>
                  <a:pt x="285" y="638"/>
                </a:cubicBezTo>
                <a:cubicBezTo>
                  <a:pt x="276" y="656"/>
                  <a:pt x="292" y="681"/>
                  <a:pt x="302" y="689"/>
                </a:cubicBezTo>
                <a:cubicBezTo>
                  <a:pt x="312" y="696"/>
                  <a:pt x="285" y="719"/>
                  <a:pt x="288" y="725"/>
                </a:cubicBezTo>
                <a:cubicBezTo>
                  <a:pt x="292" y="730"/>
                  <a:pt x="301" y="741"/>
                  <a:pt x="306" y="737"/>
                </a:cubicBezTo>
                <a:cubicBezTo>
                  <a:pt x="306" y="737"/>
                  <a:pt x="316" y="743"/>
                  <a:pt x="323" y="737"/>
                </a:cubicBezTo>
                <a:cubicBezTo>
                  <a:pt x="323" y="737"/>
                  <a:pt x="331" y="743"/>
                  <a:pt x="340" y="731"/>
                </a:cubicBezTo>
                <a:cubicBezTo>
                  <a:pt x="340" y="731"/>
                  <a:pt x="370" y="715"/>
                  <a:pt x="375" y="702"/>
                </a:cubicBezTo>
                <a:cubicBezTo>
                  <a:pt x="379" y="690"/>
                  <a:pt x="404" y="679"/>
                  <a:pt x="378" y="661"/>
                </a:cubicBezTo>
                <a:cubicBezTo>
                  <a:pt x="378" y="661"/>
                  <a:pt x="379" y="648"/>
                  <a:pt x="357" y="637"/>
                </a:cubicBezTo>
                <a:cubicBezTo>
                  <a:pt x="334" y="627"/>
                  <a:pt x="334" y="616"/>
                  <a:pt x="337" y="599"/>
                </a:cubicBezTo>
                <a:cubicBezTo>
                  <a:pt x="341" y="583"/>
                  <a:pt x="349" y="518"/>
                  <a:pt x="364" y="492"/>
                </a:cubicBezTo>
                <a:cubicBezTo>
                  <a:pt x="379" y="465"/>
                  <a:pt x="422" y="394"/>
                  <a:pt x="423" y="383"/>
                </a:cubicBezTo>
                <a:cubicBezTo>
                  <a:pt x="423" y="372"/>
                  <a:pt x="454" y="366"/>
                  <a:pt x="454" y="366"/>
                </a:cubicBezTo>
                <a:cubicBezTo>
                  <a:pt x="454" y="366"/>
                  <a:pt x="462" y="396"/>
                  <a:pt x="475" y="424"/>
                </a:cubicBezTo>
                <a:cubicBezTo>
                  <a:pt x="487" y="452"/>
                  <a:pt x="471" y="510"/>
                  <a:pt x="466" y="527"/>
                </a:cubicBezTo>
                <a:cubicBezTo>
                  <a:pt x="462" y="544"/>
                  <a:pt x="468" y="538"/>
                  <a:pt x="455" y="560"/>
                </a:cubicBezTo>
                <a:cubicBezTo>
                  <a:pt x="441" y="582"/>
                  <a:pt x="423" y="626"/>
                  <a:pt x="422" y="640"/>
                </a:cubicBezTo>
                <a:cubicBezTo>
                  <a:pt x="420" y="653"/>
                  <a:pt x="378" y="723"/>
                  <a:pt x="379" y="745"/>
                </a:cubicBezTo>
                <a:cubicBezTo>
                  <a:pt x="379" y="754"/>
                  <a:pt x="380" y="762"/>
                  <a:pt x="381" y="770"/>
                </a:cubicBezTo>
                <a:cubicBezTo>
                  <a:pt x="373" y="814"/>
                  <a:pt x="363" y="901"/>
                  <a:pt x="367" y="914"/>
                </a:cubicBezTo>
                <a:cubicBezTo>
                  <a:pt x="378" y="947"/>
                  <a:pt x="364" y="987"/>
                  <a:pt x="325" y="991"/>
                </a:cubicBezTo>
                <a:cubicBezTo>
                  <a:pt x="287" y="995"/>
                  <a:pt x="227" y="1022"/>
                  <a:pt x="195" y="1055"/>
                </a:cubicBezTo>
                <a:cubicBezTo>
                  <a:pt x="164" y="1087"/>
                  <a:pt x="108" y="1121"/>
                  <a:pt x="95" y="1120"/>
                </a:cubicBezTo>
                <a:cubicBezTo>
                  <a:pt x="82" y="1119"/>
                  <a:pt x="64" y="1111"/>
                  <a:pt x="49" y="1113"/>
                </a:cubicBezTo>
                <a:cubicBezTo>
                  <a:pt x="35" y="1115"/>
                  <a:pt x="29" y="1113"/>
                  <a:pt x="29" y="1113"/>
                </a:cubicBezTo>
                <a:cubicBezTo>
                  <a:pt x="29" y="1113"/>
                  <a:pt x="23" y="1110"/>
                  <a:pt x="12" y="1122"/>
                </a:cubicBezTo>
                <a:cubicBezTo>
                  <a:pt x="0" y="1133"/>
                  <a:pt x="3" y="1163"/>
                  <a:pt x="13" y="1190"/>
                </a:cubicBezTo>
                <a:cubicBezTo>
                  <a:pt x="22" y="1216"/>
                  <a:pt x="18" y="1256"/>
                  <a:pt x="34" y="1277"/>
                </a:cubicBezTo>
                <a:cubicBezTo>
                  <a:pt x="50" y="1298"/>
                  <a:pt x="93" y="1357"/>
                  <a:pt x="109" y="1332"/>
                </a:cubicBezTo>
                <a:cubicBezTo>
                  <a:pt x="130" y="1300"/>
                  <a:pt x="114" y="1253"/>
                  <a:pt x="118" y="1231"/>
                </a:cubicBezTo>
                <a:cubicBezTo>
                  <a:pt x="123" y="1209"/>
                  <a:pt x="134" y="1196"/>
                  <a:pt x="130" y="1192"/>
                </a:cubicBezTo>
                <a:cubicBezTo>
                  <a:pt x="126" y="1189"/>
                  <a:pt x="123" y="1187"/>
                  <a:pt x="123" y="1187"/>
                </a:cubicBezTo>
                <a:cubicBezTo>
                  <a:pt x="123" y="1187"/>
                  <a:pt x="140" y="1170"/>
                  <a:pt x="163" y="1158"/>
                </a:cubicBezTo>
                <a:cubicBezTo>
                  <a:pt x="187" y="1147"/>
                  <a:pt x="320" y="1105"/>
                  <a:pt x="348" y="1084"/>
                </a:cubicBezTo>
                <a:cubicBezTo>
                  <a:pt x="376" y="1062"/>
                  <a:pt x="415" y="1065"/>
                  <a:pt x="428" y="1045"/>
                </a:cubicBezTo>
                <a:cubicBezTo>
                  <a:pt x="442" y="1025"/>
                  <a:pt x="472" y="1028"/>
                  <a:pt x="472" y="929"/>
                </a:cubicBezTo>
                <a:cubicBezTo>
                  <a:pt x="472" y="929"/>
                  <a:pt x="493" y="897"/>
                  <a:pt x="513" y="866"/>
                </a:cubicBezTo>
                <a:cubicBezTo>
                  <a:pt x="538" y="878"/>
                  <a:pt x="538" y="878"/>
                  <a:pt x="538" y="878"/>
                </a:cubicBezTo>
                <a:cubicBezTo>
                  <a:pt x="538" y="878"/>
                  <a:pt x="552" y="895"/>
                  <a:pt x="565" y="892"/>
                </a:cubicBezTo>
                <a:cubicBezTo>
                  <a:pt x="579" y="889"/>
                  <a:pt x="624" y="824"/>
                  <a:pt x="633" y="827"/>
                </a:cubicBezTo>
                <a:cubicBezTo>
                  <a:pt x="641" y="830"/>
                  <a:pt x="750" y="768"/>
                  <a:pt x="759" y="790"/>
                </a:cubicBezTo>
                <a:cubicBezTo>
                  <a:pt x="768" y="812"/>
                  <a:pt x="760" y="930"/>
                  <a:pt x="779" y="955"/>
                </a:cubicBezTo>
                <a:cubicBezTo>
                  <a:pt x="799" y="981"/>
                  <a:pt x="834" y="1079"/>
                  <a:pt x="832" y="1113"/>
                </a:cubicBezTo>
                <a:cubicBezTo>
                  <a:pt x="832" y="1113"/>
                  <a:pt x="816" y="1134"/>
                  <a:pt x="812" y="1148"/>
                </a:cubicBezTo>
                <a:cubicBezTo>
                  <a:pt x="807" y="1163"/>
                  <a:pt x="801" y="1160"/>
                  <a:pt x="799" y="1170"/>
                </a:cubicBezTo>
                <a:cubicBezTo>
                  <a:pt x="797" y="1179"/>
                  <a:pt x="791" y="1184"/>
                  <a:pt x="807" y="1193"/>
                </a:cubicBezTo>
                <a:cubicBezTo>
                  <a:pt x="822" y="1202"/>
                  <a:pt x="869" y="1233"/>
                  <a:pt x="891" y="1243"/>
                </a:cubicBezTo>
                <a:cubicBezTo>
                  <a:pt x="914" y="1252"/>
                  <a:pt x="989" y="1294"/>
                  <a:pt x="1005" y="1285"/>
                </a:cubicBezTo>
                <a:cubicBezTo>
                  <a:pt x="1022" y="1277"/>
                  <a:pt x="1023" y="1273"/>
                  <a:pt x="1003" y="1254"/>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9" name="Oval 28">
            <a:extLst>
              <a:ext uri="{FF2B5EF4-FFF2-40B4-BE49-F238E27FC236}">
                <a16:creationId xmlns="" xmlns:a16="http://schemas.microsoft.com/office/drawing/2014/main" id="{4677C1E6-A5E2-2C41-8037-8CAD66621FF0}"/>
              </a:ext>
            </a:extLst>
          </p:cNvPr>
          <p:cNvSpPr/>
          <p:nvPr/>
        </p:nvSpPr>
        <p:spPr>
          <a:xfrm>
            <a:off x="505463"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 xmlns:a16="http://schemas.microsoft.com/office/drawing/2014/main" id="{19FA113E-BAAB-A94E-9F9C-FEC1FC63E6B9}"/>
              </a:ext>
            </a:extLst>
          </p:cNvPr>
          <p:cNvSpPr/>
          <p:nvPr/>
        </p:nvSpPr>
        <p:spPr>
          <a:xfrm>
            <a:off x="909661"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 xmlns:a16="http://schemas.microsoft.com/office/drawing/2014/main" id="{2314F679-CA37-064B-90F1-84E3BCEF66D0}"/>
              </a:ext>
            </a:extLst>
          </p:cNvPr>
          <p:cNvSpPr/>
          <p:nvPr/>
        </p:nvSpPr>
        <p:spPr>
          <a:xfrm>
            <a:off x="1313858"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 xmlns:a16="http://schemas.microsoft.com/office/drawing/2014/main" id="{0045B9D9-6984-8148-893B-A94E367747D1}"/>
              </a:ext>
            </a:extLst>
          </p:cNvPr>
          <p:cNvSpPr/>
          <p:nvPr/>
        </p:nvSpPr>
        <p:spPr>
          <a:xfrm>
            <a:off x="1718055"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 xmlns:a16="http://schemas.microsoft.com/office/drawing/2014/main" id="{087BA613-8519-054E-BFDA-F85393A8287F}"/>
              </a:ext>
            </a:extLst>
          </p:cNvPr>
          <p:cNvSpPr/>
          <p:nvPr/>
        </p:nvSpPr>
        <p:spPr>
          <a:xfrm>
            <a:off x="2122253"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 xmlns:a16="http://schemas.microsoft.com/office/drawing/2014/main" id="{6F71F19A-77D4-654D-ADD1-ED715AC24CC6}"/>
              </a:ext>
            </a:extLst>
          </p:cNvPr>
          <p:cNvSpPr/>
          <p:nvPr/>
        </p:nvSpPr>
        <p:spPr>
          <a:xfrm>
            <a:off x="2526450"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 xmlns:a16="http://schemas.microsoft.com/office/drawing/2014/main" id="{61923A43-4D43-D442-AB71-AFAC4799D7ED}"/>
              </a:ext>
            </a:extLst>
          </p:cNvPr>
          <p:cNvSpPr/>
          <p:nvPr/>
        </p:nvSpPr>
        <p:spPr>
          <a:xfrm>
            <a:off x="2930647"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 xmlns:a16="http://schemas.microsoft.com/office/drawing/2014/main" id="{C8202E2D-7F0D-2149-86A3-1C1B674141F6}"/>
              </a:ext>
            </a:extLst>
          </p:cNvPr>
          <p:cNvSpPr/>
          <p:nvPr/>
        </p:nvSpPr>
        <p:spPr>
          <a:xfrm>
            <a:off x="3334844"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 xmlns:a16="http://schemas.microsoft.com/office/drawing/2014/main" id="{5F954876-F3E2-7641-966F-4E5D9A7E83F8}"/>
              </a:ext>
            </a:extLst>
          </p:cNvPr>
          <p:cNvSpPr/>
          <p:nvPr/>
        </p:nvSpPr>
        <p:spPr>
          <a:xfrm>
            <a:off x="3739042"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 xmlns:a16="http://schemas.microsoft.com/office/drawing/2014/main" id="{081F2ACB-DAB2-6C44-8D7F-3902E257A2F5}"/>
              </a:ext>
            </a:extLst>
          </p:cNvPr>
          <p:cNvSpPr/>
          <p:nvPr/>
        </p:nvSpPr>
        <p:spPr>
          <a:xfrm>
            <a:off x="4143239"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 xmlns:a16="http://schemas.microsoft.com/office/drawing/2014/main" id="{05D9FC0F-E056-9140-8FBD-FB0C6DCBAF1E}"/>
              </a:ext>
            </a:extLst>
          </p:cNvPr>
          <p:cNvSpPr/>
          <p:nvPr/>
        </p:nvSpPr>
        <p:spPr>
          <a:xfrm>
            <a:off x="4547436"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 xmlns:a16="http://schemas.microsoft.com/office/drawing/2014/main" id="{2AE98C91-5E86-F746-9FC0-26DF856BA270}"/>
              </a:ext>
            </a:extLst>
          </p:cNvPr>
          <p:cNvSpPr/>
          <p:nvPr/>
        </p:nvSpPr>
        <p:spPr>
          <a:xfrm>
            <a:off x="4951634" y="3107537"/>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 xmlns:a16="http://schemas.microsoft.com/office/drawing/2014/main" id="{1A813178-7118-6C46-8964-2A0AFE3FD04C}"/>
              </a:ext>
            </a:extLst>
          </p:cNvPr>
          <p:cNvSpPr/>
          <p:nvPr/>
        </p:nvSpPr>
        <p:spPr>
          <a:xfrm>
            <a:off x="5355831"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 xmlns:a16="http://schemas.microsoft.com/office/drawing/2014/main" id="{D0FB0AC4-0F5E-344B-B1A8-3C4B16FD8CD6}"/>
              </a:ext>
            </a:extLst>
          </p:cNvPr>
          <p:cNvSpPr/>
          <p:nvPr/>
        </p:nvSpPr>
        <p:spPr>
          <a:xfrm>
            <a:off x="5760028"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 xmlns:a16="http://schemas.microsoft.com/office/drawing/2014/main" id="{D126E2B5-EBF8-2341-AA71-9B5785869D83}"/>
              </a:ext>
            </a:extLst>
          </p:cNvPr>
          <p:cNvSpPr/>
          <p:nvPr/>
        </p:nvSpPr>
        <p:spPr>
          <a:xfrm>
            <a:off x="6164225"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 xmlns:a16="http://schemas.microsoft.com/office/drawing/2014/main" id="{1CB1D768-13B6-4E47-B979-FB09D7EC706B}"/>
              </a:ext>
            </a:extLst>
          </p:cNvPr>
          <p:cNvSpPr/>
          <p:nvPr/>
        </p:nvSpPr>
        <p:spPr>
          <a:xfrm>
            <a:off x="6568423"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 xmlns:a16="http://schemas.microsoft.com/office/drawing/2014/main" id="{C9D2EDC7-052C-D043-9145-728A3EF18A4F}"/>
              </a:ext>
            </a:extLst>
          </p:cNvPr>
          <p:cNvSpPr/>
          <p:nvPr/>
        </p:nvSpPr>
        <p:spPr>
          <a:xfrm>
            <a:off x="6972620"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 xmlns:a16="http://schemas.microsoft.com/office/drawing/2014/main" id="{B105590F-B863-E248-8C46-E7E55BAD632D}"/>
              </a:ext>
            </a:extLst>
          </p:cNvPr>
          <p:cNvSpPr/>
          <p:nvPr/>
        </p:nvSpPr>
        <p:spPr>
          <a:xfrm>
            <a:off x="7376817"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 xmlns:a16="http://schemas.microsoft.com/office/drawing/2014/main" id="{C33CBDAB-8174-7C4B-95A3-4E06351B43DB}"/>
              </a:ext>
            </a:extLst>
          </p:cNvPr>
          <p:cNvSpPr/>
          <p:nvPr/>
        </p:nvSpPr>
        <p:spPr>
          <a:xfrm>
            <a:off x="7781015"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 xmlns:a16="http://schemas.microsoft.com/office/drawing/2014/main" id="{35C52186-A51A-544A-B84F-DA6E5ACEA45A}"/>
              </a:ext>
            </a:extLst>
          </p:cNvPr>
          <p:cNvSpPr/>
          <p:nvPr/>
        </p:nvSpPr>
        <p:spPr>
          <a:xfrm>
            <a:off x="8185212"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 xmlns:a16="http://schemas.microsoft.com/office/drawing/2014/main" id="{DE56FD5B-9486-7D48-9FC4-A09BBC897E8F}"/>
              </a:ext>
            </a:extLst>
          </p:cNvPr>
          <p:cNvSpPr/>
          <p:nvPr/>
        </p:nvSpPr>
        <p:spPr>
          <a:xfrm>
            <a:off x="8589409"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 xmlns:a16="http://schemas.microsoft.com/office/drawing/2014/main" id="{D218555A-1853-5543-8A6E-031AF67936CF}"/>
              </a:ext>
            </a:extLst>
          </p:cNvPr>
          <p:cNvSpPr/>
          <p:nvPr/>
        </p:nvSpPr>
        <p:spPr>
          <a:xfrm>
            <a:off x="8993606"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 xmlns:a16="http://schemas.microsoft.com/office/drawing/2014/main" id="{D6E62532-0249-5B44-AF1A-E31D42A76274}"/>
              </a:ext>
            </a:extLst>
          </p:cNvPr>
          <p:cNvSpPr/>
          <p:nvPr/>
        </p:nvSpPr>
        <p:spPr>
          <a:xfrm>
            <a:off x="9397804"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 xmlns:a16="http://schemas.microsoft.com/office/drawing/2014/main" id="{887821B9-1E7C-7D49-9FC2-A80B22E8E03C}"/>
              </a:ext>
            </a:extLst>
          </p:cNvPr>
          <p:cNvSpPr/>
          <p:nvPr/>
        </p:nvSpPr>
        <p:spPr>
          <a:xfrm>
            <a:off x="9802001"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 xmlns:a16="http://schemas.microsoft.com/office/drawing/2014/main" id="{8D4D13F4-CE4B-C046-9023-D2E367A59827}"/>
              </a:ext>
            </a:extLst>
          </p:cNvPr>
          <p:cNvSpPr/>
          <p:nvPr/>
        </p:nvSpPr>
        <p:spPr>
          <a:xfrm>
            <a:off x="10206198"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 xmlns:a16="http://schemas.microsoft.com/office/drawing/2014/main" id="{E804FE07-6A21-1C4A-A271-B2C901475701}"/>
              </a:ext>
            </a:extLst>
          </p:cNvPr>
          <p:cNvSpPr/>
          <p:nvPr/>
        </p:nvSpPr>
        <p:spPr>
          <a:xfrm>
            <a:off x="10610396"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118D83A3-F5A5-824E-B115-79A2A112F44D}"/>
              </a:ext>
            </a:extLst>
          </p:cNvPr>
          <p:cNvSpPr/>
          <p:nvPr/>
        </p:nvSpPr>
        <p:spPr>
          <a:xfrm>
            <a:off x="11014593" y="3107537"/>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 xmlns:a16="http://schemas.microsoft.com/office/drawing/2014/main" id="{B224B3CE-891D-F74A-BD38-00271DD84731}"/>
              </a:ext>
            </a:extLst>
          </p:cNvPr>
          <p:cNvSpPr/>
          <p:nvPr/>
        </p:nvSpPr>
        <p:spPr>
          <a:xfrm>
            <a:off x="11418808" y="3107537"/>
            <a:ext cx="319315" cy="319315"/>
          </a:xfrm>
          <a:prstGeom prst="ellipse">
            <a:avLst/>
          </a:prstGeom>
          <a:solidFill>
            <a:srgbClr val="FF33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adroTexto 238">
            <a:extLst>
              <a:ext uri="{FF2B5EF4-FFF2-40B4-BE49-F238E27FC236}">
                <a16:creationId xmlns="" xmlns:a16="http://schemas.microsoft.com/office/drawing/2014/main" id="{9F0DCC1B-6A0A-4C54-B30B-B611D808975B}"/>
              </a:ext>
            </a:extLst>
          </p:cNvPr>
          <p:cNvSpPr txBox="1"/>
          <p:nvPr/>
        </p:nvSpPr>
        <p:spPr>
          <a:xfrm>
            <a:off x="4158222" y="343215"/>
            <a:ext cx="4504758" cy="1692771"/>
          </a:xfrm>
          <a:prstGeom prst="rect">
            <a:avLst/>
          </a:prstGeom>
          <a:noFill/>
        </p:spPr>
        <p:txBody>
          <a:bodyPr wrap="none" rtlCol="0">
            <a:spAutoFit/>
          </a:bodyPr>
          <a:lstStyle/>
          <a:p>
            <a:pPr algn="ctr"/>
            <a:r>
              <a:rPr lang="en-US" sz="4000" b="1" cap="all" dirty="0" smtClean="0">
                <a:latin typeface="Tw Cen MT" panose="020B0602020104020603" pitchFamily="34" charset="77"/>
                <a:ea typeface="Open Sans" panose="020B0606030504020204" pitchFamily="34" charset="0"/>
                <a:cs typeface="Open Sans" panose="020B0606030504020204" pitchFamily="34" charset="0"/>
              </a:rPr>
              <a:t>OUR </a:t>
            </a:r>
            <a:r>
              <a:rPr lang="en-US" sz="4000" b="1" cap="all" dirty="0" smtClean="0">
                <a:latin typeface="Tw Cen MT" panose="020B0602020104020603" pitchFamily="34" charset="77"/>
                <a:ea typeface="Open Sans" panose="020B0606030504020204" pitchFamily="34" charset="0"/>
                <a:cs typeface="Open Sans" panose="020B0606030504020204" pitchFamily="34" charset="0"/>
              </a:rPr>
              <a:t>ROAD MAP</a:t>
            </a:r>
          </a:p>
          <a:p>
            <a:pPr algn="ctr"/>
            <a:r>
              <a:rPr lang="en-US" sz="2400" cap="all" dirty="0" smtClean="0">
                <a:latin typeface="Tw Cen MT" panose="020B0602020104020603" pitchFamily="34" charset="77"/>
                <a:ea typeface="Open Sans" panose="020B0606030504020204" pitchFamily="34" charset="0"/>
                <a:cs typeface="Open Sans" panose="020B0606030504020204" pitchFamily="34" charset="0"/>
              </a:rPr>
              <a:t>(BY UTILIZING AI AND BIO TECH )</a:t>
            </a:r>
            <a:endParaRPr lang="en-US" sz="2400" cap="all" dirty="0">
              <a:latin typeface="Tw Cen MT" panose="020B0602020104020603" pitchFamily="34" charset="77"/>
              <a:ea typeface="Open Sans" panose="020B0606030504020204" pitchFamily="34" charset="0"/>
              <a:cs typeface="Open Sans" panose="020B0606030504020204" pitchFamily="34" charset="0"/>
            </a:endParaRPr>
          </a:p>
          <a:p>
            <a:pPr algn="ctr"/>
            <a:endParaRPr lang="en-US" sz="4000" b="1" cap="all" dirty="0">
              <a:latin typeface="Tw Cen MT" panose="020B0602020104020603" pitchFamily="34" charset="77"/>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250" fill="hold"/>
                                        <p:tgtEl>
                                          <p:spTgt spid="4"/>
                                        </p:tgtEl>
                                        <p:attrNameLst>
                                          <p:attrName>ppt_x</p:attrName>
                                        </p:attrNameLst>
                                      </p:cBhvr>
                                      <p:tavLst>
                                        <p:tav tm="0">
                                          <p:val>
                                            <p:strVal val="0-#ppt_w/2"/>
                                          </p:val>
                                        </p:tav>
                                        <p:tav tm="100000">
                                          <p:val>
                                            <p:strVal val="#ppt_x"/>
                                          </p:val>
                                        </p:tav>
                                      </p:tavLst>
                                    </p:anim>
                                    <p:anim calcmode="lin" valueType="num">
                                      <p:cBhvr additive="base">
                                        <p:cTn id="12" dur="12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250" fill="hold"/>
                                        <p:tgtEl>
                                          <p:spTgt spid="5"/>
                                        </p:tgtEl>
                                        <p:attrNameLst>
                                          <p:attrName>ppt_x</p:attrName>
                                        </p:attrNameLst>
                                      </p:cBhvr>
                                      <p:tavLst>
                                        <p:tav tm="0">
                                          <p:val>
                                            <p:strVal val="0-#ppt_w/2"/>
                                          </p:val>
                                        </p:tav>
                                        <p:tav tm="100000">
                                          <p:val>
                                            <p:strVal val="#ppt_x"/>
                                          </p:val>
                                        </p:tav>
                                      </p:tavLst>
                                    </p:anim>
                                    <p:anim calcmode="lin" valueType="num">
                                      <p:cBhvr additive="base">
                                        <p:cTn id="16" dur="12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250" fill="hold"/>
                                        <p:tgtEl>
                                          <p:spTgt spid="6"/>
                                        </p:tgtEl>
                                        <p:attrNameLst>
                                          <p:attrName>ppt_x</p:attrName>
                                        </p:attrNameLst>
                                      </p:cBhvr>
                                      <p:tavLst>
                                        <p:tav tm="0">
                                          <p:val>
                                            <p:strVal val="0-#ppt_w/2"/>
                                          </p:val>
                                        </p:tav>
                                        <p:tav tm="100000">
                                          <p:val>
                                            <p:strVal val="#ppt_x"/>
                                          </p:val>
                                        </p:tav>
                                      </p:tavLst>
                                    </p:anim>
                                    <p:anim calcmode="lin" valueType="num">
                                      <p:cBhvr additive="base">
                                        <p:cTn id="20" dur="12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250" fill="hold"/>
                                        <p:tgtEl>
                                          <p:spTgt spid="7"/>
                                        </p:tgtEl>
                                        <p:attrNameLst>
                                          <p:attrName>ppt_x</p:attrName>
                                        </p:attrNameLst>
                                      </p:cBhvr>
                                      <p:tavLst>
                                        <p:tav tm="0">
                                          <p:val>
                                            <p:strVal val="0-#ppt_w/2"/>
                                          </p:val>
                                        </p:tav>
                                        <p:tav tm="100000">
                                          <p:val>
                                            <p:strVal val="#ppt_x"/>
                                          </p:val>
                                        </p:tav>
                                      </p:tavLst>
                                    </p:anim>
                                    <p:anim calcmode="lin" valueType="num">
                                      <p:cBhvr additive="base">
                                        <p:cTn id="24" dur="125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2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250" fill="hold"/>
                                        <p:tgtEl>
                                          <p:spTgt spid="8"/>
                                        </p:tgtEl>
                                        <p:attrNameLst>
                                          <p:attrName>ppt_x</p:attrName>
                                        </p:attrNameLst>
                                      </p:cBhvr>
                                      <p:tavLst>
                                        <p:tav tm="0">
                                          <p:val>
                                            <p:strVal val="0-#ppt_w/2"/>
                                          </p:val>
                                        </p:tav>
                                        <p:tav tm="100000">
                                          <p:val>
                                            <p:strVal val="#ppt_x"/>
                                          </p:val>
                                        </p:tav>
                                      </p:tavLst>
                                    </p:anim>
                                    <p:anim calcmode="lin" valueType="num">
                                      <p:cBhvr additive="base">
                                        <p:cTn id="28" dur="125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250" fill="hold"/>
                                        <p:tgtEl>
                                          <p:spTgt spid="9"/>
                                        </p:tgtEl>
                                        <p:attrNameLst>
                                          <p:attrName>ppt_x</p:attrName>
                                        </p:attrNameLst>
                                      </p:cBhvr>
                                      <p:tavLst>
                                        <p:tav tm="0">
                                          <p:val>
                                            <p:strVal val="0-#ppt_w/2"/>
                                          </p:val>
                                        </p:tav>
                                        <p:tav tm="100000">
                                          <p:val>
                                            <p:strVal val="#ppt_x"/>
                                          </p:val>
                                        </p:tav>
                                      </p:tavLst>
                                    </p:anim>
                                    <p:anim calcmode="lin" valueType="num">
                                      <p:cBhvr additive="base">
                                        <p:cTn id="32" dur="125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5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250" fill="hold"/>
                                        <p:tgtEl>
                                          <p:spTgt spid="10"/>
                                        </p:tgtEl>
                                        <p:attrNameLst>
                                          <p:attrName>ppt_x</p:attrName>
                                        </p:attrNameLst>
                                      </p:cBhvr>
                                      <p:tavLst>
                                        <p:tav tm="0">
                                          <p:val>
                                            <p:strVal val="0-#ppt_w/2"/>
                                          </p:val>
                                        </p:tav>
                                        <p:tav tm="100000">
                                          <p:val>
                                            <p:strVal val="#ppt_x"/>
                                          </p:val>
                                        </p:tav>
                                      </p:tavLst>
                                    </p:anim>
                                    <p:anim calcmode="lin" valueType="num">
                                      <p:cBhvr additive="base">
                                        <p:cTn id="36" dur="125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250" fill="hold"/>
                                        <p:tgtEl>
                                          <p:spTgt spid="11"/>
                                        </p:tgtEl>
                                        <p:attrNameLst>
                                          <p:attrName>ppt_x</p:attrName>
                                        </p:attrNameLst>
                                      </p:cBhvr>
                                      <p:tavLst>
                                        <p:tav tm="0">
                                          <p:val>
                                            <p:strVal val="0-#ppt_w/2"/>
                                          </p:val>
                                        </p:tav>
                                        <p:tav tm="100000">
                                          <p:val>
                                            <p:strVal val="#ppt_x"/>
                                          </p:val>
                                        </p:tav>
                                      </p:tavLst>
                                    </p:anim>
                                    <p:anim calcmode="lin" valueType="num">
                                      <p:cBhvr additive="base">
                                        <p:cTn id="40" dur="125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250" fill="hold"/>
                                        <p:tgtEl>
                                          <p:spTgt spid="12"/>
                                        </p:tgtEl>
                                        <p:attrNameLst>
                                          <p:attrName>ppt_x</p:attrName>
                                        </p:attrNameLst>
                                      </p:cBhvr>
                                      <p:tavLst>
                                        <p:tav tm="0">
                                          <p:val>
                                            <p:strVal val="0-#ppt_w/2"/>
                                          </p:val>
                                        </p:tav>
                                        <p:tav tm="100000">
                                          <p:val>
                                            <p:strVal val="#ppt_x"/>
                                          </p:val>
                                        </p:tav>
                                      </p:tavLst>
                                    </p:anim>
                                    <p:anim calcmode="lin" valueType="num">
                                      <p:cBhvr additive="base">
                                        <p:cTn id="44" dur="1250" fill="hold"/>
                                        <p:tgtEl>
                                          <p:spTgt spid="12"/>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5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250" fill="hold"/>
                                        <p:tgtEl>
                                          <p:spTgt spid="13"/>
                                        </p:tgtEl>
                                        <p:attrNameLst>
                                          <p:attrName>ppt_x</p:attrName>
                                        </p:attrNameLst>
                                      </p:cBhvr>
                                      <p:tavLst>
                                        <p:tav tm="0">
                                          <p:val>
                                            <p:strVal val="0-#ppt_w/2"/>
                                          </p:val>
                                        </p:tav>
                                        <p:tav tm="100000">
                                          <p:val>
                                            <p:strVal val="#ppt_x"/>
                                          </p:val>
                                        </p:tav>
                                      </p:tavLst>
                                    </p:anim>
                                    <p:anim calcmode="lin" valueType="num">
                                      <p:cBhvr additive="base">
                                        <p:cTn id="48" dur="1250" fill="hold"/>
                                        <p:tgtEl>
                                          <p:spTgt spid="1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25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250" fill="hold"/>
                                        <p:tgtEl>
                                          <p:spTgt spid="14"/>
                                        </p:tgtEl>
                                        <p:attrNameLst>
                                          <p:attrName>ppt_x</p:attrName>
                                        </p:attrNameLst>
                                      </p:cBhvr>
                                      <p:tavLst>
                                        <p:tav tm="0">
                                          <p:val>
                                            <p:strVal val="0-#ppt_w/2"/>
                                          </p:val>
                                        </p:tav>
                                        <p:tav tm="100000">
                                          <p:val>
                                            <p:strVal val="#ppt_x"/>
                                          </p:val>
                                        </p:tav>
                                      </p:tavLst>
                                    </p:anim>
                                    <p:anim calcmode="lin" valueType="num">
                                      <p:cBhvr additive="base">
                                        <p:cTn id="52" dur="1250" fill="hold"/>
                                        <p:tgtEl>
                                          <p:spTgt spid="1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5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1250" fill="hold"/>
                                        <p:tgtEl>
                                          <p:spTgt spid="15"/>
                                        </p:tgtEl>
                                        <p:attrNameLst>
                                          <p:attrName>ppt_x</p:attrName>
                                        </p:attrNameLst>
                                      </p:cBhvr>
                                      <p:tavLst>
                                        <p:tav tm="0">
                                          <p:val>
                                            <p:strVal val="0-#ppt_w/2"/>
                                          </p:val>
                                        </p:tav>
                                        <p:tav tm="100000">
                                          <p:val>
                                            <p:strVal val="#ppt_x"/>
                                          </p:val>
                                        </p:tav>
                                      </p:tavLst>
                                    </p:anim>
                                    <p:anim calcmode="lin" valueType="num">
                                      <p:cBhvr additive="base">
                                        <p:cTn id="56" dur="1250" fill="hold"/>
                                        <p:tgtEl>
                                          <p:spTgt spid="1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5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1250" fill="hold"/>
                                        <p:tgtEl>
                                          <p:spTgt spid="16"/>
                                        </p:tgtEl>
                                        <p:attrNameLst>
                                          <p:attrName>ppt_x</p:attrName>
                                        </p:attrNameLst>
                                      </p:cBhvr>
                                      <p:tavLst>
                                        <p:tav tm="0">
                                          <p:val>
                                            <p:strVal val="0-#ppt_w/2"/>
                                          </p:val>
                                        </p:tav>
                                        <p:tav tm="100000">
                                          <p:val>
                                            <p:strVal val="#ppt_x"/>
                                          </p:val>
                                        </p:tav>
                                      </p:tavLst>
                                    </p:anim>
                                    <p:anim calcmode="lin" valueType="num">
                                      <p:cBhvr additive="base">
                                        <p:cTn id="60" dur="1250" fill="hold"/>
                                        <p:tgtEl>
                                          <p:spTgt spid="1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1250" fill="hold"/>
                                        <p:tgtEl>
                                          <p:spTgt spid="17"/>
                                        </p:tgtEl>
                                        <p:attrNameLst>
                                          <p:attrName>ppt_x</p:attrName>
                                        </p:attrNameLst>
                                      </p:cBhvr>
                                      <p:tavLst>
                                        <p:tav tm="0">
                                          <p:val>
                                            <p:strVal val="0-#ppt_w/2"/>
                                          </p:val>
                                        </p:tav>
                                        <p:tav tm="100000">
                                          <p:val>
                                            <p:strVal val="#ppt_x"/>
                                          </p:val>
                                        </p:tav>
                                      </p:tavLst>
                                    </p:anim>
                                    <p:anim calcmode="lin" valueType="num">
                                      <p:cBhvr additive="base">
                                        <p:cTn id="64" dur="1250" fill="hold"/>
                                        <p:tgtEl>
                                          <p:spTgt spid="17"/>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25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1250" fill="hold"/>
                                        <p:tgtEl>
                                          <p:spTgt spid="18"/>
                                        </p:tgtEl>
                                        <p:attrNameLst>
                                          <p:attrName>ppt_x</p:attrName>
                                        </p:attrNameLst>
                                      </p:cBhvr>
                                      <p:tavLst>
                                        <p:tav tm="0">
                                          <p:val>
                                            <p:strVal val="0-#ppt_w/2"/>
                                          </p:val>
                                        </p:tav>
                                        <p:tav tm="100000">
                                          <p:val>
                                            <p:strVal val="#ppt_x"/>
                                          </p:val>
                                        </p:tav>
                                      </p:tavLst>
                                    </p:anim>
                                    <p:anim calcmode="lin" valueType="num">
                                      <p:cBhvr additive="base">
                                        <p:cTn id="68" dur="1250" fill="hold"/>
                                        <p:tgtEl>
                                          <p:spTgt spid="18"/>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25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1250" fill="hold"/>
                                        <p:tgtEl>
                                          <p:spTgt spid="19"/>
                                        </p:tgtEl>
                                        <p:attrNameLst>
                                          <p:attrName>ppt_x</p:attrName>
                                        </p:attrNameLst>
                                      </p:cBhvr>
                                      <p:tavLst>
                                        <p:tav tm="0">
                                          <p:val>
                                            <p:strVal val="0-#ppt_w/2"/>
                                          </p:val>
                                        </p:tav>
                                        <p:tav tm="100000">
                                          <p:val>
                                            <p:strVal val="#ppt_x"/>
                                          </p:val>
                                        </p:tav>
                                      </p:tavLst>
                                    </p:anim>
                                    <p:anim calcmode="lin" valueType="num">
                                      <p:cBhvr additive="base">
                                        <p:cTn id="72" dur="1250" fill="hold"/>
                                        <p:tgtEl>
                                          <p:spTgt spid="1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25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1250" fill="hold"/>
                                        <p:tgtEl>
                                          <p:spTgt spid="20"/>
                                        </p:tgtEl>
                                        <p:attrNameLst>
                                          <p:attrName>ppt_x</p:attrName>
                                        </p:attrNameLst>
                                      </p:cBhvr>
                                      <p:tavLst>
                                        <p:tav tm="0">
                                          <p:val>
                                            <p:strVal val="0-#ppt_w/2"/>
                                          </p:val>
                                        </p:tav>
                                        <p:tav tm="100000">
                                          <p:val>
                                            <p:strVal val="#ppt_x"/>
                                          </p:val>
                                        </p:tav>
                                      </p:tavLst>
                                    </p:anim>
                                    <p:anim calcmode="lin" valueType="num">
                                      <p:cBhvr additive="base">
                                        <p:cTn id="76" dur="1250" fill="hold"/>
                                        <p:tgtEl>
                                          <p:spTgt spid="20"/>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25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1250" fill="hold"/>
                                        <p:tgtEl>
                                          <p:spTgt spid="21"/>
                                        </p:tgtEl>
                                        <p:attrNameLst>
                                          <p:attrName>ppt_x</p:attrName>
                                        </p:attrNameLst>
                                      </p:cBhvr>
                                      <p:tavLst>
                                        <p:tav tm="0">
                                          <p:val>
                                            <p:strVal val="0-#ppt_w/2"/>
                                          </p:val>
                                        </p:tav>
                                        <p:tav tm="100000">
                                          <p:val>
                                            <p:strVal val="#ppt_x"/>
                                          </p:val>
                                        </p:tav>
                                      </p:tavLst>
                                    </p:anim>
                                    <p:anim calcmode="lin" valueType="num">
                                      <p:cBhvr additive="base">
                                        <p:cTn id="80" dur="1250" fill="hold"/>
                                        <p:tgtEl>
                                          <p:spTgt spid="21"/>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25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1250" fill="hold"/>
                                        <p:tgtEl>
                                          <p:spTgt spid="22"/>
                                        </p:tgtEl>
                                        <p:attrNameLst>
                                          <p:attrName>ppt_x</p:attrName>
                                        </p:attrNameLst>
                                      </p:cBhvr>
                                      <p:tavLst>
                                        <p:tav tm="0">
                                          <p:val>
                                            <p:strVal val="0-#ppt_w/2"/>
                                          </p:val>
                                        </p:tav>
                                        <p:tav tm="100000">
                                          <p:val>
                                            <p:strVal val="#ppt_x"/>
                                          </p:val>
                                        </p:tav>
                                      </p:tavLst>
                                    </p:anim>
                                    <p:anim calcmode="lin" valueType="num">
                                      <p:cBhvr additive="base">
                                        <p:cTn id="84" dur="1250" fill="hold"/>
                                        <p:tgtEl>
                                          <p:spTgt spid="22"/>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25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1250" fill="hold"/>
                                        <p:tgtEl>
                                          <p:spTgt spid="23"/>
                                        </p:tgtEl>
                                        <p:attrNameLst>
                                          <p:attrName>ppt_x</p:attrName>
                                        </p:attrNameLst>
                                      </p:cBhvr>
                                      <p:tavLst>
                                        <p:tav tm="0">
                                          <p:val>
                                            <p:strVal val="0-#ppt_w/2"/>
                                          </p:val>
                                        </p:tav>
                                        <p:tav tm="100000">
                                          <p:val>
                                            <p:strVal val="#ppt_x"/>
                                          </p:val>
                                        </p:tav>
                                      </p:tavLst>
                                    </p:anim>
                                    <p:anim calcmode="lin" valueType="num">
                                      <p:cBhvr additive="base">
                                        <p:cTn id="88" dur="1250" fill="hold"/>
                                        <p:tgtEl>
                                          <p:spTgt spid="23"/>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25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1250" fill="hold"/>
                                        <p:tgtEl>
                                          <p:spTgt spid="24"/>
                                        </p:tgtEl>
                                        <p:attrNameLst>
                                          <p:attrName>ppt_x</p:attrName>
                                        </p:attrNameLst>
                                      </p:cBhvr>
                                      <p:tavLst>
                                        <p:tav tm="0">
                                          <p:val>
                                            <p:strVal val="0-#ppt_w/2"/>
                                          </p:val>
                                        </p:tav>
                                        <p:tav tm="100000">
                                          <p:val>
                                            <p:strVal val="#ppt_x"/>
                                          </p:val>
                                        </p:tav>
                                      </p:tavLst>
                                    </p:anim>
                                    <p:anim calcmode="lin" valueType="num">
                                      <p:cBhvr additive="base">
                                        <p:cTn id="92" dur="1250" fill="hold"/>
                                        <p:tgtEl>
                                          <p:spTgt spid="24"/>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25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1250" fill="hold"/>
                                        <p:tgtEl>
                                          <p:spTgt spid="25"/>
                                        </p:tgtEl>
                                        <p:attrNameLst>
                                          <p:attrName>ppt_x</p:attrName>
                                        </p:attrNameLst>
                                      </p:cBhvr>
                                      <p:tavLst>
                                        <p:tav tm="0">
                                          <p:val>
                                            <p:strVal val="0-#ppt_w/2"/>
                                          </p:val>
                                        </p:tav>
                                        <p:tav tm="100000">
                                          <p:val>
                                            <p:strVal val="#ppt_x"/>
                                          </p:val>
                                        </p:tav>
                                      </p:tavLst>
                                    </p:anim>
                                    <p:anim calcmode="lin" valueType="num">
                                      <p:cBhvr additive="base">
                                        <p:cTn id="96" dur="1250" fill="hold"/>
                                        <p:tgtEl>
                                          <p:spTgt spid="25"/>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25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1250" fill="hold"/>
                                        <p:tgtEl>
                                          <p:spTgt spid="26"/>
                                        </p:tgtEl>
                                        <p:attrNameLst>
                                          <p:attrName>ppt_x</p:attrName>
                                        </p:attrNameLst>
                                      </p:cBhvr>
                                      <p:tavLst>
                                        <p:tav tm="0">
                                          <p:val>
                                            <p:strVal val="0-#ppt_w/2"/>
                                          </p:val>
                                        </p:tav>
                                        <p:tav tm="100000">
                                          <p:val>
                                            <p:strVal val="#ppt_x"/>
                                          </p:val>
                                        </p:tav>
                                      </p:tavLst>
                                    </p:anim>
                                    <p:anim calcmode="lin" valueType="num">
                                      <p:cBhvr additive="base">
                                        <p:cTn id="100" dur="1250" fill="hold"/>
                                        <p:tgtEl>
                                          <p:spTgt spid="26"/>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25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1250" fill="hold"/>
                                        <p:tgtEl>
                                          <p:spTgt spid="27"/>
                                        </p:tgtEl>
                                        <p:attrNameLst>
                                          <p:attrName>ppt_x</p:attrName>
                                        </p:attrNameLst>
                                      </p:cBhvr>
                                      <p:tavLst>
                                        <p:tav tm="0">
                                          <p:val>
                                            <p:strVal val="0-#ppt_w/2"/>
                                          </p:val>
                                        </p:tav>
                                        <p:tav tm="100000">
                                          <p:val>
                                            <p:strVal val="#ppt_x"/>
                                          </p:val>
                                        </p:tav>
                                      </p:tavLst>
                                    </p:anim>
                                    <p:anim calcmode="lin" valueType="num">
                                      <p:cBhvr additive="base">
                                        <p:cTn id="104" dur="1250" fill="hold"/>
                                        <p:tgtEl>
                                          <p:spTgt spid="27"/>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250"/>
                                  </p:stCondLst>
                                  <p:childTnLst>
                                    <p:set>
                                      <p:cBhvr>
                                        <p:cTn id="106" dur="1" fill="hold">
                                          <p:stCondLst>
                                            <p:cond delay="0"/>
                                          </p:stCondLst>
                                        </p:cTn>
                                        <p:tgtEl>
                                          <p:spTgt spid="28"/>
                                        </p:tgtEl>
                                        <p:attrNameLst>
                                          <p:attrName>style.visibility</p:attrName>
                                        </p:attrNameLst>
                                      </p:cBhvr>
                                      <p:to>
                                        <p:strVal val="visible"/>
                                      </p:to>
                                    </p:set>
                                    <p:anim calcmode="lin" valueType="num">
                                      <p:cBhvr additive="base">
                                        <p:cTn id="107" dur="1250" fill="hold"/>
                                        <p:tgtEl>
                                          <p:spTgt spid="28"/>
                                        </p:tgtEl>
                                        <p:attrNameLst>
                                          <p:attrName>ppt_x</p:attrName>
                                        </p:attrNameLst>
                                      </p:cBhvr>
                                      <p:tavLst>
                                        <p:tav tm="0">
                                          <p:val>
                                            <p:strVal val="0-#ppt_w/2"/>
                                          </p:val>
                                        </p:tav>
                                        <p:tav tm="100000">
                                          <p:val>
                                            <p:strVal val="#ppt_x"/>
                                          </p:val>
                                        </p:tav>
                                      </p:tavLst>
                                    </p:anim>
                                    <p:anim calcmode="lin" valueType="num">
                                      <p:cBhvr additive="base">
                                        <p:cTn id="108" dur="1250" fill="hold"/>
                                        <p:tgtEl>
                                          <p:spTgt spid="28"/>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250"/>
                                  </p:stCondLst>
                                  <p:childTnLst>
                                    <p:set>
                                      <p:cBhvr>
                                        <p:cTn id="110" dur="1" fill="hold">
                                          <p:stCondLst>
                                            <p:cond delay="0"/>
                                          </p:stCondLst>
                                        </p:cTn>
                                        <p:tgtEl>
                                          <p:spTgt spid="29"/>
                                        </p:tgtEl>
                                        <p:attrNameLst>
                                          <p:attrName>style.visibility</p:attrName>
                                        </p:attrNameLst>
                                      </p:cBhvr>
                                      <p:to>
                                        <p:strVal val="visible"/>
                                      </p:to>
                                    </p:set>
                                    <p:anim calcmode="lin" valueType="num">
                                      <p:cBhvr additive="base">
                                        <p:cTn id="111" dur="1250" fill="hold"/>
                                        <p:tgtEl>
                                          <p:spTgt spid="29"/>
                                        </p:tgtEl>
                                        <p:attrNameLst>
                                          <p:attrName>ppt_x</p:attrName>
                                        </p:attrNameLst>
                                      </p:cBhvr>
                                      <p:tavLst>
                                        <p:tav tm="0">
                                          <p:val>
                                            <p:strVal val="0-#ppt_w/2"/>
                                          </p:val>
                                        </p:tav>
                                        <p:tav tm="100000">
                                          <p:val>
                                            <p:strVal val="#ppt_x"/>
                                          </p:val>
                                        </p:tav>
                                      </p:tavLst>
                                    </p:anim>
                                    <p:anim calcmode="lin" valueType="num">
                                      <p:cBhvr additive="base">
                                        <p:cTn id="112" dur="1250" fill="hold"/>
                                        <p:tgtEl>
                                          <p:spTgt spid="29"/>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25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1250" fill="hold"/>
                                        <p:tgtEl>
                                          <p:spTgt spid="30"/>
                                        </p:tgtEl>
                                        <p:attrNameLst>
                                          <p:attrName>ppt_x</p:attrName>
                                        </p:attrNameLst>
                                      </p:cBhvr>
                                      <p:tavLst>
                                        <p:tav tm="0">
                                          <p:val>
                                            <p:strVal val="0-#ppt_w/2"/>
                                          </p:val>
                                        </p:tav>
                                        <p:tav tm="100000">
                                          <p:val>
                                            <p:strVal val="#ppt_x"/>
                                          </p:val>
                                        </p:tav>
                                      </p:tavLst>
                                    </p:anim>
                                    <p:anim calcmode="lin" valueType="num">
                                      <p:cBhvr additive="base">
                                        <p:cTn id="116" dur="1250" fill="hold"/>
                                        <p:tgtEl>
                                          <p:spTgt spid="30"/>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250"/>
                                  </p:stCondLst>
                                  <p:childTnLst>
                                    <p:set>
                                      <p:cBhvr>
                                        <p:cTn id="118" dur="1" fill="hold">
                                          <p:stCondLst>
                                            <p:cond delay="0"/>
                                          </p:stCondLst>
                                        </p:cTn>
                                        <p:tgtEl>
                                          <p:spTgt spid="31"/>
                                        </p:tgtEl>
                                        <p:attrNameLst>
                                          <p:attrName>style.visibility</p:attrName>
                                        </p:attrNameLst>
                                      </p:cBhvr>
                                      <p:to>
                                        <p:strVal val="visible"/>
                                      </p:to>
                                    </p:set>
                                    <p:anim calcmode="lin" valueType="num">
                                      <p:cBhvr additive="base">
                                        <p:cTn id="119" dur="1250" fill="hold"/>
                                        <p:tgtEl>
                                          <p:spTgt spid="31"/>
                                        </p:tgtEl>
                                        <p:attrNameLst>
                                          <p:attrName>ppt_x</p:attrName>
                                        </p:attrNameLst>
                                      </p:cBhvr>
                                      <p:tavLst>
                                        <p:tav tm="0">
                                          <p:val>
                                            <p:strVal val="0-#ppt_w/2"/>
                                          </p:val>
                                        </p:tav>
                                        <p:tav tm="100000">
                                          <p:val>
                                            <p:strVal val="#ppt_x"/>
                                          </p:val>
                                        </p:tav>
                                      </p:tavLst>
                                    </p:anim>
                                    <p:anim calcmode="lin" valueType="num">
                                      <p:cBhvr additive="base">
                                        <p:cTn id="120" dur="1250" fill="hold"/>
                                        <p:tgtEl>
                                          <p:spTgt spid="31"/>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250"/>
                                  </p:stCondLst>
                                  <p:childTnLst>
                                    <p:set>
                                      <p:cBhvr>
                                        <p:cTn id="122" dur="1" fill="hold">
                                          <p:stCondLst>
                                            <p:cond delay="0"/>
                                          </p:stCondLst>
                                        </p:cTn>
                                        <p:tgtEl>
                                          <p:spTgt spid="32"/>
                                        </p:tgtEl>
                                        <p:attrNameLst>
                                          <p:attrName>style.visibility</p:attrName>
                                        </p:attrNameLst>
                                      </p:cBhvr>
                                      <p:to>
                                        <p:strVal val="visible"/>
                                      </p:to>
                                    </p:set>
                                    <p:anim calcmode="lin" valueType="num">
                                      <p:cBhvr additive="base">
                                        <p:cTn id="123" dur="1250" fill="hold"/>
                                        <p:tgtEl>
                                          <p:spTgt spid="32"/>
                                        </p:tgtEl>
                                        <p:attrNameLst>
                                          <p:attrName>ppt_x</p:attrName>
                                        </p:attrNameLst>
                                      </p:cBhvr>
                                      <p:tavLst>
                                        <p:tav tm="0">
                                          <p:val>
                                            <p:strVal val="0-#ppt_w/2"/>
                                          </p:val>
                                        </p:tav>
                                        <p:tav tm="100000">
                                          <p:val>
                                            <p:strVal val="#ppt_x"/>
                                          </p:val>
                                        </p:tav>
                                      </p:tavLst>
                                    </p:anim>
                                    <p:anim calcmode="lin" valueType="num">
                                      <p:cBhvr additive="base">
                                        <p:cTn id="124" dur="1250" fill="hold"/>
                                        <p:tgtEl>
                                          <p:spTgt spid="32"/>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25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1250" fill="hold"/>
                                        <p:tgtEl>
                                          <p:spTgt spid="33"/>
                                        </p:tgtEl>
                                        <p:attrNameLst>
                                          <p:attrName>ppt_x</p:attrName>
                                        </p:attrNameLst>
                                      </p:cBhvr>
                                      <p:tavLst>
                                        <p:tav tm="0">
                                          <p:val>
                                            <p:strVal val="0-#ppt_w/2"/>
                                          </p:val>
                                        </p:tav>
                                        <p:tav tm="100000">
                                          <p:val>
                                            <p:strVal val="#ppt_x"/>
                                          </p:val>
                                        </p:tav>
                                      </p:tavLst>
                                    </p:anim>
                                    <p:anim calcmode="lin" valueType="num">
                                      <p:cBhvr additive="base">
                                        <p:cTn id="128" dur="1250" fill="hold"/>
                                        <p:tgtEl>
                                          <p:spTgt spid="33"/>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250"/>
                                  </p:stCondLst>
                                  <p:childTnLst>
                                    <p:set>
                                      <p:cBhvr>
                                        <p:cTn id="130" dur="1" fill="hold">
                                          <p:stCondLst>
                                            <p:cond delay="0"/>
                                          </p:stCondLst>
                                        </p:cTn>
                                        <p:tgtEl>
                                          <p:spTgt spid="34"/>
                                        </p:tgtEl>
                                        <p:attrNameLst>
                                          <p:attrName>style.visibility</p:attrName>
                                        </p:attrNameLst>
                                      </p:cBhvr>
                                      <p:to>
                                        <p:strVal val="visible"/>
                                      </p:to>
                                    </p:set>
                                    <p:anim calcmode="lin" valueType="num">
                                      <p:cBhvr additive="base">
                                        <p:cTn id="131" dur="1250" fill="hold"/>
                                        <p:tgtEl>
                                          <p:spTgt spid="34"/>
                                        </p:tgtEl>
                                        <p:attrNameLst>
                                          <p:attrName>ppt_x</p:attrName>
                                        </p:attrNameLst>
                                      </p:cBhvr>
                                      <p:tavLst>
                                        <p:tav tm="0">
                                          <p:val>
                                            <p:strVal val="0-#ppt_w/2"/>
                                          </p:val>
                                        </p:tav>
                                        <p:tav tm="100000">
                                          <p:val>
                                            <p:strVal val="#ppt_x"/>
                                          </p:val>
                                        </p:tav>
                                      </p:tavLst>
                                    </p:anim>
                                    <p:anim calcmode="lin" valueType="num">
                                      <p:cBhvr additive="base">
                                        <p:cTn id="132" dur="1250" fill="hold"/>
                                        <p:tgtEl>
                                          <p:spTgt spid="34"/>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250"/>
                                  </p:stCondLst>
                                  <p:childTnLst>
                                    <p:set>
                                      <p:cBhvr>
                                        <p:cTn id="134" dur="1" fill="hold">
                                          <p:stCondLst>
                                            <p:cond delay="0"/>
                                          </p:stCondLst>
                                        </p:cTn>
                                        <p:tgtEl>
                                          <p:spTgt spid="35"/>
                                        </p:tgtEl>
                                        <p:attrNameLst>
                                          <p:attrName>style.visibility</p:attrName>
                                        </p:attrNameLst>
                                      </p:cBhvr>
                                      <p:to>
                                        <p:strVal val="visible"/>
                                      </p:to>
                                    </p:set>
                                    <p:anim calcmode="lin" valueType="num">
                                      <p:cBhvr additive="base">
                                        <p:cTn id="135" dur="1250" fill="hold"/>
                                        <p:tgtEl>
                                          <p:spTgt spid="35"/>
                                        </p:tgtEl>
                                        <p:attrNameLst>
                                          <p:attrName>ppt_x</p:attrName>
                                        </p:attrNameLst>
                                      </p:cBhvr>
                                      <p:tavLst>
                                        <p:tav tm="0">
                                          <p:val>
                                            <p:strVal val="0-#ppt_w/2"/>
                                          </p:val>
                                        </p:tav>
                                        <p:tav tm="100000">
                                          <p:val>
                                            <p:strVal val="#ppt_x"/>
                                          </p:val>
                                        </p:tav>
                                      </p:tavLst>
                                    </p:anim>
                                    <p:anim calcmode="lin" valueType="num">
                                      <p:cBhvr additive="base">
                                        <p:cTn id="136" dur="1250" fill="hold"/>
                                        <p:tgtEl>
                                          <p:spTgt spid="35"/>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250"/>
                                  </p:stCondLst>
                                  <p:childTnLst>
                                    <p:set>
                                      <p:cBhvr>
                                        <p:cTn id="138" dur="1" fill="hold">
                                          <p:stCondLst>
                                            <p:cond delay="0"/>
                                          </p:stCondLst>
                                        </p:cTn>
                                        <p:tgtEl>
                                          <p:spTgt spid="36"/>
                                        </p:tgtEl>
                                        <p:attrNameLst>
                                          <p:attrName>style.visibility</p:attrName>
                                        </p:attrNameLst>
                                      </p:cBhvr>
                                      <p:to>
                                        <p:strVal val="visible"/>
                                      </p:to>
                                    </p:set>
                                    <p:anim calcmode="lin" valueType="num">
                                      <p:cBhvr additive="base">
                                        <p:cTn id="139" dur="1250" fill="hold"/>
                                        <p:tgtEl>
                                          <p:spTgt spid="36"/>
                                        </p:tgtEl>
                                        <p:attrNameLst>
                                          <p:attrName>ppt_x</p:attrName>
                                        </p:attrNameLst>
                                      </p:cBhvr>
                                      <p:tavLst>
                                        <p:tav tm="0">
                                          <p:val>
                                            <p:strVal val="0-#ppt_w/2"/>
                                          </p:val>
                                        </p:tav>
                                        <p:tav tm="100000">
                                          <p:val>
                                            <p:strVal val="#ppt_x"/>
                                          </p:val>
                                        </p:tav>
                                      </p:tavLst>
                                    </p:anim>
                                    <p:anim calcmode="lin" valueType="num">
                                      <p:cBhvr additive="base">
                                        <p:cTn id="140" dur="1250" fill="hold"/>
                                        <p:tgtEl>
                                          <p:spTgt spid="36"/>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25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1250" fill="hold"/>
                                        <p:tgtEl>
                                          <p:spTgt spid="37"/>
                                        </p:tgtEl>
                                        <p:attrNameLst>
                                          <p:attrName>ppt_x</p:attrName>
                                        </p:attrNameLst>
                                      </p:cBhvr>
                                      <p:tavLst>
                                        <p:tav tm="0">
                                          <p:val>
                                            <p:strVal val="0-#ppt_w/2"/>
                                          </p:val>
                                        </p:tav>
                                        <p:tav tm="100000">
                                          <p:val>
                                            <p:strVal val="#ppt_x"/>
                                          </p:val>
                                        </p:tav>
                                      </p:tavLst>
                                    </p:anim>
                                    <p:anim calcmode="lin" valueType="num">
                                      <p:cBhvr additive="base">
                                        <p:cTn id="144" dur="1250" fill="hold"/>
                                        <p:tgtEl>
                                          <p:spTgt spid="37"/>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250"/>
                                  </p:stCondLst>
                                  <p:childTnLst>
                                    <p:set>
                                      <p:cBhvr>
                                        <p:cTn id="146" dur="1" fill="hold">
                                          <p:stCondLst>
                                            <p:cond delay="0"/>
                                          </p:stCondLst>
                                        </p:cTn>
                                        <p:tgtEl>
                                          <p:spTgt spid="38"/>
                                        </p:tgtEl>
                                        <p:attrNameLst>
                                          <p:attrName>style.visibility</p:attrName>
                                        </p:attrNameLst>
                                      </p:cBhvr>
                                      <p:to>
                                        <p:strVal val="visible"/>
                                      </p:to>
                                    </p:set>
                                    <p:anim calcmode="lin" valueType="num">
                                      <p:cBhvr additive="base">
                                        <p:cTn id="147" dur="1250" fill="hold"/>
                                        <p:tgtEl>
                                          <p:spTgt spid="38"/>
                                        </p:tgtEl>
                                        <p:attrNameLst>
                                          <p:attrName>ppt_x</p:attrName>
                                        </p:attrNameLst>
                                      </p:cBhvr>
                                      <p:tavLst>
                                        <p:tav tm="0">
                                          <p:val>
                                            <p:strVal val="0-#ppt_w/2"/>
                                          </p:val>
                                        </p:tav>
                                        <p:tav tm="100000">
                                          <p:val>
                                            <p:strVal val="#ppt_x"/>
                                          </p:val>
                                        </p:tav>
                                      </p:tavLst>
                                    </p:anim>
                                    <p:anim calcmode="lin" valueType="num">
                                      <p:cBhvr additive="base">
                                        <p:cTn id="148" dur="1250" fill="hold"/>
                                        <p:tgtEl>
                                          <p:spTgt spid="38"/>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250"/>
                                  </p:stCondLst>
                                  <p:childTnLst>
                                    <p:set>
                                      <p:cBhvr>
                                        <p:cTn id="150" dur="1" fill="hold">
                                          <p:stCondLst>
                                            <p:cond delay="0"/>
                                          </p:stCondLst>
                                        </p:cTn>
                                        <p:tgtEl>
                                          <p:spTgt spid="39"/>
                                        </p:tgtEl>
                                        <p:attrNameLst>
                                          <p:attrName>style.visibility</p:attrName>
                                        </p:attrNameLst>
                                      </p:cBhvr>
                                      <p:to>
                                        <p:strVal val="visible"/>
                                      </p:to>
                                    </p:set>
                                    <p:anim calcmode="lin" valueType="num">
                                      <p:cBhvr additive="base">
                                        <p:cTn id="151" dur="1250" fill="hold"/>
                                        <p:tgtEl>
                                          <p:spTgt spid="39"/>
                                        </p:tgtEl>
                                        <p:attrNameLst>
                                          <p:attrName>ppt_x</p:attrName>
                                        </p:attrNameLst>
                                      </p:cBhvr>
                                      <p:tavLst>
                                        <p:tav tm="0">
                                          <p:val>
                                            <p:strVal val="0-#ppt_w/2"/>
                                          </p:val>
                                        </p:tav>
                                        <p:tav tm="100000">
                                          <p:val>
                                            <p:strVal val="#ppt_x"/>
                                          </p:val>
                                        </p:tav>
                                      </p:tavLst>
                                    </p:anim>
                                    <p:anim calcmode="lin" valueType="num">
                                      <p:cBhvr additive="base">
                                        <p:cTn id="152" dur="1250" fill="hold"/>
                                        <p:tgtEl>
                                          <p:spTgt spid="39"/>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250"/>
                                  </p:stCondLst>
                                  <p:childTnLst>
                                    <p:set>
                                      <p:cBhvr>
                                        <p:cTn id="154" dur="1" fill="hold">
                                          <p:stCondLst>
                                            <p:cond delay="0"/>
                                          </p:stCondLst>
                                        </p:cTn>
                                        <p:tgtEl>
                                          <p:spTgt spid="40"/>
                                        </p:tgtEl>
                                        <p:attrNameLst>
                                          <p:attrName>style.visibility</p:attrName>
                                        </p:attrNameLst>
                                      </p:cBhvr>
                                      <p:to>
                                        <p:strVal val="visible"/>
                                      </p:to>
                                    </p:set>
                                    <p:anim calcmode="lin" valueType="num">
                                      <p:cBhvr additive="base">
                                        <p:cTn id="155" dur="1250" fill="hold"/>
                                        <p:tgtEl>
                                          <p:spTgt spid="40"/>
                                        </p:tgtEl>
                                        <p:attrNameLst>
                                          <p:attrName>ppt_x</p:attrName>
                                        </p:attrNameLst>
                                      </p:cBhvr>
                                      <p:tavLst>
                                        <p:tav tm="0">
                                          <p:val>
                                            <p:strVal val="0-#ppt_w/2"/>
                                          </p:val>
                                        </p:tav>
                                        <p:tav tm="100000">
                                          <p:val>
                                            <p:strVal val="#ppt_x"/>
                                          </p:val>
                                        </p:tav>
                                      </p:tavLst>
                                    </p:anim>
                                    <p:anim calcmode="lin" valueType="num">
                                      <p:cBhvr additive="base">
                                        <p:cTn id="156" dur="1250" fill="hold"/>
                                        <p:tgtEl>
                                          <p:spTgt spid="40"/>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250"/>
                                  </p:stCondLst>
                                  <p:childTnLst>
                                    <p:set>
                                      <p:cBhvr>
                                        <p:cTn id="158" dur="1" fill="hold">
                                          <p:stCondLst>
                                            <p:cond delay="0"/>
                                          </p:stCondLst>
                                        </p:cTn>
                                        <p:tgtEl>
                                          <p:spTgt spid="41"/>
                                        </p:tgtEl>
                                        <p:attrNameLst>
                                          <p:attrName>style.visibility</p:attrName>
                                        </p:attrNameLst>
                                      </p:cBhvr>
                                      <p:to>
                                        <p:strVal val="visible"/>
                                      </p:to>
                                    </p:set>
                                    <p:anim calcmode="lin" valueType="num">
                                      <p:cBhvr additive="base">
                                        <p:cTn id="159" dur="1250" fill="hold"/>
                                        <p:tgtEl>
                                          <p:spTgt spid="41"/>
                                        </p:tgtEl>
                                        <p:attrNameLst>
                                          <p:attrName>ppt_x</p:attrName>
                                        </p:attrNameLst>
                                      </p:cBhvr>
                                      <p:tavLst>
                                        <p:tav tm="0">
                                          <p:val>
                                            <p:strVal val="0-#ppt_w/2"/>
                                          </p:val>
                                        </p:tav>
                                        <p:tav tm="100000">
                                          <p:val>
                                            <p:strVal val="#ppt_x"/>
                                          </p:val>
                                        </p:tav>
                                      </p:tavLst>
                                    </p:anim>
                                    <p:anim calcmode="lin" valueType="num">
                                      <p:cBhvr additive="base">
                                        <p:cTn id="160" dur="1250" fill="hold"/>
                                        <p:tgtEl>
                                          <p:spTgt spid="41"/>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250"/>
                                  </p:stCondLst>
                                  <p:childTnLst>
                                    <p:set>
                                      <p:cBhvr>
                                        <p:cTn id="162" dur="1" fill="hold">
                                          <p:stCondLst>
                                            <p:cond delay="0"/>
                                          </p:stCondLst>
                                        </p:cTn>
                                        <p:tgtEl>
                                          <p:spTgt spid="42"/>
                                        </p:tgtEl>
                                        <p:attrNameLst>
                                          <p:attrName>style.visibility</p:attrName>
                                        </p:attrNameLst>
                                      </p:cBhvr>
                                      <p:to>
                                        <p:strVal val="visible"/>
                                      </p:to>
                                    </p:set>
                                    <p:anim calcmode="lin" valueType="num">
                                      <p:cBhvr additive="base">
                                        <p:cTn id="163" dur="1250" fill="hold"/>
                                        <p:tgtEl>
                                          <p:spTgt spid="42"/>
                                        </p:tgtEl>
                                        <p:attrNameLst>
                                          <p:attrName>ppt_x</p:attrName>
                                        </p:attrNameLst>
                                      </p:cBhvr>
                                      <p:tavLst>
                                        <p:tav tm="0">
                                          <p:val>
                                            <p:strVal val="0-#ppt_w/2"/>
                                          </p:val>
                                        </p:tav>
                                        <p:tav tm="100000">
                                          <p:val>
                                            <p:strVal val="#ppt_x"/>
                                          </p:val>
                                        </p:tav>
                                      </p:tavLst>
                                    </p:anim>
                                    <p:anim calcmode="lin" valueType="num">
                                      <p:cBhvr additive="base">
                                        <p:cTn id="164" dur="1250" fill="hold"/>
                                        <p:tgtEl>
                                          <p:spTgt spid="42"/>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250"/>
                                  </p:stCondLst>
                                  <p:childTnLst>
                                    <p:set>
                                      <p:cBhvr>
                                        <p:cTn id="166" dur="1" fill="hold">
                                          <p:stCondLst>
                                            <p:cond delay="0"/>
                                          </p:stCondLst>
                                        </p:cTn>
                                        <p:tgtEl>
                                          <p:spTgt spid="43"/>
                                        </p:tgtEl>
                                        <p:attrNameLst>
                                          <p:attrName>style.visibility</p:attrName>
                                        </p:attrNameLst>
                                      </p:cBhvr>
                                      <p:to>
                                        <p:strVal val="visible"/>
                                      </p:to>
                                    </p:set>
                                    <p:anim calcmode="lin" valueType="num">
                                      <p:cBhvr additive="base">
                                        <p:cTn id="167" dur="1250" fill="hold"/>
                                        <p:tgtEl>
                                          <p:spTgt spid="43"/>
                                        </p:tgtEl>
                                        <p:attrNameLst>
                                          <p:attrName>ppt_x</p:attrName>
                                        </p:attrNameLst>
                                      </p:cBhvr>
                                      <p:tavLst>
                                        <p:tav tm="0">
                                          <p:val>
                                            <p:strVal val="0-#ppt_w/2"/>
                                          </p:val>
                                        </p:tav>
                                        <p:tav tm="100000">
                                          <p:val>
                                            <p:strVal val="#ppt_x"/>
                                          </p:val>
                                        </p:tav>
                                      </p:tavLst>
                                    </p:anim>
                                    <p:anim calcmode="lin" valueType="num">
                                      <p:cBhvr additive="base">
                                        <p:cTn id="168" dur="1250" fill="hold"/>
                                        <p:tgtEl>
                                          <p:spTgt spid="43"/>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250"/>
                                  </p:stCondLst>
                                  <p:childTnLst>
                                    <p:set>
                                      <p:cBhvr>
                                        <p:cTn id="170" dur="1" fill="hold">
                                          <p:stCondLst>
                                            <p:cond delay="0"/>
                                          </p:stCondLst>
                                        </p:cTn>
                                        <p:tgtEl>
                                          <p:spTgt spid="44"/>
                                        </p:tgtEl>
                                        <p:attrNameLst>
                                          <p:attrName>style.visibility</p:attrName>
                                        </p:attrNameLst>
                                      </p:cBhvr>
                                      <p:to>
                                        <p:strVal val="visible"/>
                                      </p:to>
                                    </p:set>
                                    <p:anim calcmode="lin" valueType="num">
                                      <p:cBhvr additive="base">
                                        <p:cTn id="171" dur="1250" fill="hold"/>
                                        <p:tgtEl>
                                          <p:spTgt spid="44"/>
                                        </p:tgtEl>
                                        <p:attrNameLst>
                                          <p:attrName>ppt_x</p:attrName>
                                        </p:attrNameLst>
                                      </p:cBhvr>
                                      <p:tavLst>
                                        <p:tav tm="0">
                                          <p:val>
                                            <p:strVal val="0-#ppt_w/2"/>
                                          </p:val>
                                        </p:tav>
                                        <p:tav tm="100000">
                                          <p:val>
                                            <p:strVal val="#ppt_x"/>
                                          </p:val>
                                        </p:tav>
                                      </p:tavLst>
                                    </p:anim>
                                    <p:anim calcmode="lin" valueType="num">
                                      <p:cBhvr additive="base">
                                        <p:cTn id="172" dur="1250" fill="hold"/>
                                        <p:tgtEl>
                                          <p:spTgt spid="44"/>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250"/>
                                  </p:stCondLst>
                                  <p:childTnLst>
                                    <p:set>
                                      <p:cBhvr>
                                        <p:cTn id="174" dur="1" fill="hold">
                                          <p:stCondLst>
                                            <p:cond delay="0"/>
                                          </p:stCondLst>
                                        </p:cTn>
                                        <p:tgtEl>
                                          <p:spTgt spid="45"/>
                                        </p:tgtEl>
                                        <p:attrNameLst>
                                          <p:attrName>style.visibility</p:attrName>
                                        </p:attrNameLst>
                                      </p:cBhvr>
                                      <p:to>
                                        <p:strVal val="visible"/>
                                      </p:to>
                                    </p:set>
                                    <p:anim calcmode="lin" valueType="num">
                                      <p:cBhvr additive="base">
                                        <p:cTn id="175" dur="1250" fill="hold"/>
                                        <p:tgtEl>
                                          <p:spTgt spid="45"/>
                                        </p:tgtEl>
                                        <p:attrNameLst>
                                          <p:attrName>ppt_x</p:attrName>
                                        </p:attrNameLst>
                                      </p:cBhvr>
                                      <p:tavLst>
                                        <p:tav tm="0">
                                          <p:val>
                                            <p:strVal val="0-#ppt_w/2"/>
                                          </p:val>
                                        </p:tav>
                                        <p:tav tm="100000">
                                          <p:val>
                                            <p:strVal val="#ppt_x"/>
                                          </p:val>
                                        </p:tav>
                                      </p:tavLst>
                                    </p:anim>
                                    <p:anim calcmode="lin" valueType="num">
                                      <p:cBhvr additive="base">
                                        <p:cTn id="176" dur="1250" fill="hold"/>
                                        <p:tgtEl>
                                          <p:spTgt spid="45"/>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250"/>
                                  </p:stCondLst>
                                  <p:childTnLst>
                                    <p:set>
                                      <p:cBhvr>
                                        <p:cTn id="178" dur="1" fill="hold">
                                          <p:stCondLst>
                                            <p:cond delay="0"/>
                                          </p:stCondLst>
                                        </p:cTn>
                                        <p:tgtEl>
                                          <p:spTgt spid="46"/>
                                        </p:tgtEl>
                                        <p:attrNameLst>
                                          <p:attrName>style.visibility</p:attrName>
                                        </p:attrNameLst>
                                      </p:cBhvr>
                                      <p:to>
                                        <p:strVal val="visible"/>
                                      </p:to>
                                    </p:set>
                                    <p:anim calcmode="lin" valueType="num">
                                      <p:cBhvr additive="base">
                                        <p:cTn id="179" dur="1250" fill="hold"/>
                                        <p:tgtEl>
                                          <p:spTgt spid="46"/>
                                        </p:tgtEl>
                                        <p:attrNameLst>
                                          <p:attrName>ppt_x</p:attrName>
                                        </p:attrNameLst>
                                      </p:cBhvr>
                                      <p:tavLst>
                                        <p:tav tm="0">
                                          <p:val>
                                            <p:strVal val="0-#ppt_w/2"/>
                                          </p:val>
                                        </p:tav>
                                        <p:tav tm="100000">
                                          <p:val>
                                            <p:strVal val="#ppt_x"/>
                                          </p:val>
                                        </p:tav>
                                      </p:tavLst>
                                    </p:anim>
                                    <p:anim calcmode="lin" valueType="num">
                                      <p:cBhvr additive="base">
                                        <p:cTn id="180" dur="1250" fill="hold"/>
                                        <p:tgtEl>
                                          <p:spTgt spid="46"/>
                                        </p:tgtEl>
                                        <p:attrNameLst>
                                          <p:attrName>ppt_y</p:attrName>
                                        </p:attrNameLst>
                                      </p:cBhvr>
                                      <p:tavLst>
                                        <p:tav tm="0">
                                          <p:val>
                                            <p:strVal val="#ppt_y"/>
                                          </p:val>
                                        </p:tav>
                                        <p:tav tm="100000">
                                          <p:val>
                                            <p:strVal val="#ppt_y"/>
                                          </p:val>
                                        </p:tav>
                                      </p:tavLst>
                                    </p:anim>
                                  </p:childTnLst>
                                </p:cTn>
                              </p:par>
                              <p:par>
                                <p:cTn id="181" presetID="2" presetClass="entr" presetSubtype="8" fill="hold" grpId="0" nodeType="withEffect">
                                  <p:stCondLst>
                                    <p:cond delay="250"/>
                                  </p:stCondLst>
                                  <p:childTnLst>
                                    <p:set>
                                      <p:cBhvr>
                                        <p:cTn id="182" dur="1" fill="hold">
                                          <p:stCondLst>
                                            <p:cond delay="0"/>
                                          </p:stCondLst>
                                        </p:cTn>
                                        <p:tgtEl>
                                          <p:spTgt spid="47"/>
                                        </p:tgtEl>
                                        <p:attrNameLst>
                                          <p:attrName>style.visibility</p:attrName>
                                        </p:attrNameLst>
                                      </p:cBhvr>
                                      <p:to>
                                        <p:strVal val="visible"/>
                                      </p:to>
                                    </p:set>
                                    <p:anim calcmode="lin" valueType="num">
                                      <p:cBhvr additive="base">
                                        <p:cTn id="183" dur="1250" fill="hold"/>
                                        <p:tgtEl>
                                          <p:spTgt spid="47"/>
                                        </p:tgtEl>
                                        <p:attrNameLst>
                                          <p:attrName>ppt_x</p:attrName>
                                        </p:attrNameLst>
                                      </p:cBhvr>
                                      <p:tavLst>
                                        <p:tav tm="0">
                                          <p:val>
                                            <p:strVal val="0-#ppt_w/2"/>
                                          </p:val>
                                        </p:tav>
                                        <p:tav tm="100000">
                                          <p:val>
                                            <p:strVal val="#ppt_x"/>
                                          </p:val>
                                        </p:tav>
                                      </p:tavLst>
                                    </p:anim>
                                    <p:anim calcmode="lin" valueType="num">
                                      <p:cBhvr additive="base">
                                        <p:cTn id="184" dur="1250" fill="hold"/>
                                        <p:tgtEl>
                                          <p:spTgt spid="47"/>
                                        </p:tgtEl>
                                        <p:attrNameLst>
                                          <p:attrName>ppt_y</p:attrName>
                                        </p:attrNameLst>
                                      </p:cBhvr>
                                      <p:tavLst>
                                        <p:tav tm="0">
                                          <p:val>
                                            <p:strVal val="#ppt_y"/>
                                          </p:val>
                                        </p:tav>
                                        <p:tav tm="100000">
                                          <p:val>
                                            <p:strVal val="#ppt_y"/>
                                          </p:val>
                                        </p:tav>
                                      </p:tavLst>
                                    </p:anim>
                                  </p:childTnLst>
                                </p:cTn>
                              </p:par>
                              <p:par>
                                <p:cTn id="185" presetID="2" presetClass="entr" presetSubtype="8" fill="hold" grpId="0" nodeType="withEffect">
                                  <p:stCondLst>
                                    <p:cond delay="250"/>
                                  </p:stCondLst>
                                  <p:childTnLst>
                                    <p:set>
                                      <p:cBhvr>
                                        <p:cTn id="186" dur="1" fill="hold">
                                          <p:stCondLst>
                                            <p:cond delay="0"/>
                                          </p:stCondLst>
                                        </p:cTn>
                                        <p:tgtEl>
                                          <p:spTgt spid="48"/>
                                        </p:tgtEl>
                                        <p:attrNameLst>
                                          <p:attrName>style.visibility</p:attrName>
                                        </p:attrNameLst>
                                      </p:cBhvr>
                                      <p:to>
                                        <p:strVal val="visible"/>
                                      </p:to>
                                    </p:set>
                                    <p:anim calcmode="lin" valueType="num">
                                      <p:cBhvr additive="base">
                                        <p:cTn id="187" dur="1250" fill="hold"/>
                                        <p:tgtEl>
                                          <p:spTgt spid="48"/>
                                        </p:tgtEl>
                                        <p:attrNameLst>
                                          <p:attrName>ppt_x</p:attrName>
                                        </p:attrNameLst>
                                      </p:cBhvr>
                                      <p:tavLst>
                                        <p:tav tm="0">
                                          <p:val>
                                            <p:strVal val="0-#ppt_w/2"/>
                                          </p:val>
                                        </p:tav>
                                        <p:tav tm="100000">
                                          <p:val>
                                            <p:strVal val="#ppt_x"/>
                                          </p:val>
                                        </p:tav>
                                      </p:tavLst>
                                    </p:anim>
                                    <p:anim calcmode="lin" valueType="num">
                                      <p:cBhvr additive="base">
                                        <p:cTn id="188" dur="1250" fill="hold"/>
                                        <p:tgtEl>
                                          <p:spTgt spid="48"/>
                                        </p:tgtEl>
                                        <p:attrNameLst>
                                          <p:attrName>ppt_y</p:attrName>
                                        </p:attrNameLst>
                                      </p:cBhvr>
                                      <p:tavLst>
                                        <p:tav tm="0">
                                          <p:val>
                                            <p:strVal val="#ppt_y"/>
                                          </p:val>
                                        </p:tav>
                                        <p:tav tm="100000">
                                          <p:val>
                                            <p:strVal val="#ppt_y"/>
                                          </p:val>
                                        </p:tav>
                                      </p:tavLst>
                                    </p:anim>
                                  </p:childTnLst>
                                </p:cTn>
                              </p:par>
                              <p:par>
                                <p:cTn id="189" presetID="2" presetClass="entr" presetSubtype="8" fill="hold" grpId="0" nodeType="withEffect">
                                  <p:stCondLst>
                                    <p:cond delay="250"/>
                                  </p:stCondLst>
                                  <p:childTnLst>
                                    <p:set>
                                      <p:cBhvr>
                                        <p:cTn id="190" dur="1" fill="hold">
                                          <p:stCondLst>
                                            <p:cond delay="0"/>
                                          </p:stCondLst>
                                        </p:cTn>
                                        <p:tgtEl>
                                          <p:spTgt spid="49"/>
                                        </p:tgtEl>
                                        <p:attrNameLst>
                                          <p:attrName>style.visibility</p:attrName>
                                        </p:attrNameLst>
                                      </p:cBhvr>
                                      <p:to>
                                        <p:strVal val="visible"/>
                                      </p:to>
                                    </p:set>
                                    <p:anim calcmode="lin" valueType="num">
                                      <p:cBhvr additive="base">
                                        <p:cTn id="191" dur="1250" fill="hold"/>
                                        <p:tgtEl>
                                          <p:spTgt spid="49"/>
                                        </p:tgtEl>
                                        <p:attrNameLst>
                                          <p:attrName>ppt_x</p:attrName>
                                        </p:attrNameLst>
                                      </p:cBhvr>
                                      <p:tavLst>
                                        <p:tav tm="0">
                                          <p:val>
                                            <p:strVal val="0-#ppt_w/2"/>
                                          </p:val>
                                        </p:tav>
                                        <p:tav tm="100000">
                                          <p:val>
                                            <p:strVal val="#ppt_x"/>
                                          </p:val>
                                        </p:tav>
                                      </p:tavLst>
                                    </p:anim>
                                    <p:anim calcmode="lin" valueType="num">
                                      <p:cBhvr additive="base">
                                        <p:cTn id="192" dur="1250" fill="hold"/>
                                        <p:tgtEl>
                                          <p:spTgt spid="49"/>
                                        </p:tgtEl>
                                        <p:attrNameLst>
                                          <p:attrName>ppt_y</p:attrName>
                                        </p:attrNameLst>
                                      </p:cBhvr>
                                      <p:tavLst>
                                        <p:tav tm="0">
                                          <p:val>
                                            <p:strVal val="#ppt_y"/>
                                          </p:val>
                                        </p:tav>
                                        <p:tav tm="100000">
                                          <p:val>
                                            <p:strVal val="#ppt_y"/>
                                          </p:val>
                                        </p:tav>
                                      </p:tavLst>
                                    </p:anim>
                                  </p:childTnLst>
                                </p:cTn>
                              </p:par>
                              <p:par>
                                <p:cTn id="193" presetID="2" presetClass="entr" presetSubtype="8" fill="hold" grpId="0" nodeType="withEffect">
                                  <p:stCondLst>
                                    <p:cond delay="250"/>
                                  </p:stCondLst>
                                  <p:childTnLst>
                                    <p:set>
                                      <p:cBhvr>
                                        <p:cTn id="194" dur="1" fill="hold">
                                          <p:stCondLst>
                                            <p:cond delay="0"/>
                                          </p:stCondLst>
                                        </p:cTn>
                                        <p:tgtEl>
                                          <p:spTgt spid="50"/>
                                        </p:tgtEl>
                                        <p:attrNameLst>
                                          <p:attrName>style.visibility</p:attrName>
                                        </p:attrNameLst>
                                      </p:cBhvr>
                                      <p:to>
                                        <p:strVal val="visible"/>
                                      </p:to>
                                    </p:set>
                                    <p:anim calcmode="lin" valueType="num">
                                      <p:cBhvr additive="base">
                                        <p:cTn id="195" dur="1250" fill="hold"/>
                                        <p:tgtEl>
                                          <p:spTgt spid="50"/>
                                        </p:tgtEl>
                                        <p:attrNameLst>
                                          <p:attrName>ppt_x</p:attrName>
                                        </p:attrNameLst>
                                      </p:cBhvr>
                                      <p:tavLst>
                                        <p:tav tm="0">
                                          <p:val>
                                            <p:strVal val="0-#ppt_w/2"/>
                                          </p:val>
                                        </p:tav>
                                        <p:tav tm="100000">
                                          <p:val>
                                            <p:strVal val="#ppt_x"/>
                                          </p:val>
                                        </p:tav>
                                      </p:tavLst>
                                    </p:anim>
                                    <p:anim calcmode="lin" valueType="num">
                                      <p:cBhvr additive="base">
                                        <p:cTn id="196" dur="1250" fill="hold"/>
                                        <p:tgtEl>
                                          <p:spTgt spid="50"/>
                                        </p:tgtEl>
                                        <p:attrNameLst>
                                          <p:attrName>ppt_y</p:attrName>
                                        </p:attrNameLst>
                                      </p:cBhvr>
                                      <p:tavLst>
                                        <p:tav tm="0">
                                          <p:val>
                                            <p:strVal val="#ppt_y"/>
                                          </p:val>
                                        </p:tav>
                                        <p:tav tm="100000">
                                          <p:val>
                                            <p:strVal val="#ppt_y"/>
                                          </p:val>
                                        </p:tav>
                                      </p:tavLst>
                                    </p:anim>
                                  </p:childTnLst>
                                </p:cTn>
                              </p:par>
                              <p:par>
                                <p:cTn id="197" presetID="2" presetClass="entr" presetSubtype="8" fill="hold" grpId="0" nodeType="withEffect">
                                  <p:stCondLst>
                                    <p:cond delay="250"/>
                                  </p:stCondLst>
                                  <p:childTnLst>
                                    <p:set>
                                      <p:cBhvr>
                                        <p:cTn id="198" dur="1" fill="hold">
                                          <p:stCondLst>
                                            <p:cond delay="0"/>
                                          </p:stCondLst>
                                        </p:cTn>
                                        <p:tgtEl>
                                          <p:spTgt spid="51"/>
                                        </p:tgtEl>
                                        <p:attrNameLst>
                                          <p:attrName>style.visibility</p:attrName>
                                        </p:attrNameLst>
                                      </p:cBhvr>
                                      <p:to>
                                        <p:strVal val="visible"/>
                                      </p:to>
                                    </p:set>
                                    <p:anim calcmode="lin" valueType="num">
                                      <p:cBhvr additive="base">
                                        <p:cTn id="199" dur="1250" fill="hold"/>
                                        <p:tgtEl>
                                          <p:spTgt spid="51"/>
                                        </p:tgtEl>
                                        <p:attrNameLst>
                                          <p:attrName>ppt_x</p:attrName>
                                        </p:attrNameLst>
                                      </p:cBhvr>
                                      <p:tavLst>
                                        <p:tav tm="0">
                                          <p:val>
                                            <p:strVal val="0-#ppt_w/2"/>
                                          </p:val>
                                        </p:tav>
                                        <p:tav tm="100000">
                                          <p:val>
                                            <p:strVal val="#ppt_x"/>
                                          </p:val>
                                        </p:tav>
                                      </p:tavLst>
                                    </p:anim>
                                    <p:anim calcmode="lin" valueType="num">
                                      <p:cBhvr additive="base">
                                        <p:cTn id="200" dur="1250" fill="hold"/>
                                        <p:tgtEl>
                                          <p:spTgt spid="51"/>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250"/>
                                  </p:stCondLst>
                                  <p:childTnLst>
                                    <p:set>
                                      <p:cBhvr>
                                        <p:cTn id="202" dur="1" fill="hold">
                                          <p:stCondLst>
                                            <p:cond delay="0"/>
                                          </p:stCondLst>
                                        </p:cTn>
                                        <p:tgtEl>
                                          <p:spTgt spid="52"/>
                                        </p:tgtEl>
                                        <p:attrNameLst>
                                          <p:attrName>style.visibility</p:attrName>
                                        </p:attrNameLst>
                                      </p:cBhvr>
                                      <p:to>
                                        <p:strVal val="visible"/>
                                      </p:to>
                                    </p:set>
                                    <p:anim calcmode="lin" valueType="num">
                                      <p:cBhvr additive="base">
                                        <p:cTn id="203" dur="1250" fill="hold"/>
                                        <p:tgtEl>
                                          <p:spTgt spid="52"/>
                                        </p:tgtEl>
                                        <p:attrNameLst>
                                          <p:attrName>ppt_x</p:attrName>
                                        </p:attrNameLst>
                                      </p:cBhvr>
                                      <p:tavLst>
                                        <p:tav tm="0">
                                          <p:val>
                                            <p:strVal val="0-#ppt_w/2"/>
                                          </p:val>
                                        </p:tav>
                                        <p:tav tm="100000">
                                          <p:val>
                                            <p:strVal val="#ppt_x"/>
                                          </p:val>
                                        </p:tav>
                                      </p:tavLst>
                                    </p:anim>
                                    <p:anim calcmode="lin" valueType="num">
                                      <p:cBhvr additive="base">
                                        <p:cTn id="204" dur="1250" fill="hold"/>
                                        <p:tgtEl>
                                          <p:spTgt spid="52"/>
                                        </p:tgtEl>
                                        <p:attrNameLst>
                                          <p:attrName>ppt_y</p:attrName>
                                        </p:attrNameLst>
                                      </p:cBhvr>
                                      <p:tavLst>
                                        <p:tav tm="0">
                                          <p:val>
                                            <p:strVal val="#ppt_y"/>
                                          </p:val>
                                        </p:tav>
                                        <p:tav tm="100000">
                                          <p:val>
                                            <p:strVal val="#ppt_y"/>
                                          </p:val>
                                        </p:tav>
                                      </p:tavLst>
                                    </p:anim>
                                  </p:childTnLst>
                                </p:cTn>
                              </p:par>
                              <p:par>
                                <p:cTn id="205" presetID="2" presetClass="entr" presetSubtype="8" fill="hold" grpId="0" nodeType="withEffect">
                                  <p:stCondLst>
                                    <p:cond delay="250"/>
                                  </p:stCondLst>
                                  <p:childTnLst>
                                    <p:set>
                                      <p:cBhvr>
                                        <p:cTn id="206" dur="1" fill="hold">
                                          <p:stCondLst>
                                            <p:cond delay="0"/>
                                          </p:stCondLst>
                                        </p:cTn>
                                        <p:tgtEl>
                                          <p:spTgt spid="53"/>
                                        </p:tgtEl>
                                        <p:attrNameLst>
                                          <p:attrName>style.visibility</p:attrName>
                                        </p:attrNameLst>
                                      </p:cBhvr>
                                      <p:to>
                                        <p:strVal val="visible"/>
                                      </p:to>
                                    </p:set>
                                    <p:anim calcmode="lin" valueType="num">
                                      <p:cBhvr additive="base">
                                        <p:cTn id="207" dur="1250" fill="hold"/>
                                        <p:tgtEl>
                                          <p:spTgt spid="53"/>
                                        </p:tgtEl>
                                        <p:attrNameLst>
                                          <p:attrName>ppt_x</p:attrName>
                                        </p:attrNameLst>
                                      </p:cBhvr>
                                      <p:tavLst>
                                        <p:tav tm="0">
                                          <p:val>
                                            <p:strVal val="0-#ppt_w/2"/>
                                          </p:val>
                                        </p:tav>
                                        <p:tav tm="100000">
                                          <p:val>
                                            <p:strVal val="#ppt_x"/>
                                          </p:val>
                                        </p:tav>
                                      </p:tavLst>
                                    </p:anim>
                                    <p:anim calcmode="lin" valueType="num">
                                      <p:cBhvr additive="base">
                                        <p:cTn id="208" dur="1250" fill="hold"/>
                                        <p:tgtEl>
                                          <p:spTgt spid="53"/>
                                        </p:tgtEl>
                                        <p:attrNameLst>
                                          <p:attrName>ppt_y</p:attrName>
                                        </p:attrNameLst>
                                      </p:cBhvr>
                                      <p:tavLst>
                                        <p:tav tm="0">
                                          <p:val>
                                            <p:strVal val="#ppt_y"/>
                                          </p:val>
                                        </p:tav>
                                        <p:tav tm="100000">
                                          <p:val>
                                            <p:strVal val="#ppt_y"/>
                                          </p:val>
                                        </p:tav>
                                      </p:tavLst>
                                    </p:anim>
                                  </p:childTnLst>
                                </p:cTn>
                              </p:par>
                              <p:par>
                                <p:cTn id="209" presetID="2" presetClass="entr" presetSubtype="8" fill="hold" grpId="0" nodeType="withEffect">
                                  <p:stCondLst>
                                    <p:cond delay="250"/>
                                  </p:stCondLst>
                                  <p:childTnLst>
                                    <p:set>
                                      <p:cBhvr>
                                        <p:cTn id="210" dur="1" fill="hold">
                                          <p:stCondLst>
                                            <p:cond delay="0"/>
                                          </p:stCondLst>
                                        </p:cTn>
                                        <p:tgtEl>
                                          <p:spTgt spid="54"/>
                                        </p:tgtEl>
                                        <p:attrNameLst>
                                          <p:attrName>style.visibility</p:attrName>
                                        </p:attrNameLst>
                                      </p:cBhvr>
                                      <p:to>
                                        <p:strVal val="visible"/>
                                      </p:to>
                                    </p:set>
                                    <p:anim calcmode="lin" valueType="num">
                                      <p:cBhvr additive="base">
                                        <p:cTn id="211" dur="1250" fill="hold"/>
                                        <p:tgtEl>
                                          <p:spTgt spid="54"/>
                                        </p:tgtEl>
                                        <p:attrNameLst>
                                          <p:attrName>ppt_x</p:attrName>
                                        </p:attrNameLst>
                                      </p:cBhvr>
                                      <p:tavLst>
                                        <p:tav tm="0">
                                          <p:val>
                                            <p:strVal val="0-#ppt_w/2"/>
                                          </p:val>
                                        </p:tav>
                                        <p:tav tm="100000">
                                          <p:val>
                                            <p:strVal val="#ppt_x"/>
                                          </p:val>
                                        </p:tav>
                                      </p:tavLst>
                                    </p:anim>
                                    <p:anim calcmode="lin" valueType="num">
                                      <p:cBhvr additive="base">
                                        <p:cTn id="212" dur="1250" fill="hold"/>
                                        <p:tgtEl>
                                          <p:spTgt spid="54"/>
                                        </p:tgtEl>
                                        <p:attrNameLst>
                                          <p:attrName>ppt_y</p:attrName>
                                        </p:attrNameLst>
                                      </p:cBhvr>
                                      <p:tavLst>
                                        <p:tav tm="0">
                                          <p:val>
                                            <p:strVal val="#ppt_y"/>
                                          </p:val>
                                        </p:tav>
                                        <p:tav tm="100000">
                                          <p:val>
                                            <p:strVal val="#ppt_y"/>
                                          </p:val>
                                        </p:tav>
                                      </p:tavLst>
                                    </p:anim>
                                  </p:childTnLst>
                                </p:cTn>
                              </p:par>
                              <p:par>
                                <p:cTn id="213" presetID="2" presetClass="entr" presetSubtype="8" fill="hold" grpId="0" nodeType="withEffect">
                                  <p:stCondLst>
                                    <p:cond delay="250"/>
                                  </p:stCondLst>
                                  <p:childTnLst>
                                    <p:set>
                                      <p:cBhvr>
                                        <p:cTn id="214" dur="1" fill="hold">
                                          <p:stCondLst>
                                            <p:cond delay="0"/>
                                          </p:stCondLst>
                                        </p:cTn>
                                        <p:tgtEl>
                                          <p:spTgt spid="55"/>
                                        </p:tgtEl>
                                        <p:attrNameLst>
                                          <p:attrName>style.visibility</p:attrName>
                                        </p:attrNameLst>
                                      </p:cBhvr>
                                      <p:to>
                                        <p:strVal val="visible"/>
                                      </p:to>
                                    </p:set>
                                    <p:anim calcmode="lin" valueType="num">
                                      <p:cBhvr additive="base">
                                        <p:cTn id="215" dur="1250" fill="hold"/>
                                        <p:tgtEl>
                                          <p:spTgt spid="55"/>
                                        </p:tgtEl>
                                        <p:attrNameLst>
                                          <p:attrName>ppt_x</p:attrName>
                                        </p:attrNameLst>
                                      </p:cBhvr>
                                      <p:tavLst>
                                        <p:tav tm="0">
                                          <p:val>
                                            <p:strVal val="0-#ppt_w/2"/>
                                          </p:val>
                                        </p:tav>
                                        <p:tav tm="100000">
                                          <p:val>
                                            <p:strVal val="#ppt_x"/>
                                          </p:val>
                                        </p:tav>
                                      </p:tavLst>
                                    </p:anim>
                                    <p:anim calcmode="lin" valueType="num">
                                      <p:cBhvr additive="base">
                                        <p:cTn id="216" dur="1250" fill="hold"/>
                                        <p:tgtEl>
                                          <p:spTgt spid="55"/>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250"/>
                                  </p:stCondLst>
                                  <p:childTnLst>
                                    <p:set>
                                      <p:cBhvr>
                                        <p:cTn id="218" dur="1" fill="hold">
                                          <p:stCondLst>
                                            <p:cond delay="0"/>
                                          </p:stCondLst>
                                        </p:cTn>
                                        <p:tgtEl>
                                          <p:spTgt spid="56"/>
                                        </p:tgtEl>
                                        <p:attrNameLst>
                                          <p:attrName>style.visibility</p:attrName>
                                        </p:attrNameLst>
                                      </p:cBhvr>
                                      <p:to>
                                        <p:strVal val="visible"/>
                                      </p:to>
                                    </p:set>
                                    <p:anim calcmode="lin" valueType="num">
                                      <p:cBhvr additive="base">
                                        <p:cTn id="219" dur="1250" fill="hold"/>
                                        <p:tgtEl>
                                          <p:spTgt spid="56"/>
                                        </p:tgtEl>
                                        <p:attrNameLst>
                                          <p:attrName>ppt_x</p:attrName>
                                        </p:attrNameLst>
                                      </p:cBhvr>
                                      <p:tavLst>
                                        <p:tav tm="0">
                                          <p:val>
                                            <p:strVal val="0-#ppt_w/2"/>
                                          </p:val>
                                        </p:tav>
                                        <p:tav tm="100000">
                                          <p:val>
                                            <p:strVal val="#ppt_x"/>
                                          </p:val>
                                        </p:tav>
                                      </p:tavLst>
                                    </p:anim>
                                    <p:anim calcmode="lin" valueType="num">
                                      <p:cBhvr additive="base">
                                        <p:cTn id="220" dur="12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8728" y="-45789"/>
            <a:ext cx="11665745" cy="1260211"/>
          </a:xfrm>
        </p:spPr>
        <p:txBody>
          <a:bodyPr/>
          <a:lstStyle/>
          <a:p>
            <a:r>
              <a:rPr lang="en-GB" b="1" dirty="0"/>
              <a:t>WHERE WE ARE NOW</a:t>
            </a:r>
          </a:p>
        </p:txBody>
      </p:sp>
      <p:pic>
        <p:nvPicPr>
          <p:cNvPr id="5" name="Picture 4" descr="PSX_20200812_152146.jpg"/>
          <p:cNvPicPr>
            <a:picLocks noChangeAspect="1"/>
          </p:cNvPicPr>
          <p:nvPr/>
        </p:nvPicPr>
        <p:blipFill>
          <a:blip r:embed="rId2"/>
          <a:stretch>
            <a:fillRect/>
          </a:stretch>
        </p:blipFill>
        <p:spPr>
          <a:xfrm>
            <a:off x="84095" y="2214554"/>
            <a:ext cx="5040561" cy="3643338"/>
          </a:xfrm>
          <a:prstGeom prst="rect">
            <a:avLst/>
          </a:prstGeom>
        </p:spPr>
      </p:pic>
      <p:sp>
        <p:nvSpPr>
          <p:cNvPr id="6" name="Slide Number Placeholder 7"/>
          <p:cNvSpPr>
            <a:spLocks noGrp="1"/>
          </p:cNvSpPr>
          <p:nvPr>
            <p:ph type="sldNum" sz="quarter" idx="12"/>
          </p:nvPr>
        </p:nvSpPr>
        <p:spPr>
          <a:xfrm>
            <a:off x="9289389" y="7008177"/>
            <a:ext cx="3024453" cy="402567"/>
          </a:xfrm>
        </p:spPr>
        <p:txBody>
          <a:bodyPr/>
          <a:lstStyle/>
          <a:p>
            <a:fld id="{9CE1A6BE-D3B2-4942-BE00-1B9477E1DE83}" type="slidenum">
              <a:rPr lang="en-GB" smtClean="0"/>
              <a:pPr/>
              <a:t>5</a:t>
            </a:fld>
            <a:endParaRPr lang="en-GB"/>
          </a:p>
        </p:txBody>
      </p:sp>
      <p:sp>
        <p:nvSpPr>
          <p:cNvPr id="7" name="TextBox 6"/>
          <p:cNvSpPr txBox="1"/>
          <p:nvPr/>
        </p:nvSpPr>
        <p:spPr>
          <a:xfrm>
            <a:off x="759572" y="2328717"/>
            <a:ext cx="3423324" cy="523220"/>
          </a:xfrm>
          <a:prstGeom prst="rect">
            <a:avLst/>
          </a:prstGeom>
          <a:noFill/>
        </p:spPr>
        <p:txBody>
          <a:bodyPr wrap="square" rtlCol="0">
            <a:spAutoFit/>
          </a:bodyPr>
          <a:lstStyle/>
          <a:p>
            <a:r>
              <a:rPr lang="en-GB" sz="2800" b="1" dirty="0">
                <a:solidFill>
                  <a:schemeClr val="bg1"/>
                </a:solidFill>
                <a:effectLst>
                  <a:outerShdw blurRad="38100" dist="38100" dir="2700000" algn="tl">
                    <a:srgbClr val="000000">
                      <a:alpha val="43137"/>
                    </a:srgbClr>
                  </a:outerShdw>
                </a:effectLst>
              </a:rPr>
              <a:t>FIRST PROTOTYPE</a:t>
            </a:r>
          </a:p>
        </p:txBody>
      </p:sp>
      <p:pic>
        <p:nvPicPr>
          <p:cNvPr id="8" name="Picture 7">
            <a:extLst>
              <a:ext uri="{FF2B5EF4-FFF2-40B4-BE49-F238E27FC236}">
                <a16:creationId xmlns="" xmlns:a16="http://schemas.microsoft.com/office/drawing/2014/main" id="{49137707-C003-418C-A655-2A9FCDB7183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156193" y="1002489"/>
            <a:ext cx="6963741" cy="5572163"/>
          </a:xfrm>
          <a:prstGeom prst="rect">
            <a:avLst/>
          </a:prstGeom>
        </p:spPr>
      </p:pic>
      <p:sp>
        <p:nvSpPr>
          <p:cNvPr id="9" name="TextBox 8">
            <a:extLst>
              <a:ext uri="{FF2B5EF4-FFF2-40B4-BE49-F238E27FC236}">
                <a16:creationId xmlns="" xmlns:a16="http://schemas.microsoft.com/office/drawing/2014/main" id="{5BA66054-32A3-4E24-8738-0ED585BAEF45}"/>
              </a:ext>
            </a:extLst>
          </p:cNvPr>
          <p:cNvSpPr txBox="1"/>
          <p:nvPr/>
        </p:nvSpPr>
        <p:spPr>
          <a:xfrm>
            <a:off x="7123470" y="1650565"/>
            <a:ext cx="5750860" cy="646331"/>
          </a:xfrm>
          <a:prstGeom prst="rect">
            <a:avLst/>
          </a:prstGeom>
          <a:noFill/>
        </p:spPr>
        <p:txBody>
          <a:bodyPr wrap="square" rtlCol="0">
            <a:spAutoFit/>
          </a:bodyPr>
          <a:lstStyle/>
          <a:p>
            <a:r>
              <a:rPr lang="en-GB" sz="3600" b="1" dirty="0">
                <a:solidFill>
                  <a:schemeClr val="bg1"/>
                </a:solidFill>
                <a:effectLst>
                  <a:outerShdw blurRad="38100" dist="38100" dir="2700000" algn="tl">
                    <a:srgbClr val="000000">
                      <a:alpha val="43137"/>
                    </a:srgbClr>
                  </a:outerShdw>
                </a:effectLst>
              </a:rPr>
              <a:t>CURRENT PROTOTYPE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INE TECH's new Business Model Canvas1024_10001.jpg"/>
          <p:cNvPicPr>
            <a:picLocks noGrp="1" noChangeAspect="1"/>
          </p:cNvPicPr>
          <p:nvPr>
            <p:ph idx="1"/>
          </p:nvPr>
        </p:nvPicPr>
        <p:blipFill>
          <a:blip r:embed="rId2"/>
          <a:stretch>
            <a:fillRect/>
          </a:stretch>
        </p:blipFill>
        <p:spPr>
          <a:xfrm>
            <a:off x="12657" y="2357"/>
            <a:ext cx="12157118" cy="686040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latin typeface="Tw Cen MT" pitchFamily="34" charset="0"/>
              </a:rPr>
              <a:t>SOME OF OUR PRODUCTS IN DETAIL:</a:t>
            </a:r>
            <a:endParaRPr lang="en-GB" sz="4000" b="1" dirty="0">
              <a:latin typeface="Tw Cen MT" pitchFamily="34" charset="0"/>
            </a:endParaRPr>
          </a:p>
        </p:txBody>
      </p:sp>
      <p:sp>
        <p:nvSpPr>
          <p:cNvPr id="3" name="Content Placeholder 2"/>
          <p:cNvSpPr>
            <a:spLocks noGrp="1"/>
          </p:cNvSpPr>
          <p:nvPr>
            <p:ph idx="1"/>
          </p:nvPr>
        </p:nvSpPr>
        <p:spPr>
          <a:xfrm>
            <a:off x="608489" y="1573993"/>
            <a:ext cx="10952798" cy="4529106"/>
          </a:xfrm>
        </p:spPr>
        <p:txBody>
          <a:bodyPr>
            <a:normAutofit fontScale="92500" lnSpcReduction="20000"/>
          </a:bodyPr>
          <a:lstStyle/>
          <a:p>
            <a:pPr>
              <a:buNone/>
            </a:pPr>
            <a:r>
              <a:rPr lang="en-GB" sz="2000" b="1" dirty="0" smtClean="0">
                <a:latin typeface="Tw Cen MT" pitchFamily="34" charset="0"/>
              </a:rPr>
              <a:t>THE PROTOTYPE:</a:t>
            </a:r>
          </a:p>
          <a:p>
            <a:pPr>
              <a:buNone/>
            </a:pPr>
            <a:r>
              <a:rPr lang="en-GB" sz="1800" dirty="0" smtClean="0">
                <a:latin typeface="Tw Cen MT" pitchFamily="34" charset="0"/>
              </a:rPr>
              <a:t>PRODUCT PROTOTYPING AND DEVELOPMENT USING AI AND BIO TECH(MAIN PROGRAM THE SMART AND THEN PROTOTYPING WITH BIOGAS RESEARCH /DATA),</a:t>
            </a:r>
          </a:p>
          <a:p>
            <a:pPr>
              <a:buNone/>
            </a:pPr>
            <a:endParaRPr lang="en-GB" sz="1800" dirty="0" smtClean="0">
              <a:latin typeface="Tw Cen MT" pitchFamily="34" charset="0"/>
            </a:endParaRPr>
          </a:p>
          <a:p>
            <a:pPr>
              <a:buNone/>
            </a:pPr>
            <a:r>
              <a:rPr lang="en-GB" sz="2000" b="1" dirty="0" smtClean="0">
                <a:solidFill>
                  <a:schemeClr val="tx1">
                    <a:lumMod val="95000"/>
                    <a:lumOff val="5000"/>
                  </a:schemeClr>
                </a:solidFill>
                <a:latin typeface="Tw Cen MT" pitchFamily="34" charset="0"/>
              </a:rPr>
              <a:t>THE FIRST PRODUCT:</a:t>
            </a:r>
          </a:p>
          <a:p>
            <a:pPr>
              <a:buNone/>
            </a:pPr>
            <a:r>
              <a:rPr lang="en-GB" sz="1800" dirty="0" smtClean="0">
                <a:latin typeface="Tw Cen MT" pitchFamily="34" charset="0"/>
              </a:rPr>
              <a:t>LAUNCH OF OUR FIRST PRODUCT THAT IS THE PIT CONVERSION , WITH THE AID OF OUR BIOGAS RESEARCHED WE WILL CONVERT HOUSE TOILET/SEWAGE PITS INTO BIOGAS DIGESTERS WHICH WILL PRODUCE BIOGAS THAT CAN BE USED TO COOK AND ATTACHED TO THE HOME PITS ARE OUR PROGRAMMED SMART WHICH MENTORS THE DIGESTER CONDITION TO ENSURE EFFICIENT GAS PRODUCTION AND THE SAFTETY OF THE USERS.</a:t>
            </a:r>
          </a:p>
          <a:p>
            <a:pPr>
              <a:buNone/>
            </a:pPr>
            <a:endParaRPr lang="en-GB" sz="1800" dirty="0" smtClean="0">
              <a:latin typeface="Tw Cen MT" pitchFamily="34" charset="0"/>
            </a:endParaRPr>
          </a:p>
          <a:p>
            <a:pPr>
              <a:buNone/>
            </a:pPr>
            <a:r>
              <a:rPr lang="en-GB" sz="1800" b="1" dirty="0" smtClean="0">
                <a:latin typeface="Tw Cen MT" pitchFamily="34" charset="0"/>
              </a:rPr>
              <a:t>THE GREEN ENERGY OUTREACH:</a:t>
            </a:r>
          </a:p>
          <a:p>
            <a:pPr>
              <a:buNone/>
            </a:pPr>
            <a:r>
              <a:rPr lang="en-GB" sz="1800" dirty="0" smtClean="0">
                <a:latin typeface="Tw Cen MT" pitchFamily="34" charset="0"/>
              </a:rPr>
              <a:t>NOW WE INTEND TO ENLIGHTEN THE PUBLIC BEFORE THIS ALTERNATIVE ENERGY AND WHAT THE SMART SYSTERM CAN HELP DO FOR THEM.</a:t>
            </a:r>
          </a:p>
          <a:p>
            <a:pPr>
              <a:buNone/>
            </a:pPr>
            <a:endParaRPr lang="en-GB" sz="1800" dirty="0" smtClean="0">
              <a:latin typeface="Tw Cen MT" pitchFamily="34" charset="0"/>
            </a:endParaRPr>
          </a:p>
          <a:p>
            <a:pPr>
              <a:buNone/>
            </a:pPr>
            <a:r>
              <a:rPr lang="en-GB" sz="2000" b="1" dirty="0" smtClean="0">
                <a:latin typeface="Tw Cen MT" pitchFamily="34" charset="0"/>
              </a:rPr>
              <a:t>THE BIO-FERTILZER </a:t>
            </a:r>
          </a:p>
          <a:p>
            <a:pPr>
              <a:buNone/>
            </a:pPr>
            <a:r>
              <a:rPr lang="en-GB" sz="1800" dirty="0" smtClean="0">
                <a:latin typeface="Tw Cen MT" pitchFamily="34" charset="0"/>
              </a:rPr>
              <a:t>ITS AN EXACT BY-PRODUCT OF THE DIGESTION PROCESS AND ITS VERY RICH IN NURIENTS FOR CROP/PLANTS GROWTH AND DEVELOPMENT.</a:t>
            </a:r>
          </a:p>
          <a:p>
            <a:pPr>
              <a:buNone/>
            </a:pPr>
            <a:endParaRPr lang="en-GB" sz="1800" dirty="0" smtClean="0">
              <a:latin typeface="Tw Cen MT" pitchFamily="34" charset="0"/>
            </a:endParaRPr>
          </a:p>
          <a:p>
            <a:pPr>
              <a:buNone/>
            </a:pPr>
            <a:endParaRPr lang="en-GB" sz="1800" dirty="0" smtClean="0">
              <a:latin typeface="Tw Cen MT" pitchFamily="34" charset="0"/>
            </a:endParaRPr>
          </a:p>
          <a:p>
            <a:pPr>
              <a:buNone/>
            </a:pPr>
            <a:endParaRPr lang="en-GB" sz="1800" dirty="0" smtClean="0">
              <a:latin typeface="Tw Cen MT"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7290" y="782500"/>
            <a:ext cx="11665745" cy="572249"/>
          </a:xfrm>
        </p:spPr>
        <p:txBody>
          <a:bodyPr>
            <a:normAutofit fontScale="90000"/>
          </a:bodyPr>
          <a:lstStyle/>
          <a:p>
            <a:r>
              <a:rPr lang="en-GB" b="1" dirty="0">
                <a:latin typeface="Times New Roman" pitchFamily="18" charset="0"/>
                <a:cs typeface="Times New Roman" pitchFamily="18" charset="0"/>
              </a:rPr>
              <a:t>OUR TEAM </a:t>
            </a:r>
            <a:br>
              <a:rPr lang="en-GB" b="1" dirty="0">
                <a:latin typeface="Times New Roman" pitchFamily="18" charset="0"/>
                <a:cs typeface="Times New Roman" pitchFamily="18" charset="0"/>
              </a:rPr>
            </a:br>
            <a:endParaRPr lang="en-GB" b="1" dirty="0">
              <a:latin typeface="Times New Roman" pitchFamily="18" charset="0"/>
              <a:cs typeface="Times New Roman" pitchFamily="18" charset="0"/>
            </a:endParaRPr>
          </a:p>
        </p:txBody>
      </p:sp>
      <p:pic>
        <p:nvPicPr>
          <p:cNvPr id="7" name="Picture 6" descr="PicsArt_12-02-09.05.27.png"/>
          <p:cNvPicPr>
            <a:picLocks noChangeAspect="1"/>
          </p:cNvPicPr>
          <p:nvPr/>
        </p:nvPicPr>
        <p:blipFill>
          <a:blip r:embed="rId2" cstate="print"/>
          <a:stretch>
            <a:fillRect/>
          </a:stretch>
        </p:blipFill>
        <p:spPr>
          <a:xfrm>
            <a:off x="380166" y="1402728"/>
            <a:ext cx="2428892" cy="2732939"/>
          </a:xfrm>
          <a:prstGeom prst="rect">
            <a:avLst/>
          </a:prstGeom>
        </p:spPr>
      </p:pic>
      <p:sp>
        <p:nvSpPr>
          <p:cNvPr id="8" name="TextBox 7"/>
          <p:cNvSpPr txBox="1"/>
          <p:nvPr/>
        </p:nvSpPr>
        <p:spPr>
          <a:xfrm>
            <a:off x="237290" y="4218018"/>
            <a:ext cx="2928958" cy="707886"/>
          </a:xfrm>
          <a:prstGeom prst="rect">
            <a:avLst/>
          </a:prstGeom>
          <a:noFill/>
        </p:spPr>
        <p:txBody>
          <a:bodyPr wrap="square" rtlCol="0">
            <a:spAutoFit/>
          </a:bodyPr>
          <a:lstStyle/>
          <a:p>
            <a:pPr algn="ctr"/>
            <a:r>
              <a:rPr lang="en-US" sz="2000" b="1" dirty="0"/>
              <a:t>GLORY AMADIFE</a:t>
            </a:r>
          </a:p>
          <a:p>
            <a:pPr algn="ctr"/>
            <a:r>
              <a:rPr lang="en-US" sz="2000" b="1" dirty="0"/>
              <a:t> CO-FOUNDER</a:t>
            </a:r>
            <a:endParaRPr lang="en-GB" dirty="0"/>
          </a:p>
        </p:txBody>
      </p:sp>
      <p:pic>
        <p:nvPicPr>
          <p:cNvPr id="9" name="Picture 8" descr="Anosike_Mmerichukwu_Nnaebuka passport.jpg"/>
          <p:cNvPicPr>
            <a:picLocks noChangeAspect="1"/>
          </p:cNvPicPr>
          <p:nvPr/>
        </p:nvPicPr>
        <p:blipFill>
          <a:blip r:embed="rId3" cstate="print"/>
          <a:stretch>
            <a:fillRect/>
          </a:stretch>
        </p:blipFill>
        <p:spPr>
          <a:xfrm>
            <a:off x="3100392" y="1354004"/>
            <a:ext cx="2851938" cy="2851938"/>
          </a:xfrm>
          <a:prstGeom prst="rect">
            <a:avLst/>
          </a:prstGeom>
        </p:spPr>
      </p:pic>
      <p:sp>
        <p:nvSpPr>
          <p:cNvPr id="10" name="TextBox 9"/>
          <p:cNvSpPr txBox="1"/>
          <p:nvPr/>
        </p:nvSpPr>
        <p:spPr>
          <a:xfrm>
            <a:off x="3094810" y="4320234"/>
            <a:ext cx="3000396" cy="677108"/>
          </a:xfrm>
          <a:prstGeom prst="rect">
            <a:avLst/>
          </a:prstGeom>
          <a:noFill/>
        </p:spPr>
        <p:txBody>
          <a:bodyPr wrap="square" rtlCol="0">
            <a:spAutoFit/>
          </a:bodyPr>
          <a:lstStyle/>
          <a:p>
            <a:pPr algn="ctr"/>
            <a:r>
              <a:rPr lang="en-US" sz="2000" b="1" dirty="0"/>
              <a:t>MMERICHUKWU ANOSIKE</a:t>
            </a:r>
          </a:p>
          <a:p>
            <a:pPr algn="ctr"/>
            <a:r>
              <a:rPr lang="en-GB" b="1" dirty="0"/>
              <a:t>CO-FOUNDER</a:t>
            </a:r>
          </a:p>
        </p:txBody>
      </p:sp>
      <p:pic>
        <p:nvPicPr>
          <p:cNvPr id="11" name="Picture 10" descr="PicsArt_12-02-09.03.53.png"/>
          <p:cNvPicPr>
            <a:picLocks noChangeAspect="1"/>
          </p:cNvPicPr>
          <p:nvPr/>
        </p:nvPicPr>
        <p:blipFill>
          <a:blip r:embed="rId4"/>
          <a:stretch>
            <a:fillRect/>
          </a:stretch>
        </p:blipFill>
        <p:spPr>
          <a:xfrm>
            <a:off x="6307734" y="1354004"/>
            <a:ext cx="2716430" cy="2786081"/>
          </a:xfrm>
          <a:prstGeom prst="rect">
            <a:avLst/>
          </a:prstGeom>
        </p:spPr>
      </p:pic>
      <p:sp>
        <p:nvSpPr>
          <p:cNvPr id="12" name="TextBox 11"/>
          <p:cNvSpPr txBox="1"/>
          <p:nvPr/>
        </p:nvSpPr>
        <p:spPr>
          <a:xfrm>
            <a:off x="6595272" y="4211524"/>
            <a:ext cx="2143140" cy="1015663"/>
          </a:xfrm>
          <a:prstGeom prst="rect">
            <a:avLst/>
          </a:prstGeom>
          <a:noFill/>
        </p:spPr>
        <p:txBody>
          <a:bodyPr wrap="square" rtlCol="0">
            <a:spAutoFit/>
          </a:bodyPr>
          <a:lstStyle/>
          <a:p>
            <a:pPr algn="ctr"/>
            <a:r>
              <a:rPr lang="en-US" sz="2000" b="1" dirty="0"/>
              <a:t>JOY OGUMBA </a:t>
            </a:r>
          </a:p>
          <a:p>
            <a:pPr algn="ctr"/>
            <a:r>
              <a:rPr lang="en-US" sz="2000" b="1" dirty="0" smtClean="0"/>
              <a:t>RESEARCHER </a:t>
            </a:r>
            <a:r>
              <a:rPr lang="en-GB" sz="2000" b="1" dirty="0" smtClean="0"/>
              <a:t>/ MEDIA OFFICER</a:t>
            </a:r>
            <a:endParaRPr lang="en-US" sz="2000" b="1" dirty="0" smtClean="0"/>
          </a:p>
        </p:txBody>
      </p:sp>
      <p:sp>
        <p:nvSpPr>
          <p:cNvPr id="13" name="Slide Number Placeholder 14"/>
          <p:cNvSpPr>
            <a:spLocks noGrp="1"/>
          </p:cNvSpPr>
          <p:nvPr>
            <p:ph type="sldNum" sz="quarter" idx="12"/>
          </p:nvPr>
        </p:nvSpPr>
        <p:spPr>
          <a:xfrm>
            <a:off x="9289389" y="7219197"/>
            <a:ext cx="3024453" cy="402567"/>
          </a:xfrm>
        </p:spPr>
        <p:txBody>
          <a:bodyPr/>
          <a:lstStyle/>
          <a:p>
            <a:fld id="{9CE1A6BE-D3B2-4942-BE00-1B9477E1DE83}" type="slidenum">
              <a:rPr lang="en-GB" smtClean="0"/>
              <a:pPr/>
              <a:t>8</a:t>
            </a:fld>
            <a:endParaRPr lang="en-GB"/>
          </a:p>
        </p:txBody>
      </p:sp>
      <p:pic>
        <p:nvPicPr>
          <p:cNvPr id="14" name="Picture 13" descr="IMG-20210320-WA0053.jpg"/>
          <p:cNvPicPr>
            <a:picLocks noChangeAspect="1"/>
          </p:cNvPicPr>
          <p:nvPr/>
        </p:nvPicPr>
        <p:blipFill>
          <a:blip r:embed="rId5"/>
          <a:stretch>
            <a:fillRect/>
          </a:stretch>
        </p:blipFill>
        <p:spPr>
          <a:xfrm>
            <a:off x="9452792" y="1139690"/>
            <a:ext cx="2214560" cy="2952747"/>
          </a:xfrm>
          <a:prstGeom prst="rect">
            <a:avLst/>
          </a:prstGeom>
        </p:spPr>
      </p:pic>
      <p:sp>
        <p:nvSpPr>
          <p:cNvPr id="15" name="TextBox 14"/>
          <p:cNvSpPr txBox="1"/>
          <p:nvPr/>
        </p:nvSpPr>
        <p:spPr>
          <a:xfrm>
            <a:off x="9524230" y="4282962"/>
            <a:ext cx="2214578" cy="646331"/>
          </a:xfrm>
          <a:prstGeom prst="rect">
            <a:avLst/>
          </a:prstGeom>
          <a:noFill/>
        </p:spPr>
        <p:txBody>
          <a:bodyPr wrap="square" rtlCol="0">
            <a:spAutoFit/>
          </a:bodyPr>
          <a:lstStyle/>
          <a:p>
            <a:pPr algn="ctr"/>
            <a:r>
              <a:rPr lang="en-GB" b="1" dirty="0" smtClean="0"/>
              <a:t>MADU A. DANIEL</a:t>
            </a:r>
          </a:p>
          <a:p>
            <a:pPr algn="ctr"/>
            <a:r>
              <a:rPr lang="en-GB" b="1" dirty="0" smtClean="0"/>
              <a:t>STARTUP MENTOR</a:t>
            </a:r>
            <a:endParaRPr lang="en-GB"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1">
            <a:extLst>
              <a:ext uri="{FF2B5EF4-FFF2-40B4-BE49-F238E27FC236}">
                <a16:creationId xmlns="" xmlns:a16="http://schemas.microsoft.com/office/drawing/2014/main" id="{43A684CF-3BB4-491C-AF60-39728C28DFFC}"/>
              </a:ext>
            </a:extLst>
          </p:cNvPr>
          <p:cNvSpPr>
            <a:spLocks noGrp="1"/>
          </p:cNvSpPr>
          <p:nvPr>
            <p:ph type="title"/>
          </p:nvPr>
        </p:nvSpPr>
        <p:spPr>
          <a:xfrm>
            <a:off x="648098" y="-283395"/>
            <a:ext cx="11665745" cy="1260211"/>
          </a:xfrm>
        </p:spPr>
        <p:txBody>
          <a:bodyPr/>
          <a:lstStyle/>
          <a:p>
            <a:r>
              <a:rPr lang="en-GB" b="1" dirty="0"/>
              <a:t>CURRENT PROGRESS IN PICTURES</a:t>
            </a:r>
          </a:p>
        </p:txBody>
      </p:sp>
      <p:pic>
        <p:nvPicPr>
          <p:cNvPr id="5" name="Picture 4">
            <a:extLst>
              <a:ext uri="{FF2B5EF4-FFF2-40B4-BE49-F238E27FC236}">
                <a16:creationId xmlns="" xmlns:a16="http://schemas.microsoft.com/office/drawing/2014/main" id="{2D08893B-A90C-4467-9F62-DFC24EEEB3F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78604" y="739710"/>
            <a:ext cx="4174518" cy="3130888"/>
          </a:xfrm>
          <a:prstGeom prst="rect">
            <a:avLst/>
          </a:prstGeom>
        </p:spPr>
      </p:pic>
      <p:pic>
        <p:nvPicPr>
          <p:cNvPr id="6" name="Picture 5">
            <a:extLst>
              <a:ext uri="{FF2B5EF4-FFF2-40B4-BE49-F238E27FC236}">
                <a16:creationId xmlns="" xmlns:a16="http://schemas.microsoft.com/office/drawing/2014/main" id="{707DC139-382D-4AFA-A914-71C97EFCE0A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3156" y="655888"/>
            <a:ext cx="4297538" cy="3223154"/>
          </a:xfrm>
          <a:prstGeom prst="rect">
            <a:avLst/>
          </a:prstGeom>
        </p:spPr>
      </p:pic>
      <p:pic>
        <p:nvPicPr>
          <p:cNvPr id="7" name="Picture 6">
            <a:extLst>
              <a:ext uri="{FF2B5EF4-FFF2-40B4-BE49-F238E27FC236}">
                <a16:creationId xmlns="" xmlns:a16="http://schemas.microsoft.com/office/drawing/2014/main" id="{6F87DB8F-0B4F-417C-8B64-318799BA3CF3}"/>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4414" y="3951150"/>
            <a:ext cx="4214842" cy="2879350"/>
          </a:xfrm>
          <a:prstGeom prst="rect">
            <a:avLst/>
          </a:prstGeom>
        </p:spPr>
      </p:pic>
      <p:pic>
        <p:nvPicPr>
          <p:cNvPr id="8" name="Picture 7">
            <a:extLst>
              <a:ext uri="{FF2B5EF4-FFF2-40B4-BE49-F238E27FC236}">
                <a16:creationId xmlns="" xmlns:a16="http://schemas.microsoft.com/office/drawing/2014/main" id="{E7168E6F-D93E-4AF5-A017-22488D901E23}"/>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4523570" y="727326"/>
            <a:ext cx="3181944" cy="2928958"/>
          </a:xfrm>
          <a:prstGeom prst="rect">
            <a:avLst/>
          </a:prstGeom>
        </p:spPr>
      </p:pic>
      <p:pic>
        <p:nvPicPr>
          <p:cNvPr id="9" name="Picture 8">
            <a:extLst>
              <a:ext uri="{FF2B5EF4-FFF2-40B4-BE49-F238E27FC236}">
                <a16:creationId xmlns="" xmlns:a16="http://schemas.microsoft.com/office/drawing/2014/main" id="{E64650D0-C465-4F45-ADD6-4FB3BF101DD8}"/>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7952594" y="3942036"/>
            <a:ext cx="4012154" cy="2741224"/>
          </a:xfrm>
          <a:prstGeom prst="rect">
            <a:avLst/>
          </a:prstGeom>
        </p:spPr>
      </p:pic>
      <p:pic>
        <p:nvPicPr>
          <p:cNvPr id="10" name="Picture 9">
            <a:extLst>
              <a:ext uri="{FF2B5EF4-FFF2-40B4-BE49-F238E27FC236}">
                <a16:creationId xmlns="" xmlns:a16="http://schemas.microsoft.com/office/drawing/2014/main" id="{8FD78FB2-29D6-41B3-98BB-D30128FB6174}"/>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4380694" y="3727722"/>
            <a:ext cx="3536555" cy="31308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345</Words>
  <Application>Microsoft Office PowerPoint</Application>
  <PresentationFormat>Custom</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THE PROBLEM WE ARE SOLVING  </vt:lpstr>
      <vt:lpstr>Slide 3</vt:lpstr>
      <vt:lpstr>Slide 4</vt:lpstr>
      <vt:lpstr>WHERE WE ARE NOW</vt:lpstr>
      <vt:lpstr>Slide 6</vt:lpstr>
      <vt:lpstr>SOME OF OUR PRODUCTS IN DETAIL:</vt:lpstr>
      <vt:lpstr>OUR TEAM  </vt:lpstr>
      <vt:lpstr>CURRENT PROGRESS IN PICTURES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dc:creator>
  <cp:lastModifiedBy>MC</cp:lastModifiedBy>
  <cp:revision>21</cp:revision>
  <dcterms:created xsi:type="dcterms:W3CDTF">2021-05-28T23:34:25Z</dcterms:created>
  <dcterms:modified xsi:type="dcterms:W3CDTF">2021-05-29T06:07:03Z</dcterms:modified>
</cp:coreProperties>
</file>