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8d051b9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8d051b9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8d051b9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8d051b9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d051b9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8d051b9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8d051b9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8d051b9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8d051b9b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8d051b9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8d3ce2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8d3ce2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8d3ce2b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8d3ce2b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Automatizare </a:t>
            </a:r>
            <a:r>
              <a:rPr lang="ro"/>
              <a:t>utilizând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Selenium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020"/>
              <a:t>Setup</a:t>
            </a:r>
            <a:endParaRPr sz="30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-</a:t>
            </a:r>
            <a:r>
              <a:rPr b="1" lang="ro" sz="1500">
                <a:solidFill>
                  <a:schemeClr val="dk1"/>
                </a:solidFill>
              </a:rPr>
              <a:t>Instalare Selenium folosind comanda “pip install selenium”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500">
                <a:solidFill>
                  <a:schemeClr val="dk1"/>
                </a:solidFill>
              </a:rPr>
              <a:t>-</a:t>
            </a:r>
            <a:r>
              <a:rPr b="1" lang="ro" sz="1500">
                <a:solidFill>
                  <a:schemeClr val="dk1"/>
                </a:solidFill>
              </a:rPr>
              <a:t>Descărcare</a:t>
            </a:r>
            <a:r>
              <a:rPr b="1" lang="ro" sz="1500">
                <a:solidFill>
                  <a:schemeClr val="dk1"/>
                </a:solidFill>
              </a:rPr>
              <a:t> versiune ChromeDrive </a:t>
            </a:r>
            <a:r>
              <a:rPr b="1" lang="ro" sz="1500">
                <a:solidFill>
                  <a:schemeClr val="dk1"/>
                </a:solidFill>
              </a:rPr>
              <a:t>corespunzătoare</a:t>
            </a:r>
            <a:r>
              <a:rPr b="1" lang="ro" sz="1500">
                <a:solidFill>
                  <a:schemeClr val="dk1"/>
                </a:solidFill>
              </a:rPr>
              <a:t> versiunii de Chrome folosite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o" sz="1500">
                <a:solidFill>
                  <a:schemeClr val="dk1"/>
                </a:solidFill>
              </a:rPr>
              <a:t>-Configurare Selenium pentru a folosi ChromeDriver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7316"/>
            <a:ext cx="9144001" cy="1785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Procesul de Logare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400"/>
              <a:t>-Navigare către pagina de logare MangaNato.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400"/>
              <a:t>-Introducere credentiale utilizator.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400"/>
              <a:t>-Captura </a:t>
            </a:r>
            <a:r>
              <a:rPr lang="ro" sz="1400"/>
              <a:t>și</a:t>
            </a:r>
            <a:r>
              <a:rPr lang="ro" sz="1400"/>
              <a:t> introducere captcha manuala.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400"/>
              <a:t>-Autentificare utilizator.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450" y="2188925"/>
            <a:ext cx="5450551" cy="29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Extracția Titlurilor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-</a:t>
            </a:r>
            <a:r>
              <a:rPr lang="ro"/>
              <a:t>Navigare </a:t>
            </a:r>
            <a:r>
              <a:rPr lang="ro"/>
              <a:t>către</a:t>
            </a:r>
            <a:r>
              <a:rPr lang="ro"/>
              <a:t> pagina principala MangaNato.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-</a:t>
            </a:r>
            <a:r>
              <a:rPr lang="ro"/>
              <a:t>Extracția</a:t>
            </a:r>
            <a:r>
              <a:rPr lang="ro"/>
              <a:t> titlurilor celor mai recent actualizate manga.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-</a:t>
            </a:r>
            <a:r>
              <a:rPr lang="ro"/>
              <a:t>Afișarea</a:t>
            </a:r>
            <a:r>
              <a:rPr lang="ro"/>
              <a:t> titlurilor în consolă.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8364"/>
            <a:ext cx="9144001" cy="196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Manevrarea Erorilor </a:t>
            </a:r>
            <a:r>
              <a:rPr lang="ro"/>
              <a:t>și</a:t>
            </a:r>
            <a:r>
              <a:rPr lang="ro"/>
              <a:t> Inchiderea Driver-ului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-</a:t>
            </a:r>
            <a:r>
              <a:rPr lang="ro"/>
              <a:t>Capturarea </a:t>
            </a:r>
            <a:r>
              <a:rPr lang="ro"/>
              <a:t>și</a:t>
            </a:r>
            <a:r>
              <a:rPr lang="ro"/>
              <a:t> </a:t>
            </a:r>
            <a:r>
              <a:rPr lang="ro"/>
              <a:t>afișarea</a:t>
            </a:r>
            <a:r>
              <a:rPr lang="ro"/>
              <a:t> erorilor.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-Inchiderea driver-ului pentru a elibera resursele.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800" y="3069660"/>
            <a:ext cx="6307200" cy="20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X_Cookies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348" y="0"/>
            <a:ext cx="67666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X_ChromeDriverManager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250" y="1152475"/>
            <a:ext cx="675975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