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6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Vis.tram.waw.pl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639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Wizualizacja</a:t>
            </a:r>
            <a:r>
              <a:rPr lang="en-US" sz="2400" dirty="0" smtClean="0"/>
              <a:t> </a:t>
            </a:r>
            <a:r>
              <a:rPr lang="en-US" sz="2400" dirty="0" err="1" smtClean="0"/>
              <a:t>przejazdów</a:t>
            </a:r>
            <a:r>
              <a:rPr lang="en-US" sz="2400" dirty="0" smtClean="0"/>
              <a:t> </a:t>
            </a:r>
            <a:r>
              <a:rPr lang="en-US" sz="2400" dirty="0" err="1" smtClean="0"/>
              <a:t>pojazdów</a:t>
            </a:r>
            <a:r>
              <a:rPr lang="en-US" sz="2400" dirty="0" smtClean="0"/>
              <a:t> </a:t>
            </a:r>
            <a:r>
              <a:rPr lang="en-US" sz="2400" dirty="0" err="1"/>
              <a:t>komunikacji</a:t>
            </a:r>
            <a:r>
              <a:rPr lang="en-US" sz="2400" dirty="0"/>
              <a:t> </a:t>
            </a:r>
            <a:r>
              <a:rPr lang="en-US" sz="2400" dirty="0" err="1"/>
              <a:t>miejskiej</a:t>
            </a:r>
            <a:r>
              <a:rPr lang="en-US" sz="2400" dirty="0"/>
              <a:t> </a:t>
            </a:r>
            <a:r>
              <a:rPr lang="en-US" sz="2400" dirty="0" err="1"/>
              <a:t>przy</a:t>
            </a:r>
            <a:r>
              <a:rPr lang="en-US" sz="2400" dirty="0"/>
              <a:t> </a:t>
            </a:r>
            <a:r>
              <a:rPr lang="en-US" sz="2400" dirty="0" err="1" smtClean="0"/>
              <a:t>użyciu</a:t>
            </a:r>
            <a:r>
              <a:rPr lang="en-US" sz="2400" dirty="0" smtClean="0"/>
              <a:t> </a:t>
            </a:r>
            <a:r>
              <a:rPr lang="en-US" sz="2400" dirty="0" err="1" smtClean="0"/>
              <a:t>diagramów</a:t>
            </a:r>
            <a:r>
              <a:rPr lang="en-US" sz="2400" dirty="0" smtClean="0"/>
              <a:t> </a:t>
            </a:r>
            <a:r>
              <a:rPr lang="en-US" sz="2400" dirty="0" err="1" smtClean="0"/>
              <a:t>Marey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Hakaton</a:t>
            </a:r>
            <a:r>
              <a:rPr lang="en-US" sz="2400" dirty="0" smtClean="0"/>
              <a:t> </a:t>
            </a:r>
            <a:r>
              <a:rPr lang="en-US" sz="2400" dirty="0" err="1" smtClean="0"/>
              <a:t>UrbanSensors</a:t>
            </a:r>
            <a:endParaRPr lang="en-US" sz="2400" dirty="0" smtClean="0"/>
          </a:p>
          <a:p>
            <a:r>
              <a:rPr lang="en-US" sz="2400" dirty="0" smtClean="0"/>
              <a:t>Jan Bajerski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Diagramy</a:t>
            </a:r>
            <a:r>
              <a:rPr lang="en-US" dirty="0" smtClean="0"/>
              <a:t> </a:t>
            </a:r>
            <a:r>
              <a:rPr lang="en-US" dirty="0" err="1" smtClean="0"/>
              <a:t>Mareya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dystans</a:t>
            </a:r>
            <a:r>
              <a:rPr lang="en-US" dirty="0" smtClean="0"/>
              <a:t>=f(</a:t>
            </a:r>
            <a:r>
              <a:rPr lang="en-US" dirty="0" err="1" smtClean="0"/>
              <a:t>czas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3" y="1675614"/>
            <a:ext cx="10275393" cy="518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5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Analizowane</a:t>
            </a:r>
            <a:r>
              <a:rPr lang="en-US" dirty="0" smtClean="0"/>
              <a:t> </a:t>
            </a:r>
            <a:r>
              <a:rPr lang="en-US" dirty="0" err="1" smtClean="0"/>
              <a:t>dane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Dane </a:t>
            </a:r>
            <a:r>
              <a:rPr lang="en-US" sz="3600" dirty="0" err="1" smtClean="0"/>
              <a:t>rozkładowe</a:t>
            </a:r>
            <a:r>
              <a:rPr lang="en-US" sz="3600" dirty="0" smtClean="0"/>
              <a:t> ZTM, </a:t>
            </a:r>
            <a:r>
              <a:rPr lang="en-US" sz="3600" dirty="0" err="1" smtClean="0"/>
              <a:t>przetworzone</a:t>
            </a:r>
            <a:r>
              <a:rPr lang="en-US" sz="3600" dirty="0" smtClean="0"/>
              <a:t> do GTFS</a:t>
            </a:r>
          </a:p>
          <a:p>
            <a:r>
              <a:rPr lang="en-US" sz="3600" dirty="0" smtClean="0"/>
              <a:t>Dane offline z </a:t>
            </a:r>
            <a:r>
              <a:rPr lang="en-US" sz="3600" dirty="0" err="1" smtClean="0"/>
              <a:t>dnia</a:t>
            </a:r>
            <a:r>
              <a:rPr lang="en-US" sz="3600" dirty="0" smtClean="0"/>
              <a:t> 2017-09-13</a:t>
            </a:r>
          </a:p>
          <a:p>
            <a:r>
              <a:rPr lang="en-US" sz="3600" dirty="0" err="1" smtClean="0"/>
              <a:t>Aplikacja</a:t>
            </a:r>
            <a:r>
              <a:rPr lang="en-US" sz="3600" dirty="0" smtClean="0"/>
              <a:t> </a:t>
            </a:r>
            <a:r>
              <a:rPr lang="mr-IN" sz="3600" dirty="0" smtClean="0"/>
              <a:t>–</a:t>
            </a:r>
            <a:r>
              <a:rPr lang="en-US" sz="3600" dirty="0" smtClean="0"/>
              <a:t> </a:t>
            </a:r>
            <a:r>
              <a:rPr lang="en-US" sz="3600" dirty="0" err="1" smtClean="0"/>
              <a:t>React.js</a:t>
            </a:r>
            <a:r>
              <a:rPr lang="en-US" sz="3600" dirty="0" smtClean="0"/>
              <a:t> + D3.js</a:t>
            </a:r>
          </a:p>
          <a:p>
            <a:r>
              <a:rPr lang="en-US" sz="3600" dirty="0" smtClean="0"/>
              <a:t>Dane </a:t>
            </a:r>
            <a:r>
              <a:rPr lang="en-US" sz="3600" dirty="0" err="1" smtClean="0"/>
              <a:t>serwowane</a:t>
            </a:r>
            <a:r>
              <a:rPr lang="en-US" sz="3600" dirty="0" smtClean="0"/>
              <a:t> </a:t>
            </a:r>
            <a:r>
              <a:rPr lang="en-US" sz="3600" dirty="0" err="1" smtClean="0"/>
              <a:t>statycznie</a:t>
            </a:r>
            <a:r>
              <a:rPr lang="en-US" sz="3600" dirty="0" smtClean="0"/>
              <a:t> </a:t>
            </a:r>
            <a:r>
              <a:rPr lang="en-US" sz="3600" dirty="0" err="1" smtClean="0"/>
              <a:t>po</a:t>
            </a:r>
            <a:r>
              <a:rPr lang="en-US" sz="3600" dirty="0" smtClean="0"/>
              <a:t> </a:t>
            </a:r>
            <a:r>
              <a:rPr lang="en-US" sz="3600" dirty="0" err="1" smtClean="0"/>
              <a:t>przetworzeniu</a:t>
            </a:r>
            <a:r>
              <a:rPr lang="en-US" sz="3600" dirty="0" smtClean="0"/>
              <a:t> </a:t>
            </a:r>
            <a:r>
              <a:rPr lang="en-US" sz="3600" dirty="0" err="1" smtClean="0"/>
              <a:t>skryptami</a:t>
            </a:r>
            <a:r>
              <a:rPr lang="en-US" sz="3600" dirty="0" smtClean="0"/>
              <a:t> (Python)</a:t>
            </a:r>
          </a:p>
          <a:p>
            <a:r>
              <a:rPr lang="en-US" sz="3600" dirty="0" err="1" smtClean="0"/>
              <a:t>Możliwość</a:t>
            </a:r>
            <a:r>
              <a:rPr lang="en-US" sz="3600" dirty="0" smtClean="0"/>
              <a:t> </a:t>
            </a:r>
            <a:r>
              <a:rPr lang="en-US" sz="3600" dirty="0" err="1" smtClean="0"/>
              <a:t>powiększania</a:t>
            </a:r>
            <a:r>
              <a:rPr lang="en-US" sz="3600" dirty="0" smtClean="0"/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 </a:t>
            </a:r>
            <a:r>
              <a:rPr lang="en-US" sz="3600" dirty="0" err="1" smtClean="0"/>
              <a:t>przesuwania</a:t>
            </a:r>
            <a:r>
              <a:rPr lang="en-US" sz="3600" dirty="0" smtClean="0"/>
              <a:t> </a:t>
            </a:r>
            <a:r>
              <a:rPr lang="en-US" sz="3600" smtClean="0"/>
              <a:t>wykresów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274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Korki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stada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10704400" cy="5005917"/>
          </a:xfrm>
        </p:spPr>
      </p:pic>
      <p:sp>
        <p:nvSpPr>
          <p:cNvPr id="6" name="Oval 5"/>
          <p:cNvSpPr/>
          <p:nvPr/>
        </p:nvSpPr>
        <p:spPr>
          <a:xfrm>
            <a:off x="5469466" y="2207683"/>
            <a:ext cx="2794000" cy="86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443347">
            <a:off x="9177867" y="3852333"/>
            <a:ext cx="626533" cy="499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60436" y="2171700"/>
            <a:ext cx="75463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Korek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79467" y="3285067"/>
            <a:ext cx="75373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1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Długie</a:t>
            </a:r>
            <a:r>
              <a:rPr lang="en-US" dirty="0" smtClean="0"/>
              <a:t> </a:t>
            </a:r>
            <a:r>
              <a:rPr lang="en-US" dirty="0" err="1" smtClean="0"/>
              <a:t>postoje</a:t>
            </a:r>
            <a:r>
              <a:rPr lang="en-US" dirty="0" smtClean="0"/>
              <a:t> w </a:t>
            </a:r>
            <a:r>
              <a:rPr lang="en-US" dirty="0" err="1" smtClean="0"/>
              <a:t>jednym</a:t>
            </a:r>
            <a:r>
              <a:rPr lang="en-US" dirty="0" smtClean="0"/>
              <a:t> </a:t>
            </a:r>
            <a:r>
              <a:rPr lang="en-US" dirty="0" err="1" smtClean="0"/>
              <a:t>miejscu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93" y="1428750"/>
            <a:ext cx="10515540" cy="4986021"/>
          </a:xfrm>
        </p:spPr>
      </p:pic>
      <p:sp>
        <p:nvSpPr>
          <p:cNvPr id="5" name="Oval 4"/>
          <p:cNvSpPr/>
          <p:nvPr/>
        </p:nvSpPr>
        <p:spPr>
          <a:xfrm>
            <a:off x="3658290" y="4728468"/>
            <a:ext cx="6163733" cy="55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6144" y="4172327"/>
            <a:ext cx="448802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Skręt</a:t>
            </a:r>
            <a:r>
              <a:rPr lang="en-US" dirty="0" smtClean="0">
                <a:solidFill>
                  <a:schemeClr val="bg1"/>
                </a:solidFill>
              </a:rPr>
              <a:t> z </a:t>
            </a:r>
            <a:r>
              <a:rPr lang="en-US" dirty="0" err="1" smtClean="0">
                <a:solidFill>
                  <a:schemeClr val="bg1"/>
                </a:solidFill>
              </a:rPr>
              <a:t>Racławickiej</a:t>
            </a:r>
            <a:r>
              <a:rPr lang="en-US" dirty="0" smtClean="0">
                <a:solidFill>
                  <a:schemeClr val="bg1"/>
                </a:solidFill>
              </a:rPr>
              <a:t> w </a:t>
            </a:r>
            <a:r>
              <a:rPr lang="en-US" dirty="0" err="1" smtClean="0">
                <a:solidFill>
                  <a:schemeClr val="bg1"/>
                </a:solidFill>
              </a:rPr>
              <a:t>lewo</a:t>
            </a:r>
            <a:r>
              <a:rPr lang="en-US" dirty="0" smtClean="0">
                <a:solidFill>
                  <a:schemeClr val="bg1"/>
                </a:solidFill>
              </a:rPr>
              <a:t> w </a:t>
            </a:r>
            <a:r>
              <a:rPr lang="en-US" dirty="0" err="1" smtClean="0">
                <a:solidFill>
                  <a:schemeClr val="bg1"/>
                </a:solidFill>
              </a:rPr>
              <a:t>Żwirki</a:t>
            </a:r>
            <a:r>
              <a:rPr lang="en-US" dirty="0" smtClean="0">
                <a:solidFill>
                  <a:schemeClr val="bg1"/>
                </a:solidFill>
              </a:rPr>
              <a:t> I </a:t>
            </a:r>
            <a:r>
              <a:rPr lang="en-US" dirty="0" err="1" smtClean="0">
                <a:solidFill>
                  <a:schemeClr val="bg1"/>
                </a:solidFill>
              </a:rPr>
              <a:t>Wigury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4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Możliwe</a:t>
            </a:r>
            <a:r>
              <a:rPr lang="en-US" dirty="0" smtClean="0"/>
              <a:t> </a:t>
            </a:r>
            <a:r>
              <a:rPr lang="en-US" dirty="0" err="1" smtClean="0"/>
              <a:t>błędy</a:t>
            </a:r>
            <a:r>
              <a:rPr lang="en-US" dirty="0" smtClean="0"/>
              <a:t> w </a:t>
            </a:r>
            <a:r>
              <a:rPr lang="en-US" dirty="0" err="1" smtClean="0"/>
              <a:t>danych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10594670" cy="5116280"/>
          </a:xfrm>
        </p:spPr>
      </p:pic>
    </p:spTree>
    <p:extLst>
      <p:ext uri="{BB962C8B-B14F-4D97-AF65-F5344CB8AC3E}">
        <p14:creationId xmlns:p14="http://schemas.microsoft.com/office/powerpoint/2010/main" val="76723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Zastosowanie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Wykrywanie</a:t>
            </a:r>
            <a:r>
              <a:rPr lang="en-US" sz="4000" dirty="0" smtClean="0"/>
              <a:t> </a:t>
            </a:r>
            <a:r>
              <a:rPr lang="en-US" sz="4000" dirty="0" err="1" smtClean="0"/>
              <a:t>anomalii</a:t>
            </a:r>
            <a:r>
              <a:rPr lang="en-US" sz="4000" dirty="0" smtClean="0"/>
              <a:t> w </a:t>
            </a:r>
            <a:r>
              <a:rPr lang="en-US" sz="4000" dirty="0" err="1" smtClean="0"/>
              <a:t>danych</a:t>
            </a:r>
            <a:r>
              <a:rPr lang="en-US" sz="4000" dirty="0" smtClean="0"/>
              <a:t> offline</a:t>
            </a:r>
          </a:p>
          <a:p>
            <a:r>
              <a:rPr lang="en-US" sz="4000" dirty="0" err="1" smtClean="0"/>
              <a:t>Wskazówka</a:t>
            </a:r>
            <a:r>
              <a:rPr lang="en-US" sz="4000" dirty="0" smtClean="0"/>
              <a:t> do </a:t>
            </a:r>
            <a:r>
              <a:rPr lang="en-US" sz="4000" dirty="0" err="1" smtClean="0"/>
              <a:t>modyfikacji</a:t>
            </a:r>
            <a:r>
              <a:rPr lang="en-US" sz="4000" dirty="0" smtClean="0"/>
              <a:t> </a:t>
            </a:r>
            <a:r>
              <a:rPr lang="en-US" sz="4000" dirty="0" err="1" smtClean="0"/>
              <a:t>rozkładów</a:t>
            </a:r>
            <a:r>
              <a:rPr lang="en-US" sz="4000" dirty="0" smtClean="0"/>
              <a:t> </a:t>
            </a:r>
            <a:r>
              <a:rPr lang="en-US" sz="4000" dirty="0" err="1" smtClean="0"/>
              <a:t>jazdy</a:t>
            </a:r>
            <a:r>
              <a:rPr lang="en-US" sz="4000" dirty="0" smtClean="0"/>
              <a:t> </a:t>
            </a:r>
            <a:r>
              <a:rPr lang="en-US" sz="4000" dirty="0" err="1" smtClean="0"/>
              <a:t>uwzględniających</a:t>
            </a:r>
            <a:r>
              <a:rPr lang="en-US" sz="4000" dirty="0" smtClean="0"/>
              <a:t> </a:t>
            </a:r>
            <a:r>
              <a:rPr lang="en-US" sz="4000" dirty="0" err="1" smtClean="0"/>
              <a:t>korki</a:t>
            </a:r>
            <a:endParaRPr lang="en-US" sz="4000" dirty="0" smtClean="0"/>
          </a:p>
          <a:p>
            <a:r>
              <a:rPr lang="en-US" sz="4000" dirty="0" err="1" smtClean="0"/>
              <a:t>Pokazanie</a:t>
            </a:r>
            <a:r>
              <a:rPr lang="en-US" sz="4000" dirty="0" smtClean="0"/>
              <a:t> </a:t>
            </a:r>
            <a:r>
              <a:rPr lang="en-US" sz="4000" dirty="0" err="1" smtClean="0"/>
              <a:t>mieszkańcom</a:t>
            </a:r>
            <a:r>
              <a:rPr lang="en-US" sz="4000" dirty="0" smtClean="0"/>
              <a:t> </a:t>
            </a:r>
            <a:r>
              <a:rPr lang="en-US" sz="4000" dirty="0" err="1" smtClean="0"/>
              <a:t>jak</a:t>
            </a:r>
            <a:r>
              <a:rPr lang="en-US" sz="4000" dirty="0" smtClean="0"/>
              <a:t> </a:t>
            </a:r>
            <a:r>
              <a:rPr lang="en-US" sz="4000" dirty="0" err="1" smtClean="0"/>
              <a:t>korki</a:t>
            </a:r>
            <a:r>
              <a:rPr lang="en-US" sz="4000" dirty="0" smtClean="0"/>
              <a:t> </a:t>
            </a:r>
            <a:r>
              <a:rPr lang="en-US" sz="4000" dirty="0" err="1" smtClean="0"/>
              <a:t>wpływają</a:t>
            </a:r>
            <a:r>
              <a:rPr lang="en-US" sz="4000" dirty="0" smtClean="0"/>
              <a:t>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  <a:r>
              <a:rPr lang="en-US" sz="4000" dirty="0" err="1" smtClean="0"/>
              <a:t>punktualność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255414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101</TotalTime>
  <Words>95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Mangal</vt:lpstr>
      <vt:lpstr>TF10001025</vt:lpstr>
      <vt:lpstr>Vis.tram.waw.pl</vt:lpstr>
      <vt:lpstr>Diagramy Mareya – dystans=f(czas) </vt:lpstr>
      <vt:lpstr>Analizowane dane</vt:lpstr>
      <vt:lpstr>Korki i stada </vt:lpstr>
      <vt:lpstr>Długie postoje w jednym miejscu</vt:lpstr>
      <vt:lpstr>Możliwe błędy w danych</vt:lpstr>
      <vt:lpstr>Zastosowanie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WAWMAREY</dc:title>
  <dc:creator>JAN BAJERSKI</dc:creator>
  <cp:lastModifiedBy>JAN BAJERSKI</cp:lastModifiedBy>
  <cp:revision>9</cp:revision>
  <dcterms:created xsi:type="dcterms:W3CDTF">2017-09-26T15:31:51Z</dcterms:created>
  <dcterms:modified xsi:type="dcterms:W3CDTF">2017-09-26T17:13:44Z</dcterms:modified>
</cp:coreProperties>
</file>