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c5d785a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9c5d785a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9c5d785a0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9c5d785a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c5d785a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c5d785a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c5d785a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c5d785a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9c5d785a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9c5d785a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c5d785a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9c5d785a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c5d785a0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c5d785a0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9c5d785a0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9c5d785a0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9c5d785a0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9c5d785a0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9c5d785a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9c5d785a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c5d785a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c5d785a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9c5d785a0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9c5d785a0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c5d785a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c5d785a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c5d785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c5d785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c5d785a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c5d785a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c5d785a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c5d785a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c5d785a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c5d785a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kornelro/whyr_h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“Revealing the content”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R? 2020 Hackathon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Gauss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Number of articles in time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Analysis of articles in 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l"/>
              <a:t>All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l"/>
              <a:t>With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Conclusions: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There is approximately constant number of articles in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We had access to articles with content mostly from May to June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We </a:t>
            </a:r>
            <a:r>
              <a:rPr lang="pl"/>
              <a:t>skipped</a:t>
            </a:r>
            <a:r>
              <a:rPr lang="pl"/>
              <a:t> analysis of topics in time due to unreliable data and go </a:t>
            </a:r>
            <a:r>
              <a:rPr lang="pl"/>
              <a:t>further</a:t>
            </a:r>
            <a:r>
              <a:rPr lang="pl"/>
              <a:t> with analysis of topics as a whole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75" y="1568514"/>
            <a:ext cx="4090151" cy="292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Number of articles per topic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Conclusions: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most popular topic was “People and ideas”.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least popular topic was “Programming words”.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There is no </a:t>
            </a:r>
            <a:r>
              <a:rPr lang="pl"/>
              <a:t>surprise</a:t>
            </a:r>
            <a:r>
              <a:rPr lang="pl"/>
              <a:t> in the first place because Hacker News is general about people who share their thoughts.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Topics are not highly skew distributed, which means that our model did good job and not classified big part of articles to one group.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75" y="1568514"/>
            <a:ext cx="4090151" cy="292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Average number of upvotes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Conclusions: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most upvoting topic is “People words” (10) and “Software” (11).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least upvoting topic is “Literature, culture, philosophy” (3) and “</a:t>
            </a:r>
            <a:r>
              <a:rPr lang="pl"/>
              <a:t>Medicine</a:t>
            </a:r>
            <a:r>
              <a:rPr lang="pl"/>
              <a:t>” (16).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What is interesting here that the least upvoting topic is “Literature, culture, philosophy” was 4th most popular writing topic.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75" y="1568500"/>
            <a:ext cx="4090151" cy="2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Average number of comments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Conclusions</a:t>
            </a:r>
            <a:r>
              <a:rPr lang="pl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most commented topic is also </a:t>
            </a:r>
            <a:r>
              <a:rPr lang="pl"/>
              <a:t>“Software” (11) and </a:t>
            </a:r>
            <a:r>
              <a:rPr lang="pl"/>
              <a:t>“People words” (10).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least commented topic is </a:t>
            </a:r>
            <a:r>
              <a:rPr lang="pl"/>
              <a:t>surprisingly</a:t>
            </a:r>
            <a:r>
              <a:rPr lang="pl"/>
              <a:t> “Machine Learning” (13) and “Literature, culture, philosophy” (3)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</a:t>
            </a:r>
            <a:r>
              <a:rPr lang="pl"/>
              <a:t>interesting</a:t>
            </a:r>
            <a:r>
              <a:rPr lang="pl"/>
              <a:t> fact here is </a:t>
            </a:r>
            <a:r>
              <a:rPr lang="pl"/>
              <a:t>that</a:t>
            </a:r>
            <a:r>
              <a:rPr lang="pl"/>
              <a:t> “Machine Learning” is commonly known to be a hot topic and we cannot see that in the data.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75" y="1568511"/>
            <a:ext cx="4090151" cy="292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Wide horizons of writers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87900" y="1489825"/>
            <a:ext cx="3999900" cy="22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Number of people who write in one topic: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2619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200"/>
              <a:t>Top 3 most popular single topic: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People and ideas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Github repositories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Deployments and databases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756200" y="1489825"/>
            <a:ext cx="3999900" cy="22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Number of people who write in two or more topics: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610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200"/>
              <a:t>Top 3 most popular 2-topic combination: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Compilers and People and ideas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Literature, culture, philosophy and US Politics and administration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People and ideas and Wordpress</a:t>
            </a:r>
            <a:endParaRPr sz="1200"/>
          </a:p>
        </p:txBody>
      </p:sp>
      <p:sp>
        <p:nvSpPr>
          <p:cNvPr id="160" name="Google Shape;160;p26"/>
          <p:cNvSpPr txBox="1"/>
          <p:nvPr/>
        </p:nvSpPr>
        <p:spPr>
          <a:xfrm>
            <a:off x="388750" y="3655775"/>
            <a:ext cx="83682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people write only in one category.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Surprisingly</a:t>
            </a: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have here “Github </a:t>
            </a: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repositories</a:t>
            </a: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and “Deployments and databases” which was quite low in previous rankings of popularity ...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moreover the most popular combination of topics are two most popular topics in general.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may be useful to engage them to write also in other categories.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Recommendations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We have built simple recommendation model for people who write only in one category.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200"/>
              <a:t>Methodology: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Recommend category which is popular for people who write in my category and another one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200"/>
              <a:t>Conclusions: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Mostly recommended category is “US Politics and administration” and “People and ideas”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There are some intuitional recommendations such as: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l" sz="1200"/>
              <a:t>Hardware </a:t>
            </a:r>
            <a:r>
              <a:rPr lang="pl" sz="1200"/>
              <a:t>-</a:t>
            </a:r>
            <a:r>
              <a:rPr lang="pl" sz="1200"/>
              <a:t>&gt; Compilers (</a:t>
            </a:r>
            <a:r>
              <a:rPr lang="pl"/>
              <a:t>Close connection)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l" sz="1200"/>
              <a:t>Github </a:t>
            </a:r>
            <a:r>
              <a:rPr lang="pl"/>
              <a:t>repositories</a:t>
            </a:r>
            <a:r>
              <a:rPr lang="pl"/>
              <a:t> -&gt; People and ideas (Idea of sharing knowledge)</a:t>
            </a:r>
            <a:endParaRPr sz="1200"/>
          </a:p>
        </p:txBody>
      </p:sp>
      <p:sp>
        <p:nvSpPr>
          <p:cNvPr id="167" name="Google Shape;167;p2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My category </a:t>
            </a:r>
            <a:r>
              <a:rPr lang="pl" sz="1000"/>
              <a:t>-</a:t>
            </a:r>
            <a:r>
              <a:rPr lang="pl" sz="1000"/>
              <a:t>&gt; Recommended category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Compilers </a:t>
            </a:r>
            <a:r>
              <a:rPr lang="pl" sz="1000"/>
              <a:t>-&gt;</a:t>
            </a:r>
            <a:r>
              <a:rPr lang="pl" sz="1000"/>
              <a:t> People and ideas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Deployments and databases </a:t>
            </a:r>
            <a:r>
              <a:rPr lang="pl" sz="1000"/>
              <a:t>-&gt;</a:t>
            </a:r>
            <a:r>
              <a:rPr lang="pl" sz="1000"/>
              <a:t> People and ideas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Github repositories </a:t>
            </a:r>
            <a:r>
              <a:rPr lang="pl" sz="1000"/>
              <a:t>-&gt;</a:t>
            </a:r>
            <a:r>
              <a:rPr lang="pl" sz="1000"/>
              <a:t> People and ideas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Government committees </a:t>
            </a:r>
            <a:r>
              <a:rPr lang="pl" sz="1000"/>
              <a:t>-&gt;</a:t>
            </a:r>
            <a:r>
              <a:rPr lang="pl" sz="1000"/>
              <a:t> Wordpress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Hardware </a:t>
            </a:r>
            <a:r>
              <a:rPr lang="pl" sz="1000"/>
              <a:t>-&gt;</a:t>
            </a:r>
            <a:r>
              <a:rPr lang="pl" sz="1000"/>
              <a:t> Compilers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JavaScript </a:t>
            </a:r>
            <a:r>
              <a:rPr lang="pl" sz="1000"/>
              <a:t>-&gt;</a:t>
            </a:r>
            <a:r>
              <a:rPr lang="pl" sz="1000"/>
              <a:t> Wordpress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Linux </a:t>
            </a:r>
            <a:r>
              <a:rPr lang="pl" sz="1000"/>
              <a:t>-&gt;</a:t>
            </a:r>
            <a:r>
              <a:rPr lang="pl" sz="1000"/>
              <a:t> Wordpress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Literature, culture, philosophy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Machine Learning </a:t>
            </a:r>
            <a:r>
              <a:rPr lang="pl" sz="1000"/>
              <a:t>-&gt;</a:t>
            </a:r>
            <a:r>
              <a:rPr lang="pl" sz="1000"/>
              <a:t> People and ideas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Medicine </a:t>
            </a:r>
            <a:r>
              <a:rPr lang="pl" sz="1000"/>
              <a:t>-&gt;</a:t>
            </a:r>
            <a:r>
              <a:rPr lang="pl" sz="1000"/>
              <a:t> Literature, culture, philosophy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People and ideas </a:t>
            </a:r>
            <a:r>
              <a:rPr lang="pl" sz="1000"/>
              <a:t>-&gt;</a:t>
            </a:r>
            <a:r>
              <a:rPr lang="pl" sz="1000"/>
              <a:t> Compilers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People words </a:t>
            </a:r>
            <a:r>
              <a:rPr lang="pl" sz="1000"/>
              <a:t>-&gt;</a:t>
            </a:r>
            <a:r>
              <a:rPr lang="pl" sz="1000"/>
              <a:t> People and ideas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Programming words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Renewable energy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Software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Texts with codes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US Politics and administration </a:t>
            </a:r>
            <a:r>
              <a:rPr lang="pl" sz="1000"/>
              <a:t>-&gt;</a:t>
            </a:r>
            <a:r>
              <a:rPr lang="pl" sz="1000"/>
              <a:t> Literature, culture, philosophy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Weird letters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Weird words </a:t>
            </a:r>
            <a:r>
              <a:rPr lang="pl" sz="1000"/>
              <a:t>-&gt;</a:t>
            </a:r>
            <a:r>
              <a:rPr lang="pl" sz="1000"/>
              <a:t> US Politics and administration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Wordpress </a:t>
            </a:r>
            <a:r>
              <a:rPr lang="pl" sz="1000"/>
              <a:t>-&gt;</a:t>
            </a:r>
            <a:r>
              <a:rPr lang="pl" sz="1000"/>
              <a:t> People and ideas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Average length of article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Conclusions: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The most popular category is “Weird words”, “Texts with codes” and “Weird letters”.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After investigation it turned out that these “articles” are in reality raw websites which contains a lot of code.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Average article length may be a quite good outlier detector or quality checker.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75" y="1568511"/>
            <a:ext cx="4090151" cy="292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387900" y="0"/>
            <a:ext cx="8368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had different quality…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… but even though we have created model which gave us results 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… which turned out to be meaningful 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… and was a very good base for further analysis 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… during which we get insight of Hacker News user preferences 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87900" y="4292125"/>
            <a:ext cx="83682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Github repository: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https://github.com/kornelro/whyr_hack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Task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Based on the data of articles content find out what are the key topics described in articles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Topic modeling exploration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have slightly cleaned the data (import data issues).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have used model called Top2Vec which is based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Doc2Vec,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UMAP,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HDBSCAN.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have received </a:t>
            </a:r>
            <a:r>
              <a:rPr lang="pl" u="sng"/>
              <a:t>73</a:t>
            </a:r>
            <a:r>
              <a:rPr lang="pl"/>
              <a:t> topics and reduced them to </a:t>
            </a:r>
            <a:r>
              <a:rPr lang="pl" u="sng"/>
              <a:t>20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Identified topics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People and ideas (0)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Compilers (1)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US Politics and administration (2)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Literature, culture, philosophy (3)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Wordpress (4)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Weird letters (5)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Github repositories (6)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Deployments and databases (7)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Linux (8)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JavaScript (9)</a:t>
            </a:r>
            <a:endParaRPr sz="14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People words (10)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Software (11)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Renewable energy (12)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Machine Learning (13)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Weird words (14)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Hardware (15)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Medicine (16)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Texts with codes (17)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Government committees (18)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l" sz="1300"/>
              <a:t>Programming words (19)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4" name="Google Shape;84;p16"/>
          <p:cNvSpPr txBox="1"/>
          <p:nvPr/>
        </p:nvSpPr>
        <p:spPr>
          <a:xfrm>
            <a:off x="387900" y="4426975"/>
            <a:ext cx="8368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Keywords connected to the topics can be found in the repository with solution. (*) means topic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People and ideas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Key words: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feel, doing, yourself, things, myself</a:t>
            </a:r>
            <a:endParaRPr sz="16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Number of articles: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538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99" y="2571750"/>
            <a:ext cx="7654400" cy="2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Compilers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Key words: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Compiler, function, exception, parsing, expressions, pointers</a:t>
            </a:r>
            <a:endParaRPr sz="1600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Number of articles: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472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99" y="2571750"/>
            <a:ext cx="7654400" cy="2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 Politics and administration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Key words: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Trump, officials, authorities, bloomberg, president, minister</a:t>
            </a:r>
            <a:endParaRPr sz="1600"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Number of articles: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455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99" y="2571750"/>
            <a:ext cx="7654400" cy="2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Machine Learning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Key words: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neural, convolutional, supervised, datasets, bayesian, arxiv</a:t>
            </a:r>
            <a:endParaRPr sz="16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Number of articles: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232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99" y="2571750"/>
            <a:ext cx="7654400" cy="2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Texts with codes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Key words: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length, return, void, function, call, typeof, slice, else, this, if</a:t>
            </a:r>
            <a:endParaRPr sz="1600"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Number of articles: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184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99" y="2571750"/>
            <a:ext cx="7654400" cy="2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