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59"/>
    <p:restoredTop sz="94663"/>
  </p:normalViewPr>
  <p:slideViewPr>
    <p:cSldViewPr snapToGrid="0">
      <p:cViewPr varScale="1">
        <p:scale>
          <a:sx n="82" d="100"/>
          <a:sy n="82" d="100"/>
        </p:scale>
        <p:origin x="96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Lab </a:t>
            </a:r>
            <a:r>
              <a:rPr lang="en-US" smtClean="0"/>
              <a:t>2.2 </a:t>
            </a:r>
            <a:r>
              <a:rPr lang="en-US" dirty="0"/>
              <a:t>Code demo for Monte </a:t>
            </a:r>
            <a:r>
              <a:rPr lang="en-US" dirty="0" smtClean="0"/>
              <a:t>Carlo – Grid World</a:t>
            </a:r>
            <a:br>
              <a:rPr lang="en-US" dirty="0" smtClean="0"/>
            </a:b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2.1 code demo for Monte Carlo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the Monte </a:t>
            </a:r>
            <a:r>
              <a:rPr lang="en-US" sz="2200" dirty="0"/>
              <a:t>Carlo </a:t>
            </a:r>
            <a:r>
              <a:rPr lang="en-US" sz="2200" dirty="0" smtClean="0"/>
              <a:t>algorithms: (file GridWorld.zip)</a:t>
            </a:r>
            <a:endParaRPr lang="en-US" sz="2200" b="0" i="0" u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endParaRPr lang="en-US" sz="2200" dirty="0"/>
          </a:p>
          <a:p>
            <a:r>
              <a:rPr lang="en-US" dirty="0"/>
              <a:t>- On-policy MC prediction</a:t>
            </a:r>
          </a:p>
          <a:p>
            <a:r>
              <a:rPr lang="en-US" dirty="0"/>
              <a:t>- On-policy MC with exploring starts</a:t>
            </a:r>
          </a:p>
          <a:p>
            <a:r>
              <a:rPr lang="en-US" dirty="0"/>
              <a:t>- On-policy MC control without exploring starts</a:t>
            </a:r>
          </a:p>
          <a:p>
            <a:r>
              <a:rPr lang="en-US" dirty="0"/>
              <a:t>- Off-policy MC prediction</a:t>
            </a:r>
          </a:p>
          <a:p>
            <a:r>
              <a:rPr lang="en-US" dirty="0"/>
              <a:t>- Off-policy MC control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57</Words>
  <Application>Microsoft Office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Noto Sans Symbols</vt:lpstr>
      <vt:lpstr>Tahoma</vt:lpstr>
      <vt:lpstr>1_Blueprint</vt:lpstr>
      <vt:lpstr>Blueprint</vt:lpstr>
      <vt:lpstr>Lab 2.2 Code demo for Monte Carlo – Grid World 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TRUNGNQ</cp:lastModifiedBy>
  <cp:revision>24</cp:revision>
  <dcterms:created xsi:type="dcterms:W3CDTF">2022-12-09T09:55:15Z</dcterms:created>
  <dcterms:modified xsi:type="dcterms:W3CDTF">2024-05-31T05:50:59Z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