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71" r:id="rId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701"/>
    <p:restoredTop sz="94663"/>
  </p:normalViewPr>
  <p:slideViewPr>
    <p:cSldViewPr snapToGrid="0">
      <p:cViewPr varScale="1">
        <p:scale>
          <a:sx n="82" d="100"/>
          <a:sy n="82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</a:t>
            </a:r>
            <a:r>
              <a:rPr lang="en-US" dirty="0" smtClean="0"/>
              <a:t>2.4.2 </a:t>
            </a:r>
            <a:r>
              <a:rPr lang="en-US" dirty="0"/>
              <a:t>Implement </a:t>
            </a:r>
            <a:r>
              <a:rPr lang="en-US" dirty="0" smtClean="0"/>
              <a:t>SARSA - Maze</a:t>
            </a:r>
            <a:endParaRPr lang="en-US"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2.4 Implement SARSA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2200" dirty="0"/>
              <a:t>This example demonstrates how SARSA can be used to learn the optimal policy for a </a:t>
            </a:r>
            <a:r>
              <a:rPr lang="en-US" sz="2200" dirty="0" smtClean="0"/>
              <a:t>Maze environment </a:t>
            </a:r>
            <a:r>
              <a:rPr lang="en-US" sz="2200" dirty="0"/>
              <a:t>by updating the Q-values based on observed rewards and subsequent actions taken</a:t>
            </a:r>
            <a:r>
              <a:rPr lang="en-US" sz="2200" dirty="0" smtClean="0"/>
              <a:t>. </a:t>
            </a:r>
            <a:r>
              <a:rPr lang="en-US" sz="2200"/>
              <a:t>Complete the missing code sections according to the instructions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2.4 Implement SARSA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61</Words>
  <Application>Microsoft Office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Tahoma</vt:lpstr>
      <vt:lpstr>1_Blueprint</vt:lpstr>
      <vt:lpstr>Blueprint</vt:lpstr>
      <vt:lpstr>Lab 2.4.2 Implement SARSA - Maze</vt:lpstr>
      <vt:lpstr>Objectives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TRUNGNQ</cp:lastModifiedBy>
  <cp:revision>31</cp:revision>
  <dcterms:created xsi:type="dcterms:W3CDTF">2022-12-09T09:55:15Z</dcterms:created>
  <dcterms:modified xsi:type="dcterms:W3CDTF">2024-06-17T06:28:57Z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