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autoCompressPictures="0">
  <p:sldMasterIdLst>
    <p:sldMasterId id="2147483648" r:id="rId1"/>
    <p:sldMasterId id="2147483650" r:id="rId2"/>
  </p:sldMasterIdLst>
  <p:notesMasterIdLst>
    <p:notesMasterId r:id="rId5"/>
  </p:notesMasterIdLst>
  <p:sldIdLst>
    <p:sldId id="256" r:id="rId3"/>
    <p:sldId id="257" r:id="rId4"/>
  </p:sldIdLst>
  <p:sldSz cx="9144000" cy="6858000" type="screen4x3"/>
  <p:notesSz cx="7302500" cy="95885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7" roundtripDataSignature="AMtx7mhsSwr0Rn44+Fg79SyXE1cdzAsQ/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43"/>
    <p:restoredTop sz="94663"/>
  </p:normalViewPr>
  <p:slideViewPr>
    <p:cSldViewPr snapToGrid="0">
      <p:cViewPr varScale="1">
        <p:scale>
          <a:sx n="82" d="100"/>
          <a:sy n="82" d="100"/>
        </p:scale>
        <p:origin x="965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2" Type="http://schemas.openxmlformats.org/officeDocument/2006/relationships/slideMaster" Target="slideMasters/slideMaster2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38612" y="0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55712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6" name="Google Shape;186;p1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3" name="Google Shape;193;p2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7" descr="Rectangle: Click to edit Master text styles&#10;Second level&#10;Third level&#10;Fourth level&#10;Fifth level"/>
          <p:cNvSpPr txBox="1">
            <a:spLocks noGrp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640"/>
              </a:spcBef>
              <a:spcAft>
                <a:spcPts val="0"/>
              </a:spcAft>
              <a:buSzPts val="1920"/>
              <a:buFont typeface="Noto Sans Symbols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 and Chart" type="txAndChart">
  <p:cSld name="TEXT_AND_CHAR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19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1pPr>
            <a:lvl2pPr marL="914400" lvl="1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marL="1371600" lvl="2" indent="-337185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>
            <a:endParaRPr/>
          </a:p>
        </p:txBody>
      </p:sp>
      <p:sp>
        <p:nvSpPr>
          <p:cNvPr id="156" name="Google Shape;156;p19"/>
          <p:cNvSpPr>
            <a:spLocks noGrp="1"/>
          </p:cNvSpPr>
          <p:nvPr>
            <p:ph type="chart" idx="2"/>
          </p:nvPr>
        </p:nvSpPr>
        <p:spPr>
          <a:xfrm>
            <a:off x="48006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Char char="❑"/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280"/>
              <a:buFont typeface="Noto Sans Symbols"/>
              <a:buChar char="⬥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57" name="Google Shape;157;p19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19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9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, and Content" type="txAndObj">
  <p:cSld name="TEXT_AND_OBJECT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0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1pPr>
            <a:lvl2pPr marL="914400" lvl="1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marL="1371600" lvl="2" indent="-337185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>
            <a:endParaRPr/>
          </a:p>
        </p:txBody>
      </p:sp>
      <p:sp>
        <p:nvSpPr>
          <p:cNvPr id="163" name="Google Shape;163;p20"/>
          <p:cNvSpPr txBox="1">
            <a:spLocks noGrp="1"/>
          </p:cNvSpPr>
          <p:nvPr>
            <p:ph type="body" idx="2"/>
          </p:nvPr>
        </p:nvSpPr>
        <p:spPr>
          <a:xfrm>
            <a:off x="48006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1pPr>
            <a:lvl2pPr marL="914400" lvl="1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marL="1371600" lvl="2" indent="-337185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>
            <a:endParaRPr/>
          </a:p>
        </p:txBody>
      </p:sp>
      <p:sp>
        <p:nvSpPr>
          <p:cNvPr id="164" name="Google Shape;164;p20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0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0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21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21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2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2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5280" algn="l">
              <a:spcBef>
                <a:spcPts val="560"/>
              </a:spcBef>
              <a:spcAft>
                <a:spcPts val="0"/>
              </a:spcAft>
              <a:buSzPts val="1680"/>
              <a:buChar char="❑"/>
              <a:defRPr sz="2800"/>
            </a:lvl1pPr>
            <a:lvl2pPr marL="914400" lvl="1" indent="-320040" algn="l"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2pPr>
            <a:lvl3pPr marL="1371600" lvl="2" indent="-349250" algn="l">
              <a:spcBef>
                <a:spcPts val="400"/>
              </a:spcBef>
              <a:spcAft>
                <a:spcPts val="0"/>
              </a:spcAft>
              <a:buSzPts val="1900"/>
              <a:buChar char="⬥"/>
              <a:defRPr sz="2000"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9pPr>
          </a:lstStyle>
          <a:p>
            <a:endParaRPr/>
          </a:p>
        </p:txBody>
      </p:sp>
      <p:sp>
        <p:nvSpPr>
          <p:cNvPr id="174" name="Google Shape;174;p22"/>
          <p:cNvSpPr txBox="1">
            <a:spLocks noGrp="1"/>
          </p:cNvSpPr>
          <p:nvPr>
            <p:ph type="body" idx="2"/>
          </p:nvPr>
        </p:nvSpPr>
        <p:spPr>
          <a:xfrm>
            <a:off x="48006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5280" algn="l">
              <a:spcBef>
                <a:spcPts val="560"/>
              </a:spcBef>
              <a:spcAft>
                <a:spcPts val="0"/>
              </a:spcAft>
              <a:buSzPts val="1680"/>
              <a:buChar char="❑"/>
              <a:defRPr sz="2800"/>
            </a:lvl1pPr>
            <a:lvl2pPr marL="914400" lvl="1" indent="-320040" algn="l"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2pPr>
            <a:lvl3pPr marL="1371600" lvl="2" indent="-349250" algn="l">
              <a:spcBef>
                <a:spcPts val="400"/>
              </a:spcBef>
              <a:spcAft>
                <a:spcPts val="0"/>
              </a:spcAft>
              <a:buSzPts val="1900"/>
              <a:buChar char="⬥"/>
              <a:defRPr sz="2000"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9pPr>
          </a:lstStyle>
          <a:p>
            <a:endParaRPr/>
          </a:p>
        </p:txBody>
      </p:sp>
      <p:sp>
        <p:nvSpPr>
          <p:cNvPr id="175" name="Google Shape;175;p22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22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2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23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1pPr>
            <a:lvl2pPr marL="914400" lvl="1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marL="1371600" lvl="2" indent="-337185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>
            <a:endParaRPr/>
          </a:p>
        </p:txBody>
      </p:sp>
      <p:sp>
        <p:nvSpPr>
          <p:cNvPr id="181" name="Google Shape;181;p23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23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23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6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1" name="Google Shape;11;p16"/>
            <p:cNvGrpSpPr/>
            <p:nvPr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2" name="Google Shape;12;p16"/>
              <p:cNvSpPr txBox="1"/>
              <p:nvPr/>
            </p:nvSpPr>
            <p:spPr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13" name="Google Shape;13;p16"/>
              <p:cNvGrpSpPr/>
              <p:nvPr/>
            </p:nvGrpSpPr>
            <p:grpSpPr>
              <a:xfrm>
                <a:off x="0" y="0"/>
                <a:ext cx="5760" cy="4320"/>
                <a:chOff x="0" y="0"/>
                <a:chExt cx="5760" cy="4320"/>
              </a:xfrm>
            </p:grpSpPr>
            <p:cxnSp>
              <p:nvCxnSpPr>
                <p:cNvPr id="14" name="Google Shape;14;p16"/>
                <p:cNvCxnSpPr/>
                <p:nvPr/>
              </p:nvCxnSpPr>
              <p:spPr>
                <a:xfrm>
                  <a:off x="0" y="19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5" name="Google Shape;15;p16"/>
                <p:cNvCxnSpPr/>
                <p:nvPr/>
              </p:nvCxnSpPr>
              <p:spPr>
                <a:xfrm>
                  <a:off x="0" y="38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6" name="Google Shape;16;p16"/>
                <p:cNvCxnSpPr/>
                <p:nvPr/>
              </p:nvCxnSpPr>
              <p:spPr>
                <a:xfrm>
                  <a:off x="0" y="57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7" name="Google Shape;17;p16"/>
                <p:cNvCxnSpPr/>
                <p:nvPr/>
              </p:nvCxnSpPr>
              <p:spPr>
                <a:xfrm>
                  <a:off x="0" y="76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8" name="Google Shape;18;p16"/>
                <p:cNvCxnSpPr/>
                <p:nvPr/>
              </p:nvCxnSpPr>
              <p:spPr>
                <a:xfrm>
                  <a:off x="0" y="96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9" name="Google Shape;19;p16"/>
                <p:cNvCxnSpPr/>
                <p:nvPr/>
              </p:nvCxnSpPr>
              <p:spPr>
                <a:xfrm>
                  <a:off x="0" y="115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0" name="Google Shape;20;p16"/>
                <p:cNvCxnSpPr/>
                <p:nvPr/>
              </p:nvCxnSpPr>
              <p:spPr>
                <a:xfrm>
                  <a:off x="0" y="134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1" name="Google Shape;21;p16"/>
                <p:cNvCxnSpPr/>
                <p:nvPr/>
              </p:nvCxnSpPr>
              <p:spPr>
                <a:xfrm>
                  <a:off x="0" y="153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2" name="Google Shape;22;p16"/>
                <p:cNvCxnSpPr/>
                <p:nvPr/>
              </p:nvCxnSpPr>
              <p:spPr>
                <a:xfrm>
                  <a:off x="0" y="172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3" name="Google Shape;23;p16"/>
                <p:cNvCxnSpPr/>
                <p:nvPr/>
              </p:nvCxnSpPr>
              <p:spPr>
                <a:xfrm>
                  <a:off x="0" y="192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4" name="Google Shape;24;p16"/>
                <p:cNvCxnSpPr/>
                <p:nvPr/>
              </p:nvCxnSpPr>
              <p:spPr>
                <a:xfrm>
                  <a:off x="0" y="211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5" name="Google Shape;25;p16"/>
                <p:cNvCxnSpPr/>
                <p:nvPr/>
              </p:nvCxnSpPr>
              <p:spPr>
                <a:xfrm>
                  <a:off x="0" y="230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6" name="Google Shape;26;p16"/>
                <p:cNvCxnSpPr/>
                <p:nvPr/>
              </p:nvCxnSpPr>
              <p:spPr>
                <a:xfrm>
                  <a:off x="0" y="249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7" name="Google Shape;27;p16"/>
                <p:cNvCxnSpPr/>
                <p:nvPr/>
              </p:nvCxnSpPr>
              <p:spPr>
                <a:xfrm>
                  <a:off x="0" y="268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8" name="Google Shape;28;p16"/>
                <p:cNvCxnSpPr/>
                <p:nvPr/>
              </p:nvCxnSpPr>
              <p:spPr>
                <a:xfrm>
                  <a:off x="0" y="288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9" name="Google Shape;29;p16"/>
                <p:cNvCxnSpPr/>
                <p:nvPr/>
              </p:nvCxnSpPr>
              <p:spPr>
                <a:xfrm>
                  <a:off x="0" y="307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0" name="Google Shape;30;p16"/>
                <p:cNvCxnSpPr/>
                <p:nvPr/>
              </p:nvCxnSpPr>
              <p:spPr>
                <a:xfrm>
                  <a:off x="0" y="326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1" name="Google Shape;31;p16"/>
                <p:cNvCxnSpPr/>
                <p:nvPr/>
              </p:nvCxnSpPr>
              <p:spPr>
                <a:xfrm>
                  <a:off x="0" y="345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2" name="Google Shape;32;p16"/>
                <p:cNvCxnSpPr/>
                <p:nvPr/>
              </p:nvCxnSpPr>
              <p:spPr>
                <a:xfrm>
                  <a:off x="0" y="364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3" name="Google Shape;33;p16"/>
                <p:cNvCxnSpPr/>
                <p:nvPr/>
              </p:nvCxnSpPr>
              <p:spPr>
                <a:xfrm>
                  <a:off x="0" y="384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4" name="Google Shape;34;p16"/>
                <p:cNvCxnSpPr/>
                <p:nvPr/>
              </p:nvCxnSpPr>
              <p:spPr>
                <a:xfrm>
                  <a:off x="0" y="403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5" name="Google Shape;35;p16"/>
                <p:cNvCxnSpPr/>
                <p:nvPr/>
              </p:nvCxnSpPr>
              <p:spPr>
                <a:xfrm>
                  <a:off x="0" y="422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6" name="Google Shape;36;p16"/>
                <p:cNvCxnSpPr/>
                <p:nvPr/>
              </p:nvCxnSpPr>
              <p:spPr>
                <a:xfrm>
                  <a:off x="19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7" name="Google Shape;37;p16"/>
                <p:cNvCxnSpPr/>
                <p:nvPr/>
              </p:nvCxnSpPr>
              <p:spPr>
                <a:xfrm>
                  <a:off x="38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8" name="Google Shape;38;p16"/>
                <p:cNvCxnSpPr/>
                <p:nvPr/>
              </p:nvCxnSpPr>
              <p:spPr>
                <a:xfrm>
                  <a:off x="57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9" name="Google Shape;39;p16"/>
                <p:cNvCxnSpPr/>
                <p:nvPr/>
              </p:nvCxnSpPr>
              <p:spPr>
                <a:xfrm>
                  <a:off x="76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0" name="Google Shape;40;p16"/>
                <p:cNvCxnSpPr/>
                <p:nvPr/>
              </p:nvCxnSpPr>
              <p:spPr>
                <a:xfrm>
                  <a:off x="96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1" name="Google Shape;41;p16"/>
                <p:cNvCxnSpPr/>
                <p:nvPr/>
              </p:nvCxnSpPr>
              <p:spPr>
                <a:xfrm>
                  <a:off x="115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2" name="Google Shape;42;p16"/>
                <p:cNvCxnSpPr/>
                <p:nvPr/>
              </p:nvCxnSpPr>
              <p:spPr>
                <a:xfrm>
                  <a:off x="134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3" name="Google Shape;43;p16"/>
                <p:cNvCxnSpPr/>
                <p:nvPr/>
              </p:nvCxnSpPr>
              <p:spPr>
                <a:xfrm>
                  <a:off x="153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4" name="Google Shape;44;p16"/>
                <p:cNvCxnSpPr/>
                <p:nvPr/>
              </p:nvCxnSpPr>
              <p:spPr>
                <a:xfrm>
                  <a:off x="172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5" name="Google Shape;45;p16"/>
                <p:cNvCxnSpPr/>
                <p:nvPr/>
              </p:nvCxnSpPr>
              <p:spPr>
                <a:xfrm>
                  <a:off x="192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6" name="Google Shape;46;p16"/>
                <p:cNvCxnSpPr/>
                <p:nvPr/>
              </p:nvCxnSpPr>
              <p:spPr>
                <a:xfrm>
                  <a:off x="211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7" name="Google Shape;47;p16"/>
                <p:cNvCxnSpPr/>
                <p:nvPr/>
              </p:nvCxnSpPr>
              <p:spPr>
                <a:xfrm>
                  <a:off x="230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8" name="Google Shape;48;p16"/>
                <p:cNvCxnSpPr/>
                <p:nvPr/>
              </p:nvCxnSpPr>
              <p:spPr>
                <a:xfrm>
                  <a:off x="249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9" name="Google Shape;49;p16"/>
                <p:cNvCxnSpPr/>
                <p:nvPr/>
              </p:nvCxnSpPr>
              <p:spPr>
                <a:xfrm>
                  <a:off x="268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0" name="Google Shape;50;p16"/>
                <p:cNvCxnSpPr/>
                <p:nvPr/>
              </p:nvCxnSpPr>
              <p:spPr>
                <a:xfrm>
                  <a:off x="288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1" name="Google Shape;51;p16"/>
                <p:cNvCxnSpPr/>
                <p:nvPr/>
              </p:nvCxnSpPr>
              <p:spPr>
                <a:xfrm>
                  <a:off x="307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2" name="Google Shape;52;p16"/>
                <p:cNvCxnSpPr/>
                <p:nvPr/>
              </p:nvCxnSpPr>
              <p:spPr>
                <a:xfrm>
                  <a:off x="326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3" name="Google Shape;53;p16"/>
                <p:cNvCxnSpPr/>
                <p:nvPr/>
              </p:nvCxnSpPr>
              <p:spPr>
                <a:xfrm>
                  <a:off x="345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4" name="Google Shape;54;p16"/>
                <p:cNvCxnSpPr/>
                <p:nvPr/>
              </p:nvCxnSpPr>
              <p:spPr>
                <a:xfrm>
                  <a:off x="364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5" name="Google Shape;55;p16"/>
                <p:cNvCxnSpPr/>
                <p:nvPr/>
              </p:nvCxnSpPr>
              <p:spPr>
                <a:xfrm>
                  <a:off x="384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6" name="Google Shape;56;p16"/>
                <p:cNvCxnSpPr/>
                <p:nvPr/>
              </p:nvCxnSpPr>
              <p:spPr>
                <a:xfrm>
                  <a:off x="403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7" name="Google Shape;57;p16"/>
                <p:cNvCxnSpPr/>
                <p:nvPr/>
              </p:nvCxnSpPr>
              <p:spPr>
                <a:xfrm>
                  <a:off x="422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8" name="Google Shape;58;p16"/>
                <p:cNvCxnSpPr/>
                <p:nvPr/>
              </p:nvCxnSpPr>
              <p:spPr>
                <a:xfrm>
                  <a:off x="441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9" name="Google Shape;59;p16"/>
                <p:cNvCxnSpPr/>
                <p:nvPr/>
              </p:nvCxnSpPr>
              <p:spPr>
                <a:xfrm>
                  <a:off x="460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0" name="Google Shape;60;p16"/>
                <p:cNvCxnSpPr/>
                <p:nvPr/>
              </p:nvCxnSpPr>
              <p:spPr>
                <a:xfrm>
                  <a:off x="480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1" name="Google Shape;61;p16"/>
                <p:cNvCxnSpPr/>
                <p:nvPr/>
              </p:nvCxnSpPr>
              <p:spPr>
                <a:xfrm>
                  <a:off x="499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2" name="Google Shape;62;p16"/>
                <p:cNvCxnSpPr/>
                <p:nvPr/>
              </p:nvCxnSpPr>
              <p:spPr>
                <a:xfrm>
                  <a:off x="518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3" name="Google Shape;63;p16"/>
                <p:cNvCxnSpPr/>
                <p:nvPr/>
              </p:nvCxnSpPr>
              <p:spPr>
                <a:xfrm>
                  <a:off x="537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4" name="Google Shape;64;p16"/>
                <p:cNvCxnSpPr/>
                <p:nvPr/>
              </p:nvCxnSpPr>
              <p:spPr>
                <a:xfrm>
                  <a:off x="556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65" name="Google Shape;65;p16"/>
              <p:cNvCxnSpPr/>
              <p:nvPr/>
            </p:nvCxnSpPr>
            <p:spPr>
              <a:xfrm>
                <a:off x="5568" y="0"/>
                <a:ext cx="0" cy="148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</p:grpSp>
        <p:grpSp>
          <p:nvGrpSpPr>
            <p:cNvPr id="66" name="Google Shape;66;p16"/>
            <p:cNvGrpSpPr/>
            <p:nvPr/>
          </p:nvGrpSpPr>
          <p:grpSpPr>
            <a:xfrm>
              <a:off x="3" y="559"/>
              <a:ext cx="4192" cy="1796"/>
              <a:chOff x="3" y="559"/>
              <a:chExt cx="4192" cy="1796"/>
            </a:xfrm>
          </p:grpSpPr>
          <p:cxnSp>
            <p:nvCxnSpPr>
              <p:cNvPr id="67" name="Google Shape;67;p16"/>
              <p:cNvCxnSpPr/>
              <p:nvPr/>
            </p:nvCxnSpPr>
            <p:spPr>
              <a:xfrm>
                <a:off x="506" y="559"/>
                <a:ext cx="0" cy="179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68" name="Google Shape;68;p16"/>
              <p:cNvCxnSpPr/>
              <p:nvPr/>
            </p:nvCxnSpPr>
            <p:spPr>
              <a:xfrm rot="10800000">
                <a:off x="3" y="1924"/>
                <a:ext cx="3211" cy="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69" name="Google Shape;69;p16"/>
              <p:cNvCxnSpPr/>
              <p:nvPr/>
            </p:nvCxnSpPr>
            <p:spPr>
              <a:xfrm rot="10800000">
                <a:off x="384" y="938"/>
                <a:ext cx="3811" cy="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70" name="Google Shape;70;p16"/>
              <p:cNvSpPr/>
              <p:nvPr/>
            </p:nvSpPr>
            <p:spPr>
              <a:xfrm rot="-5400000" flipH="1">
                <a:off x="425" y="860"/>
                <a:ext cx="156" cy="157"/>
              </a:xfrm>
              <a:custGeom>
                <a:avLst/>
                <a:gdLst/>
                <a:ahLst/>
                <a:cxnLst/>
                <a:rect l="l" t="t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hlink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71" name="Google Shape;71;p16"/>
            <p:cNvGrpSpPr/>
            <p:nvPr/>
          </p:nvGrpSpPr>
          <p:grpSpPr>
            <a:xfrm>
              <a:off x="1480" y="1952"/>
              <a:ext cx="3808" cy="1812"/>
              <a:chOff x="1480" y="1952"/>
              <a:chExt cx="3808" cy="1812"/>
            </a:xfrm>
          </p:grpSpPr>
          <p:cxnSp>
            <p:nvCxnSpPr>
              <p:cNvPr id="72" name="Google Shape;72;p16"/>
              <p:cNvCxnSpPr/>
              <p:nvPr/>
            </p:nvCxnSpPr>
            <p:spPr>
              <a:xfrm>
                <a:off x="1480" y="3442"/>
                <a:ext cx="3808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73" name="Google Shape;73;p16"/>
              <p:cNvCxnSpPr/>
              <p:nvPr/>
            </p:nvCxnSpPr>
            <p:spPr>
              <a:xfrm>
                <a:off x="5172" y="1952"/>
                <a:ext cx="0" cy="181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74" name="Google Shape;74;p16"/>
              <p:cNvSpPr/>
              <p:nvPr/>
            </p:nvSpPr>
            <p:spPr>
              <a:xfrm rot="5400000">
                <a:off x="5096" y="3347"/>
                <a:ext cx="156" cy="157"/>
              </a:xfrm>
              <a:custGeom>
                <a:avLst/>
                <a:gdLst/>
                <a:ahLst/>
                <a:cxnLst/>
                <a:rect l="l" t="t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hlink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6" name="Google Shape;76;p16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052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Char char="❑"/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3528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73380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280"/>
              <a:buFont typeface="Noto Sans Symbols"/>
              <a:buChar char="⬥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111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6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8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88" name="Google Shape;88;p18"/>
            <p:cNvGrpSpPr/>
            <p:nvPr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89" name="Google Shape;89;p18"/>
              <p:cNvGrpSpPr/>
              <p:nvPr/>
            </p:nvGrpSpPr>
            <p:grpSpPr>
              <a:xfrm>
                <a:off x="0" y="192"/>
                <a:ext cx="5760" cy="4032"/>
                <a:chOff x="0" y="192"/>
                <a:chExt cx="5760" cy="4032"/>
              </a:xfrm>
            </p:grpSpPr>
            <p:cxnSp>
              <p:nvCxnSpPr>
                <p:cNvPr id="90" name="Google Shape;90;p18"/>
                <p:cNvCxnSpPr/>
                <p:nvPr/>
              </p:nvCxnSpPr>
              <p:spPr>
                <a:xfrm>
                  <a:off x="0" y="19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1" name="Google Shape;91;p18"/>
                <p:cNvCxnSpPr/>
                <p:nvPr/>
              </p:nvCxnSpPr>
              <p:spPr>
                <a:xfrm>
                  <a:off x="0" y="38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2" name="Google Shape;92;p18"/>
                <p:cNvCxnSpPr/>
                <p:nvPr/>
              </p:nvCxnSpPr>
              <p:spPr>
                <a:xfrm>
                  <a:off x="0" y="57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3" name="Google Shape;93;p18"/>
                <p:cNvCxnSpPr/>
                <p:nvPr/>
              </p:nvCxnSpPr>
              <p:spPr>
                <a:xfrm>
                  <a:off x="0" y="76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4" name="Google Shape;94;p18"/>
                <p:cNvCxnSpPr/>
                <p:nvPr/>
              </p:nvCxnSpPr>
              <p:spPr>
                <a:xfrm>
                  <a:off x="0" y="96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5" name="Google Shape;95;p18"/>
                <p:cNvCxnSpPr/>
                <p:nvPr/>
              </p:nvCxnSpPr>
              <p:spPr>
                <a:xfrm>
                  <a:off x="0" y="115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6" name="Google Shape;96;p18"/>
                <p:cNvCxnSpPr/>
                <p:nvPr/>
              </p:nvCxnSpPr>
              <p:spPr>
                <a:xfrm>
                  <a:off x="0" y="134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7" name="Google Shape;97;p18"/>
                <p:cNvCxnSpPr/>
                <p:nvPr/>
              </p:nvCxnSpPr>
              <p:spPr>
                <a:xfrm>
                  <a:off x="0" y="153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8" name="Google Shape;98;p18"/>
                <p:cNvCxnSpPr/>
                <p:nvPr/>
              </p:nvCxnSpPr>
              <p:spPr>
                <a:xfrm>
                  <a:off x="0" y="172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9" name="Google Shape;99;p18"/>
                <p:cNvCxnSpPr/>
                <p:nvPr/>
              </p:nvCxnSpPr>
              <p:spPr>
                <a:xfrm>
                  <a:off x="0" y="192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0" name="Google Shape;100;p18"/>
                <p:cNvCxnSpPr/>
                <p:nvPr/>
              </p:nvCxnSpPr>
              <p:spPr>
                <a:xfrm>
                  <a:off x="0" y="211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1" name="Google Shape;101;p18"/>
                <p:cNvCxnSpPr/>
                <p:nvPr/>
              </p:nvCxnSpPr>
              <p:spPr>
                <a:xfrm>
                  <a:off x="0" y="230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2" name="Google Shape;102;p18"/>
                <p:cNvCxnSpPr/>
                <p:nvPr/>
              </p:nvCxnSpPr>
              <p:spPr>
                <a:xfrm>
                  <a:off x="0" y="249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3" name="Google Shape;103;p18"/>
                <p:cNvCxnSpPr/>
                <p:nvPr/>
              </p:nvCxnSpPr>
              <p:spPr>
                <a:xfrm>
                  <a:off x="0" y="268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4" name="Google Shape;104;p18"/>
                <p:cNvCxnSpPr/>
                <p:nvPr/>
              </p:nvCxnSpPr>
              <p:spPr>
                <a:xfrm>
                  <a:off x="0" y="288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5" name="Google Shape;105;p18"/>
                <p:cNvCxnSpPr/>
                <p:nvPr/>
              </p:nvCxnSpPr>
              <p:spPr>
                <a:xfrm>
                  <a:off x="0" y="307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6" name="Google Shape;106;p18"/>
                <p:cNvCxnSpPr/>
                <p:nvPr/>
              </p:nvCxnSpPr>
              <p:spPr>
                <a:xfrm>
                  <a:off x="0" y="326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7" name="Google Shape;107;p18"/>
                <p:cNvCxnSpPr/>
                <p:nvPr/>
              </p:nvCxnSpPr>
              <p:spPr>
                <a:xfrm>
                  <a:off x="0" y="345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8" name="Google Shape;108;p18"/>
                <p:cNvCxnSpPr/>
                <p:nvPr/>
              </p:nvCxnSpPr>
              <p:spPr>
                <a:xfrm>
                  <a:off x="0" y="364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9" name="Google Shape;109;p18"/>
                <p:cNvCxnSpPr/>
                <p:nvPr/>
              </p:nvCxnSpPr>
              <p:spPr>
                <a:xfrm>
                  <a:off x="0" y="384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0" name="Google Shape;110;p18"/>
                <p:cNvCxnSpPr/>
                <p:nvPr/>
              </p:nvCxnSpPr>
              <p:spPr>
                <a:xfrm>
                  <a:off x="0" y="403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1" name="Google Shape;111;p18"/>
                <p:cNvCxnSpPr/>
                <p:nvPr/>
              </p:nvCxnSpPr>
              <p:spPr>
                <a:xfrm>
                  <a:off x="0" y="422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12" name="Google Shape;112;p18"/>
              <p:cNvGrpSpPr/>
              <p:nvPr/>
            </p:nvGrpSpPr>
            <p:grpSpPr>
              <a:xfrm>
                <a:off x="192" y="0"/>
                <a:ext cx="5376" cy="4320"/>
                <a:chOff x="192" y="0"/>
                <a:chExt cx="5376" cy="4320"/>
              </a:xfrm>
            </p:grpSpPr>
            <p:cxnSp>
              <p:nvCxnSpPr>
                <p:cNvPr id="113" name="Google Shape;113;p18"/>
                <p:cNvCxnSpPr/>
                <p:nvPr/>
              </p:nvCxnSpPr>
              <p:spPr>
                <a:xfrm>
                  <a:off x="19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4" name="Google Shape;114;p18"/>
                <p:cNvCxnSpPr/>
                <p:nvPr/>
              </p:nvCxnSpPr>
              <p:spPr>
                <a:xfrm>
                  <a:off x="38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5" name="Google Shape;115;p18"/>
                <p:cNvCxnSpPr/>
                <p:nvPr/>
              </p:nvCxnSpPr>
              <p:spPr>
                <a:xfrm>
                  <a:off x="57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6" name="Google Shape;116;p18"/>
                <p:cNvCxnSpPr/>
                <p:nvPr/>
              </p:nvCxnSpPr>
              <p:spPr>
                <a:xfrm>
                  <a:off x="76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7" name="Google Shape;117;p18"/>
                <p:cNvCxnSpPr/>
                <p:nvPr/>
              </p:nvCxnSpPr>
              <p:spPr>
                <a:xfrm>
                  <a:off x="96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8" name="Google Shape;118;p18"/>
                <p:cNvCxnSpPr/>
                <p:nvPr/>
              </p:nvCxnSpPr>
              <p:spPr>
                <a:xfrm>
                  <a:off x="115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9" name="Google Shape;119;p18"/>
                <p:cNvCxnSpPr/>
                <p:nvPr/>
              </p:nvCxnSpPr>
              <p:spPr>
                <a:xfrm>
                  <a:off x="134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0" name="Google Shape;120;p18"/>
                <p:cNvCxnSpPr/>
                <p:nvPr/>
              </p:nvCxnSpPr>
              <p:spPr>
                <a:xfrm>
                  <a:off x="153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1" name="Google Shape;121;p18"/>
                <p:cNvCxnSpPr/>
                <p:nvPr/>
              </p:nvCxnSpPr>
              <p:spPr>
                <a:xfrm>
                  <a:off x="172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2" name="Google Shape;122;p18"/>
                <p:cNvCxnSpPr/>
                <p:nvPr/>
              </p:nvCxnSpPr>
              <p:spPr>
                <a:xfrm>
                  <a:off x="192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3" name="Google Shape;123;p18"/>
                <p:cNvCxnSpPr/>
                <p:nvPr/>
              </p:nvCxnSpPr>
              <p:spPr>
                <a:xfrm>
                  <a:off x="211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4" name="Google Shape;124;p18"/>
                <p:cNvCxnSpPr/>
                <p:nvPr/>
              </p:nvCxnSpPr>
              <p:spPr>
                <a:xfrm>
                  <a:off x="230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5" name="Google Shape;125;p18"/>
                <p:cNvCxnSpPr/>
                <p:nvPr/>
              </p:nvCxnSpPr>
              <p:spPr>
                <a:xfrm>
                  <a:off x="249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6" name="Google Shape;126;p18"/>
                <p:cNvCxnSpPr/>
                <p:nvPr/>
              </p:nvCxnSpPr>
              <p:spPr>
                <a:xfrm>
                  <a:off x="268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7" name="Google Shape;127;p18"/>
                <p:cNvCxnSpPr/>
                <p:nvPr/>
              </p:nvCxnSpPr>
              <p:spPr>
                <a:xfrm>
                  <a:off x="288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8" name="Google Shape;128;p18"/>
                <p:cNvCxnSpPr/>
                <p:nvPr/>
              </p:nvCxnSpPr>
              <p:spPr>
                <a:xfrm>
                  <a:off x="307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9" name="Google Shape;129;p18"/>
                <p:cNvCxnSpPr/>
                <p:nvPr/>
              </p:nvCxnSpPr>
              <p:spPr>
                <a:xfrm>
                  <a:off x="326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0" name="Google Shape;130;p18"/>
                <p:cNvCxnSpPr/>
                <p:nvPr/>
              </p:nvCxnSpPr>
              <p:spPr>
                <a:xfrm>
                  <a:off x="345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1" name="Google Shape;131;p18"/>
                <p:cNvCxnSpPr/>
                <p:nvPr/>
              </p:nvCxnSpPr>
              <p:spPr>
                <a:xfrm>
                  <a:off x="364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2" name="Google Shape;132;p18"/>
                <p:cNvCxnSpPr/>
                <p:nvPr/>
              </p:nvCxnSpPr>
              <p:spPr>
                <a:xfrm>
                  <a:off x="384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3" name="Google Shape;133;p18"/>
                <p:cNvCxnSpPr/>
                <p:nvPr/>
              </p:nvCxnSpPr>
              <p:spPr>
                <a:xfrm>
                  <a:off x="403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4" name="Google Shape;134;p18"/>
                <p:cNvCxnSpPr/>
                <p:nvPr/>
              </p:nvCxnSpPr>
              <p:spPr>
                <a:xfrm>
                  <a:off x="422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5" name="Google Shape;135;p18"/>
                <p:cNvCxnSpPr/>
                <p:nvPr/>
              </p:nvCxnSpPr>
              <p:spPr>
                <a:xfrm>
                  <a:off x="441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6" name="Google Shape;136;p18"/>
                <p:cNvCxnSpPr/>
                <p:nvPr/>
              </p:nvCxnSpPr>
              <p:spPr>
                <a:xfrm>
                  <a:off x="460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7" name="Google Shape;137;p18"/>
                <p:cNvCxnSpPr/>
                <p:nvPr/>
              </p:nvCxnSpPr>
              <p:spPr>
                <a:xfrm>
                  <a:off x="480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8" name="Google Shape;138;p18"/>
                <p:cNvCxnSpPr/>
                <p:nvPr/>
              </p:nvCxnSpPr>
              <p:spPr>
                <a:xfrm>
                  <a:off x="499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9" name="Google Shape;139;p18"/>
                <p:cNvCxnSpPr/>
                <p:nvPr/>
              </p:nvCxnSpPr>
              <p:spPr>
                <a:xfrm>
                  <a:off x="518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40" name="Google Shape;140;p18"/>
                <p:cNvCxnSpPr/>
                <p:nvPr/>
              </p:nvCxnSpPr>
              <p:spPr>
                <a:xfrm>
                  <a:off x="537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41" name="Google Shape;141;p18"/>
                <p:cNvCxnSpPr/>
                <p:nvPr/>
              </p:nvCxnSpPr>
              <p:spPr>
                <a:xfrm>
                  <a:off x="556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</p:grpSp>
        </p:grpSp>
        <p:sp>
          <p:nvSpPr>
            <p:cNvPr id="142" name="Google Shape;142;p18" descr="60%"/>
            <p:cNvSpPr txBox="1"/>
            <p:nvPr/>
          </p:nvSpPr>
          <p:spPr>
            <a:xfrm>
              <a:off x="2112" y="0"/>
              <a:ext cx="3648" cy="9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143" name="Google Shape;143;p18"/>
            <p:cNvCxnSpPr/>
            <p:nvPr/>
          </p:nvCxnSpPr>
          <p:spPr>
            <a:xfrm>
              <a:off x="5568" y="0"/>
              <a:ext cx="0" cy="1488"/>
            </a:xfrm>
            <a:prstGeom prst="straightConnector1">
              <a:avLst/>
            </a:prstGeom>
            <a:noFill/>
            <a:ln w="9525" cap="flat" cmpd="sng">
              <a:solidFill>
                <a:schemeClr val="hlink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grpSp>
          <p:nvGrpSpPr>
            <p:cNvPr id="144" name="Google Shape;144;p18"/>
            <p:cNvGrpSpPr/>
            <p:nvPr/>
          </p:nvGrpSpPr>
          <p:grpSpPr>
            <a:xfrm>
              <a:off x="261" y="892"/>
              <a:ext cx="1124" cy="1464"/>
              <a:chOff x="96" y="916"/>
              <a:chExt cx="2208" cy="2876"/>
            </a:xfrm>
          </p:grpSpPr>
          <p:cxnSp>
            <p:nvCxnSpPr>
              <p:cNvPr id="145" name="Google Shape;145;p18"/>
              <p:cNvCxnSpPr/>
              <p:nvPr/>
            </p:nvCxnSpPr>
            <p:spPr>
              <a:xfrm rot="10800000">
                <a:off x="96" y="1038"/>
                <a:ext cx="2208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146" name="Google Shape;146;p18"/>
              <p:cNvCxnSpPr/>
              <p:nvPr/>
            </p:nvCxnSpPr>
            <p:spPr>
              <a:xfrm>
                <a:off x="336" y="920"/>
                <a:ext cx="0" cy="287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147" name="Google Shape;147;p18"/>
              <p:cNvSpPr/>
              <p:nvPr/>
            </p:nvSpPr>
            <p:spPr>
              <a:xfrm flipH="1">
                <a:off x="218" y="916"/>
                <a:ext cx="238" cy="240"/>
              </a:xfrm>
              <a:custGeom>
                <a:avLst/>
                <a:gdLst/>
                <a:ahLst/>
                <a:cxnLst/>
                <a:rect l="l" t="t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hlink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sp>
        <p:nvSpPr>
          <p:cNvPr id="148" name="Google Shape;148;p18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49" name="Google Shape;149;p18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052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Char char="❑"/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3528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73380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280"/>
              <a:buFont typeface="Noto Sans Symbols"/>
              <a:buChar char="⬥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111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50" name="Google Shape;150;p18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51" name="Google Shape;151;p18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52" name="Google Shape;152;p18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"/>
          <p:cNvSpPr txBox="1">
            <a:spLocks noGrp="1"/>
          </p:cNvSpPr>
          <p:nvPr>
            <p:ph type="ctrTitle"/>
          </p:nvPr>
        </p:nvSpPr>
        <p:spPr>
          <a:xfrm>
            <a:off x="1219200" y="1752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>
              <a:buClr>
                <a:schemeClr val="dk2"/>
              </a:buClr>
              <a:buSzPts val="4400"/>
            </a:pPr>
            <a:r>
              <a:rPr lang="en-US"/>
              <a:t>Lab </a:t>
            </a:r>
            <a:r>
              <a:rPr lang="en-US" smtClean="0"/>
              <a:t>3.2 </a:t>
            </a:r>
            <a:r>
              <a:rPr lang="en-US" dirty="0"/>
              <a:t>Deep Reinforcement Learning </a:t>
            </a:r>
            <a:br>
              <a:rPr lang="en-US" dirty="0"/>
            </a:b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190" name="Google Shape;190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Objectives</a:t>
            </a:r>
            <a:endParaRPr dirty="0"/>
          </a:p>
        </p:txBody>
      </p:sp>
      <p:pic>
        <p:nvPicPr>
          <p:cNvPr id="198" name="Google Shape;19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fld>
            <a:endParaRPr/>
          </a:p>
        </p:txBody>
      </p:sp>
      <p:sp>
        <p:nvSpPr>
          <p:cNvPr id="10" name="Google Shape;207;p3" descr="Rectangle: Click to edit Master text styles &#10;Second level &#10;Third level &#10;Fourth level &#10;Fifth level">
            <a:extLst>
              <a:ext uri="{FF2B5EF4-FFF2-40B4-BE49-F238E27FC236}">
                <a16:creationId xmlns:a16="http://schemas.microsoft.com/office/drawing/2014/main" id="{9DE7A434-9D33-874C-9C9A-100E8B38BA5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lnSpc>
                <a:spcPct val="150000"/>
              </a:lnSpc>
              <a:spcBef>
                <a:spcPts val="0"/>
              </a:spcBef>
              <a:buSzPts val="1320"/>
              <a:buNone/>
            </a:pPr>
            <a:r>
              <a:rPr lang="en-US" sz="1800" dirty="0" smtClean="0"/>
              <a:t>Using </a:t>
            </a:r>
            <a:r>
              <a:rPr lang="en-US" sz="1800" dirty="0"/>
              <a:t>your own words, describe the goal </a:t>
            </a:r>
            <a:r>
              <a:rPr lang="en-US" sz="1800" dirty="0" smtClean="0"/>
              <a:t>of A2C</a:t>
            </a:r>
            <a:r>
              <a:rPr lang="en-US" sz="1800" smtClean="0"/>
              <a:t>, A3C method </a:t>
            </a:r>
            <a:r>
              <a:rPr lang="en-US" sz="1800" dirty="0"/>
              <a:t>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25</Words>
  <Application>Microsoft Office PowerPoint</Application>
  <PresentationFormat>On-screen Show (4:3)</PresentationFormat>
  <Paragraphs>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Noto Sans Symbols</vt:lpstr>
      <vt:lpstr>Tahoma</vt:lpstr>
      <vt:lpstr>1_Blueprint</vt:lpstr>
      <vt:lpstr>Blueprint</vt:lpstr>
      <vt:lpstr>Lab 3.2 Deep Reinforcement Learning  .</vt:lpstr>
      <vt:lpstr>Objectives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</dc:title>
  <dc:creator>Microsoft Office User</dc:creator>
  <cp:lastModifiedBy>TRUNGNQ</cp:lastModifiedBy>
  <cp:revision>38</cp:revision>
  <dcterms:created xsi:type="dcterms:W3CDTF">2022-12-09T09:55:15Z</dcterms:created>
  <dcterms:modified xsi:type="dcterms:W3CDTF">2024-10-23T02:43:30Z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0</vt:i4>
  </property>
  <property fmtid="{D5CDD505-2E9C-101B-9397-08002B2CF9AE}" pid="3" name="GraphicType">
    <vt:i4>0</vt:i4>
  </property>
  <property fmtid="{D5CDD505-2E9C-101B-9397-08002B2CF9AE}" pid="4" name="Compression">
    <vt:i4>0</vt:i4>
  </property>
  <property fmtid="{D5CDD505-2E9C-101B-9397-08002B2CF9AE}" pid="5" name="ScreenSize">
    <vt:i4>0</vt:i4>
  </property>
  <property fmtid="{D5CDD505-2E9C-101B-9397-08002B2CF9AE}" pid="6" name="ScreenUsage">
    <vt:i4>0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0</vt:i4>
  </property>
  <property fmtid="{D5CDD505-2E9C-101B-9397-08002B2CF9AE}" pid="14" name="TextColor">
    <vt:i4>0</vt:i4>
  </property>
  <property fmtid="{D5CDD505-2E9C-101B-9397-08002B2CF9AE}" pid="15" name="LinkColor">
    <vt:i4>0</vt:i4>
  </property>
  <property fmtid="{D5CDD505-2E9C-101B-9397-08002B2CF9AE}" pid="16" name="VisitedColor">
    <vt:i4>0</vt:i4>
  </property>
  <property fmtid="{D5CDD505-2E9C-101B-9397-08002B2CF9AE}" pid="17" name="TransparentButton">
    <vt:i4>0</vt:i4>
  </property>
  <property fmtid="{D5CDD505-2E9C-101B-9397-08002B2CF9AE}" pid="18" name="ButtonType">
    <vt:i4>0</vt:i4>
  </property>
  <property fmtid="{D5CDD505-2E9C-101B-9397-08002B2CF9AE}" pid="19" name="ShowNotes">
    <vt:bool>false</vt:bool>
  </property>
  <property fmtid="{D5CDD505-2E9C-101B-9397-08002B2CF9AE}" pid="20" name="NavBtnPos">
    <vt:i4>0</vt:i4>
  </property>
  <property fmtid="{D5CDD505-2E9C-101B-9397-08002B2CF9AE}" pid="21" name="OutputDir">
    <vt:lpwstr>C:\Work\html</vt:lpwstr>
  </property>
</Properties>
</file>