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46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33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8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541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48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257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31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46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59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2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9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6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6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8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40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93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306E7C-0C5C-42E6-BC6D-504D989F2218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07C34-9CB0-4396-A371-E25B644D4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56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0DE4-AD35-4183-8713-5B56416DD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0434" y="701180"/>
            <a:ext cx="8825658" cy="3329581"/>
          </a:xfrm>
        </p:spPr>
        <p:txBody>
          <a:bodyPr/>
          <a:lstStyle/>
          <a:p>
            <a:r>
              <a:rPr lang="en-IN" dirty="0"/>
              <a:t>LAB 12</a:t>
            </a:r>
          </a:p>
        </p:txBody>
      </p:sp>
    </p:spTree>
    <p:extLst>
      <p:ext uri="{BB962C8B-B14F-4D97-AF65-F5344CB8AC3E}">
        <p14:creationId xmlns:p14="http://schemas.microsoft.com/office/powerpoint/2010/main" val="85117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FC6E-C759-4F8F-AF92-4EA2E693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45" y="1827752"/>
            <a:ext cx="9252899" cy="32024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Strings are a sequence of characters which are widely used in java programming.</a:t>
            </a:r>
          </a:p>
          <a:p>
            <a:pPr>
              <a:lnSpc>
                <a:spcPct val="150000"/>
              </a:lnSpc>
            </a:pPr>
            <a:r>
              <a:rPr lang="en-IN" dirty="0"/>
              <a:t>The most direct way to create/initialize a string would be as follows:							String xyz=“Hello!”;</a:t>
            </a:r>
          </a:p>
          <a:p>
            <a:pPr>
              <a:lnSpc>
                <a:spcPct val="150000"/>
              </a:lnSpc>
            </a:pPr>
            <a:r>
              <a:rPr lang="en-US" dirty="0"/>
              <a:t>The String class also has a few predefined methods which we can use to manipulate and do things with our String data, which we will generally use with a String variable.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27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B5AC-8541-4DBF-A8A1-FF53249A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String Length: length()</a:t>
            </a:r>
            <a:br>
              <a:rPr lang="en-IN" sz="2400" dirty="0"/>
            </a:br>
            <a:r>
              <a:rPr lang="en-IN" sz="2400" dirty="0"/>
              <a:t>It return’s the length of the string.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F8015-6AE0-4443-9729-458F1093E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02" y="1762367"/>
            <a:ext cx="5781637" cy="4369985"/>
          </a:xfrm>
        </p:spPr>
      </p:pic>
    </p:spTree>
    <p:extLst>
      <p:ext uri="{BB962C8B-B14F-4D97-AF65-F5344CB8AC3E}">
        <p14:creationId xmlns:p14="http://schemas.microsoft.com/office/powerpoint/2010/main" val="46285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F203-E9A0-4AC8-A279-3A838B8A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Finding a character in a String.</a:t>
            </a:r>
            <a:br>
              <a:rPr lang="en-IN" sz="2400" dirty="0"/>
            </a:br>
            <a:br>
              <a:rPr lang="en-IN" sz="2400" dirty="0"/>
            </a:br>
            <a:r>
              <a:rPr lang="en-US" sz="1800" dirty="0"/>
              <a:t>The </a:t>
            </a:r>
            <a:r>
              <a:rPr lang="en-US" sz="1800" dirty="0" err="1"/>
              <a:t>indexOf</a:t>
            </a:r>
            <a:r>
              <a:rPr lang="en-US" sz="1800" dirty="0"/>
              <a:t>() method returns the index (the position) of the first occurrence of a specified text in a string (</a:t>
            </a:r>
            <a:r>
              <a:rPr lang="en-US" sz="1800" u="sng" dirty="0"/>
              <a:t>including whitespace</a:t>
            </a:r>
            <a:r>
              <a:rPr lang="en-US" sz="1800" dirty="0"/>
              <a:t>)</a:t>
            </a:r>
            <a:endParaRPr lang="en-IN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C6E399-602D-4744-B8A1-3BC95C26D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61" y="2416029"/>
            <a:ext cx="5008848" cy="3598877"/>
          </a:xfrm>
        </p:spPr>
      </p:pic>
    </p:spTree>
    <p:extLst>
      <p:ext uri="{BB962C8B-B14F-4D97-AF65-F5344CB8AC3E}">
        <p14:creationId xmlns:p14="http://schemas.microsoft.com/office/powerpoint/2010/main" val="169415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5977-EC50-482C-B43C-651DBBD9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/>
              <a:t>toLowerCase</a:t>
            </a:r>
            <a:r>
              <a:rPr lang="en-US" sz="2400" dirty="0"/>
              <a:t>() : converts to lowercase (returns a String)</a:t>
            </a:r>
            <a:br>
              <a:rPr lang="en-US" sz="2400" dirty="0"/>
            </a:br>
            <a:r>
              <a:rPr lang="en-US" sz="2400" dirty="0" err="1"/>
              <a:t>toUpperCase</a:t>
            </a:r>
            <a:r>
              <a:rPr lang="en-US" sz="2400" dirty="0"/>
              <a:t>() : converts to uppercase (returns a String)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6F227-B154-476C-8D1A-95A87F488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75" y="1865448"/>
            <a:ext cx="6046460" cy="4539834"/>
          </a:xfrm>
        </p:spPr>
      </p:pic>
    </p:spTree>
    <p:extLst>
      <p:ext uri="{BB962C8B-B14F-4D97-AF65-F5344CB8AC3E}">
        <p14:creationId xmlns:p14="http://schemas.microsoft.com/office/powerpoint/2010/main" val="70681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9CD3-1F36-4C06-8712-24C0D16C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substring(start, end) : extracts the substring from start (an integer) to end (another integer) (returns a String)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F0D16-0D15-4217-AF0E-422B330B2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9" y="1853248"/>
            <a:ext cx="5776745" cy="4702556"/>
          </a:xfrm>
        </p:spPr>
      </p:pic>
    </p:spTree>
    <p:extLst>
      <p:ext uri="{BB962C8B-B14F-4D97-AF65-F5344CB8AC3E}">
        <p14:creationId xmlns:p14="http://schemas.microsoft.com/office/powerpoint/2010/main" val="226263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FC30-DC15-4E05-8301-E0759420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String Concatenation</a:t>
            </a:r>
            <a:br>
              <a:rPr lang="en-US" sz="1800" dirty="0"/>
            </a:br>
            <a:r>
              <a:rPr lang="en-US" sz="1800" dirty="0"/>
              <a:t>The + operator can be used between strings to combine them. This is called concatenation:</a:t>
            </a:r>
            <a:br>
              <a:rPr lang="en-US" sz="1800" dirty="0"/>
            </a:br>
            <a:r>
              <a:rPr lang="en-US" sz="1800" dirty="0"/>
              <a:t>We can also use the </a:t>
            </a:r>
            <a:r>
              <a:rPr lang="en-US" sz="1800" dirty="0" err="1"/>
              <a:t>concat</a:t>
            </a:r>
            <a:r>
              <a:rPr lang="en-US" sz="1800" dirty="0"/>
              <a:t>() method to concatenate two strings:</a:t>
            </a:r>
            <a:endParaRPr lang="en-IN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A727FB-9552-40B0-AA5F-503AF6198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23" y="2023860"/>
            <a:ext cx="4889761" cy="4311796"/>
          </a:xfrm>
        </p:spPr>
      </p:pic>
    </p:spTree>
    <p:extLst>
      <p:ext uri="{BB962C8B-B14F-4D97-AF65-F5344CB8AC3E}">
        <p14:creationId xmlns:p14="http://schemas.microsoft.com/office/powerpoint/2010/main" val="250477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D413-10D0-4070-85D4-F67C3BB8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78" y="604008"/>
            <a:ext cx="9194176" cy="5644392"/>
          </a:xfrm>
        </p:spPr>
        <p:txBody>
          <a:bodyPr/>
          <a:lstStyle/>
          <a:p>
            <a:r>
              <a:rPr lang="en-IN" dirty="0"/>
              <a:t>There are many other methods as well such as:</a:t>
            </a:r>
          </a:p>
          <a:p>
            <a:r>
              <a:rPr lang="en-IN" dirty="0" err="1"/>
              <a:t>contentEquals</a:t>
            </a:r>
            <a:r>
              <a:rPr lang="en-IN" dirty="0"/>
              <a:t>(): Which returns true if two strings are same.</a:t>
            </a:r>
          </a:p>
          <a:p>
            <a:r>
              <a:rPr lang="en-US" dirty="0"/>
              <a:t>String trim():</a:t>
            </a:r>
          </a:p>
          <a:p>
            <a:pPr marL="0" indent="0">
              <a:buNone/>
            </a:pPr>
            <a:r>
              <a:rPr lang="en-US" dirty="0"/>
              <a:t>Returns a copy of the string, with leading and trailing whitespace omitted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8B40D-6ACE-48B7-9547-3AAEACB23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33" y="2835479"/>
            <a:ext cx="9010533" cy="2378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2FFE3B-C7D3-4A88-958F-58237DDD7269}"/>
              </a:ext>
            </a:extLst>
          </p:cNvPr>
          <p:cNvSpPr txBox="1"/>
          <p:nvPr/>
        </p:nvSpPr>
        <p:spPr>
          <a:xfrm>
            <a:off x="704675" y="5394121"/>
            <a:ext cx="946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And many more but these are the important one’s.</a:t>
            </a:r>
          </a:p>
        </p:txBody>
      </p:sp>
    </p:spTree>
    <p:extLst>
      <p:ext uri="{BB962C8B-B14F-4D97-AF65-F5344CB8AC3E}">
        <p14:creationId xmlns:p14="http://schemas.microsoft.com/office/powerpoint/2010/main" val="132364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DAD4-B42F-4B20-99B2-D902ED474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0533" y="843793"/>
            <a:ext cx="8825658" cy="3329581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45654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260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LAB 12</vt:lpstr>
      <vt:lpstr>PowerPoint Presentation</vt:lpstr>
      <vt:lpstr>String Length: length() It return’s the length of the string.</vt:lpstr>
      <vt:lpstr>Finding a character in a String.  The indexOf() method returns the index (the position) of the first occurrence of a specified text in a string (including whitespace)</vt:lpstr>
      <vt:lpstr>toLowerCase() : converts to lowercase (returns a String) toUpperCase() : converts to uppercase (returns a String) </vt:lpstr>
      <vt:lpstr>substring(start, end) : extracts the substring from start (an integer) to end (another integer) (returns a String)</vt:lpstr>
      <vt:lpstr>String Concatenation The + operator can be used between strings to combine them. This is called concatenation: We can also use the concat() method to concatenate two strings: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12</dc:title>
  <dc:creator>Ruthvik Potu</dc:creator>
  <cp:lastModifiedBy>Ruthvik Potu</cp:lastModifiedBy>
  <cp:revision>11</cp:revision>
  <dcterms:created xsi:type="dcterms:W3CDTF">2020-04-15T03:15:30Z</dcterms:created>
  <dcterms:modified xsi:type="dcterms:W3CDTF">2020-04-15T04:55:27Z</dcterms:modified>
</cp:coreProperties>
</file>