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787-E41C-4647-B5A0-EA1047AB784D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8D82231A-A9F8-45C8-A183-133BD4FC9FD8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16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787-E41C-4647-B5A0-EA1047AB784D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231A-A9F8-45C8-A183-133BD4FC9FD8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41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787-E41C-4647-B5A0-EA1047AB784D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231A-A9F8-45C8-A183-133BD4FC9FD8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0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FC5A787-E41C-4647-B5A0-EA1047AB784D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231A-A9F8-45C8-A183-133BD4FC9FD8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3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787-E41C-4647-B5A0-EA1047AB784D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231A-A9F8-45C8-A183-133BD4FC9FD8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4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787-E41C-4647-B5A0-EA1047AB784D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231A-A9F8-45C8-A183-133BD4FC9FD8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7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787-E41C-4647-B5A0-EA1047AB784D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231A-A9F8-45C8-A183-133BD4FC9FD8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41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787-E41C-4647-B5A0-EA1047AB784D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231A-A9F8-45C8-A183-133BD4FC9FD8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21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787-E41C-4647-B5A0-EA1047AB784D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231A-A9F8-45C8-A183-133BD4FC9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73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787-E41C-4647-B5A0-EA1047AB784D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231A-A9F8-45C8-A183-133BD4FC9FD8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2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7FC5A787-E41C-4647-B5A0-EA1047AB784D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8D82231A-A9F8-45C8-A183-133BD4FC9FD8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51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A787-E41C-4647-B5A0-EA1047AB784D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82231A-A9F8-45C8-A183-133BD4FC9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49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D66F-F8B5-4825-97B1-0E62C6B69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BCEB1-E730-4B3A-A3E2-B36947051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(For loops and Nested For loops)</a:t>
            </a:r>
          </a:p>
        </p:txBody>
      </p:sp>
    </p:spTree>
    <p:extLst>
      <p:ext uri="{BB962C8B-B14F-4D97-AF65-F5344CB8AC3E}">
        <p14:creationId xmlns:p14="http://schemas.microsoft.com/office/powerpoint/2010/main" val="394116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4DE3-E35D-4642-B334-32168167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B: Powers.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3A7C-4C22-4C28-9DF5-C65E092A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b="1" dirty="0"/>
              <a:t>public class lab10_Q2 {</a:t>
            </a:r>
          </a:p>
          <a:p>
            <a:r>
              <a:rPr lang="en-US" b="1" dirty="0"/>
              <a:t>public static void main(String args[]){</a:t>
            </a:r>
          </a:p>
          <a:p>
            <a:r>
              <a:rPr lang="en-US" b="1" i="1" dirty="0"/>
              <a:t>//Define scanner to take the user input.</a:t>
            </a:r>
          </a:p>
          <a:p>
            <a:r>
              <a:rPr lang="en-US" b="1" dirty="0"/>
              <a:t>//Take the input</a:t>
            </a:r>
          </a:p>
          <a:p>
            <a:r>
              <a:rPr lang="en-US" dirty="0"/>
              <a:t>//Print statement to define the title</a:t>
            </a:r>
          </a:p>
          <a:p>
            <a:endParaRPr lang="en-IN" dirty="0"/>
          </a:p>
          <a:p>
            <a:r>
              <a:rPr lang="en-US" b="1" dirty="0"/>
              <a:t>for(</a:t>
            </a:r>
            <a:r>
              <a:rPr lang="en-US" b="1" u="sng" dirty="0"/>
              <a:t>) { //Define a variable and run the loop based on the user input</a:t>
            </a:r>
          </a:p>
          <a:p>
            <a:endParaRPr lang="en-IN" dirty="0"/>
          </a:p>
          <a:p>
            <a:r>
              <a:rPr lang="en-US" u="sng" dirty="0"/>
              <a:t>//Print statement to print the </a:t>
            </a:r>
            <a:r>
              <a:rPr lang="en-US" u="sng" dirty="0" err="1"/>
              <a:t>sqr</a:t>
            </a:r>
            <a:r>
              <a:rPr lang="en-US" u="sng" dirty="0"/>
              <a:t> cube and ^4</a:t>
            </a:r>
          </a:p>
          <a:p>
            <a:r>
              <a:rPr lang="en-IN" u="sng" dirty="0"/>
              <a:t>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9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1300-52DA-48A8-9B8D-E6A9700B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C: 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8DAF-1E3C-469B-9A6C-712D8D31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600"/>
              </a:spcBef>
            </a:pPr>
            <a:r>
              <a:rPr lang="en-IN" b="1" dirty="0"/>
              <a:t>public class lab10_Q3 {</a:t>
            </a:r>
          </a:p>
          <a:p>
            <a:pPr>
              <a:spcBef>
                <a:spcPts val="600"/>
              </a:spcBef>
            </a:pPr>
            <a:r>
              <a:rPr lang="en-US" b="1" dirty="0"/>
              <a:t>public static void main(String args[]){</a:t>
            </a:r>
          </a:p>
          <a:p>
            <a:pPr>
              <a:spcBef>
                <a:spcPts val="600"/>
              </a:spcBef>
            </a:pPr>
            <a:r>
              <a:rPr lang="en-IN" i="1" dirty="0"/>
              <a:t>loop1();</a:t>
            </a:r>
          </a:p>
          <a:p>
            <a:pPr>
              <a:spcBef>
                <a:spcPts val="600"/>
              </a:spcBef>
            </a:pPr>
            <a:r>
              <a:rPr lang="en-IN" i="1" dirty="0"/>
              <a:t>loop2();</a:t>
            </a:r>
          </a:p>
          <a:p>
            <a:pPr>
              <a:spcBef>
                <a:spcPts val="600"/>
              </a:spcBef>
            </a:pPr>
            <a:r>
              <a:rPr lang="en-IN" dirty="0"/>
              <a:t>}</a:t>
            </a:r>
          </a:p>
          <a:p>
            <a:pPr>
              <a:spcBef>
                <a:spcPts val="600"/>
              </a:spcBef>
            </a:pPr>
            <a:r>
              <a:rPr lang="en-IN" dirty="0"/>
              <a:t> </a:t>
            </a:r>
            <a:r>
              <a:rPr lang="en-IN" b="1" dirty="0"/>
              <a:t>public static void loop1()</a:t>
            </a:r>
          </a:p>
          <a:p>
            <a:pPr>
              <a:spcBef>
                <a:spcPts val="600"/>
              </a:spcBef>
            </a:pPr>
            <a:r>
              <a:rPr lang="en-IN" dirty="0"/>
              <a:t> {</a:t>
            </a:r>
          </a:p>
          <a:p>
            <a:pPr>
              <a:spcBef>
                <a:spcPts val="600"/>
              </a:spcBef>
            </a:pPr>
            <a:r>
              <a:rPr lang="en-US" b="1" dirty="0"/>
              <a:t>for</a:t>
            </a:r>
            <a:r>
              <a:rPr lang="en-US" b="1" u="sng" dirty="0"/>
              <a:t>()// Define a variable limit till the question mentioned this is the outer loop.</a:t>
            </a:r>
          </a:p>
          <a:p>
            <a:pPr>
              <a:spcBef>
                <a:spcPts val="600"/>
              </a:spcBef>
            </a:pPr>
            <a:r>
              <a:rPr lang="en-IN" dirty="0"/>
              <a:t>{</a:t>
            </a:r>
          </a:p>
          <a:p>
            <a:pPr>
              <a:spcBef>
                <a:spcPts val="600"/>
              </a:spcBef>
            </a:pPr>
            <a:r>
              <a:rPr lang="en-US" dirty="0"/>
              <a:t> //Print Statement to skipping a line</a:t>
            </a:r>
          </a:p>
          <a:p>
            <a:pPr>
              <a:spcBef>
                <a:spcPts val="600"/>
              </a:spcBef>
            </a:pPr>
            <a:r>
              <a:rPr lang="en-US" b="1" dirty="0"/>
              <a:t>for</a:t>
            </a:r>
            <a:r>
              <a:rPr lang="en-US" b="1" u="sng" dirty="0"/>
              <a:t>(){ // Define a new variable limit it till the outer loop.</a:t>
            </a:r>
          </a:p>
          <a:p>
            <a:pPr>
              <a:spcBef>
                <a:spcPts val="600"/>
              </a:spcBef>
            </a:pPr>
            <a:r>
              <a:rPr lang="en-IN" dirty="0"/>
              <a:t> //Find the Sum</a:t>
            </a:r>
          </a:p>
          <a:p>
            <a:pPr>
              <a:spcBef>
                <a:spcPts val="600"/>
              </a:spcBef>
            </a:pPr>
            <a:r>
              <a:rPr lang="en-US" dirty="0"/>
              <a:t>//Print Statement to print the sum</a:t>
            </a:r>
          </a:p>
          <a:p>
            <a:pPr>
              <a:spcBef>
                <a:spcPts val="600"/>
              </a:spcBef>
            </a:pPr>
            <a:r>
              <a:rPr lang="en-IN" dirty="0"/>
              <a:t>}</a:t>
            </a:r>
          </a:p>
          <a:p>
            <a:pPr>
              <a:spcBef>
                <a:spcPts val="600"/>
              </a:spcBef>
            </a:pPr>
            <a:r>
              <a:rPr lang="en-IN" dirty="0"/>
              <a:t>}</a:t>
            </a:r>
          </a:p>
          <a:p>
            <a:pPr>
              <a:spcBef>
                <a:spcPts val="600"/>
              </a:spcBef>
            </a:pPr>
            <a:r>
              <a:rPr lang="en-IN" dirty="0"/>
              <a:t> }</a:t>
            </a:r>
          </a:p>
          <a:p>
            <a:pPr>
              <a:spcBef>
                <a:spcPts val="600"/>
              </a:spcBef>
            </a:pPr>
            <a:r>
              <a:rPr lang="en-IN" dirty="0"/>
              <a:t> </a:t>
            </a:r>
            <a:r>
              <a:rPr lang="en-IN" b="1" dirty="0"/>
              <a:t>public static void loop2(){</a:t>
            </a:r>
          </a:p>
          <a:p>
            <a:pPr>
              <a:spcBef>
                <a:spcPts val="600"/>
              </a:spcBef>
            </a:pPr>
            <a:r>
              <a:rPr lang="en-US" dirty="0"/>
              <a:t> //Print Statement to skip the line. </a:t>
            </a:r>
          </a:p>
          <a:p>
            <a:pPr>
              <a:spcBef>
                <a:spcPts val="600"/>
              </a:spcBef>
            </a:pPr>
            <a:r>
              <a:rPr lang="en-US" b="1" dirty="0"/>
              <a:t>for(</a:t>
            </a:r>
            <a:r>
              <a:rPr lang="en-US" b="1" u="sng" dirty="0"/>
              <a:t>){ //Define the variable so that the sum is less than 100. You can use the for loop as well.</a:t>
            </a:r>
          </a:p>
          <a:p>
            <a:pPr>
              <a:spcBef>
                <a:spcPts val="600"/>
              </a:spcBef>
            </a:pPr>
            <a:r>
              <a:rPr lang="en-IN" u="sng" dirty="0"/>
              <a:t> //Find the sum </a:t>
            </a:r>
          </a:p>
          <a:p>
            <a:pPr>
              <a:spcBef>
                <a:spcPts val="600"/>
              </a:spcBef>
            </a:pPr>
            <a:r>
              <a:rPr lang="en-US" u="sng" dirty="0"/>
              <a:t>//Print Statement to print the sum</a:t>
            </a:r>
          </a:p>
          <a:p>
            <a:pPr>
              <a:spcBef>
                <a:spcPts val="600"/>
              </a:spcBef>
            </a:pPr>
            <a:r>
              <a:rPr lang="en-IN" u="sng" dirty="0"/>
              <a:t>}</a:t>
            </a:r>
          </a:p>
          <a:p>
            <a:pPr>
              <a:spcBef>
                <a:spcPts val="600"/>
              </a:spcBef>
            </a:pPr>
            <a:r>
              <a:rPr lang="en-IN" dirty="0"/>
              <a:t> }</a:t>
            </a:r>
          </a:p>
          <a:p>
            <a:pPr>
              <a:spcBef>
                <a:spcPts val="600"/>
              </a:spcBef>
            </a:pPr>
            <a:r>
              <a:rPr lang="en-IN" dirty="0"/>
              <a:t> }</a:t>
            </a:r>
          </a:p>
          <a:p>
            <a:pPr>
              <a:spcBef>
                <a:spcPts val="600"/>
              </a:spcBef>
            </a:pPr>
            <a:r>
              <a:rPr lang="en-IN" u="sng" dirty="0"/>
              <a:t>}</a:t>
            </a:r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79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5659-6716-4744-8774-202C5D49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6" y="1019175"/>
            <a:ext cx="9828670" cy="4447170"/>
          </a:xfrm>
        </p:spPr>
        <p:txBody>
          <a:bodyPr/>
          <a:lstStyle/>
          <a:p>
            <a:r>
              <a:rPr lang="en-IN" dirty="0"/>
              <a:t>Strongly recommend you guys to go through the “for loops” notes on </a:t>
            </a:r>
            <a:r>
              <a:rPr lang="en-IN" dirty="0" err="1"/>
              <a:t>iCollege</a:t>
            </a:r>
            <a:r>
              <a:rPr lang="en-IN" dirty="0"/>
              <a:t>.</a:t>
            </a:r>
          </a:p>
          <a:p>
            <a:r>
              <a:rPr lang="en-IN" dirty="0"/>
              <a:t>I’ll post a few examples in the following slides ,try them out to get a understanding on how the loops work.</a:t>
            </a:r>
          </a:p>
          <a:p>
            <a:r>
              <a:rPr lang="en-IN" dirty="0"/>
              <a:t>I’ll post rough skeletons of the three programs that you are supposed to do so that you guys can refer them.</a:t>
            </a:r>
          </a:p>
          <a:p>
            <a:r>
              <a:rPr lang="en-IN" dirty="0"/>
              <a:t>Submit the three Java files to </a:t>
            </a:r>
            <a:r>
              <a:rPr lang="en-IN" dirty="0" err="1"/>
              <a:t>iCollege</a:t>
            </a:r>
            <a:r>
              <a:rPr lang="en-IN" dirty="0"/>
              <a:t>.</a:t>
            </a:r>
          </a:p>
          <a:p>
            <a:r>
              <a:rPr lang="en-IN" dirty="0"/>
              <a:t>Deadline: Same day as Lab at 11:59pm.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87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8C019A-D7B7-4503-877F-45C3C52812B4}"/>
              </a:ext>
            </a:extLst>
          </p:cNvPr>
          <p:cNvSpPr txBox="1"/>
          <p:nvPr/>
        </p:nvSpPr>
        <p:spPr>
          <a:xfrm>
            <a:off x="4545623" y="2611316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Examples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95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2155-5794-430A-9F2D-212EF514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IN" sz="1200" dirty="0"/>
              <a:t>Example1: </a:t>
            </a:r>
            <a:r>
              <a:rPr lang="en-US" sz="1200" dirty="0"/>
              <a:t>This example works on developing a multiplication table, say, multiplying numbers from 1 to 12 by themselves. One needs doubly-nested for loops, with variables (say, </a:t>
            </a:r>
            <a:r>
              <a:rPr lang="en-US" sz="1200" dirty="0" err="1"/>
              <a:t>i</a:t>
            </a:r>
            <a:r>
              <a:rPr lang="en-US" sz="1200" dirty="0"/>
              <a:t> and j) each going from 1 to 12. </a:t>
            </a:r>
            <a:br>
              <a:rPr lang="en-IN" sz="1200" dirty="0"/>
            </a:br>
            <a:endParaRPr lang="en-IN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DD11-9126-4F3D-B102-BFDE32FC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391655"/>
            <a:ext cx="9696053" cy="4074690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public class multiplication_table {</a:t>
            </a:r>
          </a:p>
          <a:p>
            <a:r>
              <a:rPr lang="en-US" b="1" dirty="0"/>
              <a:t>public static void main(String args[])</a:t>
            </a:r>
          </a:p>
          <a:p>
            <a:r>
              <a:rPr lang="en-IN" dirty="0"/>
              <a:t>{</a:t>
            </a:r>
          </a:p>
          <a:p>
            <a:r>
              <a:rPr lang="en-IN" b="1" dirty="0"/>
              <a:t>for(int i=0;i&lt;12;i++)</a:t>
            </a:r>
          </a:p>
          <a:p>
            <a:pPr lvl="1"/>
            <a:r>
              <a:rPr lang="en-IN" b="1" dirty="0"/>
              <a:t>{</a:t>
            </a:r>
          </a:p>
          <a:p>
            <a:pPr lvl="2"/>
            <a:r>
              <a:rPr lang="en-IN" b="1" dirty="0"/>
              <a:t>for(int j=0;j&lt;=12;j++)</a:t>
            </a:r>
          </a:p>
          <a:p>
            <a:pPr lvl="2"/>
            <a:r>
              <a:rPr lang="en-IN" b="1" dirty="0"/>
              <a:t>{</a:t>
            </a:r>
          </a:p>
          <a:p>
            <a:pPr lvl="3"/>
            <a:r>
              <a:rPr lang="en-IN" dirty="0"/>
              <a:t>System.</a:t>
            </a:r>
            <a:r>
              <a:rPr lang="en-IN" b="1" i="1" dirty="0"/>
              <a:t>out.println(+i+" * "+j+" = "+i*j);</a:t>
            </a:r>
          </a:p>
          <a:p>
            <a:pPr lvl="2"/>
            <a:r>
              <a:rPr lang="en-IN" dirty="0"/>
              <a:t>}</a:t>
            </a:r>
          </a:p>
          <a:p>
            <a:pPr lvl="1"/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38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4D6E-2E64-4D71-A53C-053349A7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2FAC4-9222-4F25-9B6C-3F4B7517F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35" y="953324"/>
            <a:ext cx="1518438" cy="50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6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D80E-7E81-432B-AE8C-76CDB8E2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251222"/>
          </a:xfrm>
        </p:spPr>
        <p:txBody>
          <a:bodyPr>
            <a:normAutofit fontScale="90000"/>
          </a:bodyPr>
          <a:lstStyle/>
          <a:p>
            <a:r>
              <a:rPr lang="en-IN" sz="1200" dirty="0"/>
              <a:t>Example2: 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283C-2876-4F6F-AF8A-FB73B81C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4546"/>
            <a:ext cx="5090746" cy="4923691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public class </a:t>
            </a:r>
            <a:r>
              <a:rPr lang="en-IN" dirty="0" err="1"/>
              <a:t>TimesTableN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public static void main 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// Make table size a variable</a:t>
            </a:r>
          </a:p>
          <a:p>
            <a:r>
              <a:rPr lang="en-IN" dirty="0"/>
              <a:t>      final int N = 16;</a:t>
            </a:r>
          </a:p>
          <a:p>
            <a:r>
              <a:rPr lang="en-IN" dirty="0"/>
              <a:t>      // print header row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</a:t>
            </a:r>
            <a:r>
              <a:rPr lang="en-IN" dirty="0"/>
              <a:t>("   |");</a:t>
            </a:r>
          </a:p>
          <a:p>
            <a:r>
              <a:rPr lang="en-IN" dirty="0"/>
              <a:t>      for (int i = 1; i &lt;= N; i++)</a:t>
            </a:r>
          </a:p>
          <a:p>
            <a:r>
              <a:rPr lang="en-IN" dirty="0"/>
              <a:t>         </a:t>
            </a:r>
            <a:r>
              <a:rPr lang="en-IN" dirty="0" err="1"/>
              <a:t>System.out.print</a:t>
            </a:r>
            <a:r>
              <a:rPr lang="en-IN" dirty="0"/>
              <a:t>(pad(i) + " ");</a:t>
            </a:r>
          </a:p>
          <a:p>
            <a:r>
              <a:rPr lang="en-IN" dirty="0"/>
              <a:t>      System.out.println();</a:t>
            </a:r>
          </a:p>
          <a:p>
            <a:r>
              <a:rPr lang="en-IN" dirty="0"/>
              <a:t>      // print separator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</a:t>
            </a:r>
            <a:r>
              <a:rPr lang="en-IN" dirty="0"/>
              <a:t>("---+");</a:t>
            </a:r>
          </a:p>
          <a:p>
            <a:r>
              <a:rPr lang="en-IN" dirty="0"/>
              <a:t>      for (int i = 1; i &lt;= N; i++)</a:t>
            </a:r>
          </a:p>
          <a:p>
            <a:r>
              <a:rPr lang="en-IN" dirty="0"/>
              <a:t>         </a:t>
            </a:r>
            <a:r>
              <a:rPr lang="en-IN" dirty="0" err="1"/>
              <a:t>System.out.print</a:t>
            </a:r>
            <a:r>
              <a:rPr lang="en-IN" dirty="0"/>
              <a:t>("----");</a:t>
            </a:r>
          </a:p>
          <a:p>
            <a:r>
              <a:rPr lang="en-IN" dirty="0"/>
              <a:t>      System.out.println();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44478-B9F9-4998-AEFF-D032B3D5DCF8}"/>
              </a:ext>
            </a:extLst>
          </p:cNvPr>
          <p:cNvSpPr txBox="1"/>
          <p:nvPr/>
        </p:nvSpPr>
        <p:spPr>
          <a:xfrm>
            <a:off x="6506308" y="835269"/>
            <a:ext cx="5090746" cy="539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100" dirty="0"/>
              <a:t>//continued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// print main table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   for (int i = 1; i &lt;= N; i++) {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      </a:t>
            </a:r>
            <a:r>
              <a:rPr lang="en-IN" sz="1100" dirty="0" err="1"/>
              <a:t>System.out.print</a:t>
            </a:r>
            <a:r>
              <a:rPr lang="en-IN" sz="1100" dirty="0"/>
              <a:t>(pad(i) + "|");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      for (int j = 1; j &lt;= N; </a:t>
            </a:r>
            <a:r>
              <a:rPr lang="en-IN" sz="1100" dirty="0" err="1"/>
              <a:t>j++</a:t>
            </a:r>
            <a:r>
              <a:rPr lang="en-IN" sz="1100" dirty="0"/>
              <a:t>) {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         </a:t>
            </a:r>
            <a:r>
              <a:rPr lang="en-IN" sz="1100" dirty="0" err="1"/>
              <a:t>System.out.print</a:t>
            </a:r>
            <a:r>
              <a:rPr lang="en-IN" sz="1100" dirty="0"/>
              <a:t>(pad(i*j) + " ");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      }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      System.out.println();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   }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} // end of main</a:t>
            </a:r>
          </a:p>
          <a:p>
            <a:pPr algn="just">
              <a:lnSpc>
                <a:spcPct val="150000"/>
              </a:lnSpc>
            </a:pPr>
            <a:endParaRPr lang="en-IN" sz="1100" dirty="0"/>
          </a:p>
          <a:p>
            <a:pPr algn="just">
              <a:lnSpc>
                <a:spcPct val="150000"/>
              </a:lnSpc>
            </a:pPr>
            <a:r>
              <a:rPr lang="en-IN" sz="1100" dirty="0"/>
              <a:t>   // pad: add blanks to make it 3 long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public static String pad(int x) {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   String s = new String();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   if (x &lt; 10) s = "  " + x;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   else if (x &lt; 100) s = " " + x;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   else s = "" + x;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   return s;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   }</a:t>
            </a:r>
          </a:p>
          <a:p>
            <a:pPr algn="just">
              <a:lnSpc>
                <a:spcPct val="150000"/>
              </a:lnSpc>
            </a:pPr>
            <a:r>
              <a:rPr lang="en-IN" sz="1100" dirty="0"/>
              <a:t>}</a:t>
            </a:r>
          </a:p>
          <a:p>
            <a:pPr algn="just">
              <a:lnSpc>
                <a:spcPct val="150000"/>
              </a:lnSpc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29721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62BD-330B-4B81-B9CA-2819D945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0B750-98D9-4BDE-8B24-CDA70348223E}"/>
              </a:ext>
            </a:extLst>
          </p:cNvPr>
          <p:cNvSpPr txBox="1"/>
          <p:nvPr/>
        </p:nvSpPr>
        <p:spPr>
          <a:xfrm>
            <a:off x="1130270" y="1907931"/>
            <a:ext cx="884899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   |  1   2   3   4   5   6   7   8   9  10  11  12  13  14  15  16</a:t>
            </a:r>
          </a:p>
          <a:p>
            <a:r>
              <a:rPr lang="en-IN" sz="1400" dirty="0"/>
              <a:t>---+----------------------------------------------------------------</a:t>
            </a:r>
          </a:p>
          <a:p>
            <a:r>
              <a:rPr lang="en-IN" sz="1400" dirty="0"/>
              <a:t>  1|  1   2   3   4   5   6   7   8   9  10  11  12  13  14  15  16</a:t>
            </a:r>
          </a:p>
          <a:p>
            <a:r>
              <a:rPr lang="en-IN" sz="1400" dirty="0"/>
              <a:t>  2|  2   4   6   8  10  12  14  16  18  20  22  24  26  28  30  32</a:t>
            </a:r>
          </a:p>
          <a:p>
            <a:r>
              <a:rPr lang="en-IN" sz="1400" dirty="0"/>
              <a:t>  3|  3   6   9  12  15  18  21  24  27  30  33  36  39  42  45  48</a:t>
            </a:r>
          </a:p>
          <a:p>
            <a:r>
              <a:rPr lang="en-IN" sz="1400" dirty="0"/>
              <a:t>  4|  4   8  12  16  20  24  28  32  36  40  44  48  52  56  60  64</a:t>
            </a:r>
          </a:p>
          <a:p>
            <a:r>
              <a:rPr lang="en-IN" sz="1400" dirty="0"/>
              <a:t>  5|  5  10  15  20  25  30  35  40  45  50  55  60  65  70  75  80</a:t>
            </a:r>
          </a:p>
          <a:p>
            <a:r>
              <a:rPr lang="en-IN" sz="1400" dirty="0"/>
              <a:t>  6|  6  12  18  24  30  36  42  48  54  60  66  72  78  84  90  96</a:t>
            </a:r>
          </a:p>
          <a:p>
            <a:r>
              <a:rPr lang="en-IN" sz="1400" dirty="0"/>
              <a:t>  7|  7  14  21  28  35  42  49  56  63  70  77  84  91  98 105 112</a:t>
            </a:r>
          </a:p>
          <a:p>
            <a:r>
              <a:rPr lang="en-IN" sz="1400" dirty="0"/>
              <a:t>  8|  8  16  24  32  40  48  56  64  72  80  88  96 104 112 120 128</a:t>
            </a:r>
          </a:p>
          <a:p>
            <a:r>
              <a:rPr lang="en-IN" sz="1400" dirty="0"/>
              <a:t>  9|  9  18  27  36  45  54  63  72  81  90  99 108 117 126 135 144</a:t>
            </a:r>
          </a:p>
          <a:p>
            <a:r>
              <a:rPr lang="en-IN" sz="1400" dirty="0"/>
              <a:t> 10| 10  20  30  40  50  60  70  80  90 100 110 120 130 140 150 160</a:t>
            </a:r>
          </a:p>
          <a:p>
            <a:r>
              <a:rPr lang="en-IN" sz="1400" dirty="0"/>
              <a:t> 11| 11  22  33  44  55  66  77  88  99 110 121 132 143 154 165 176</a:t>
            </a:r>
          </a:p>
          <a:p>
            <a:r>
              <a:rPr lang="en-IN" sz="1400" dirty="0"/>
              <a:t> 12| 12  24  36  48  60  72  84  96 108 120 132 144 156 168 180 192</a:t>
            </a:r>
          </a:p>
          <a:p>
            <a:r>
              <a:rPr lang="en-IN" sz="1400" dirty="0"/>
              <a:t> 13| 13  26  39  52  65  78  91 104 117 130 143 156 169 182 195 208</a:t>
            </a:r>
          </a:p>
          <a:p>
            <a:r>
              <a:rPr lang="en-IN" sz="1400" dirty="0"/>
              <a:t> 14| 14  28  42  56  70  84  98 112 126 140 154 168 182 196 210 224</a:t>
            </a:r>
          </a:p>
          <a:p>
            <a:r>
              <a:rPr lang="en-IN" sz="1400" dirty="0"/>
              <a:t> 15| 15  30  45  60  75  90 105 120 135 150 165 180 195 210 225 240</a:t>
            </a:r>
          </a:p>
          <a:p>
            <a:r>
              <a:rPr lang="en-IN" sz="1400" dirty="0"/>
              <a:t> 16| 16  32  48  64  80  96 112 128 144 160 176 192 208 224 240 256 </a:t>
            </a:r>
          </a:p>
        </p:txBody>
      </p:sp>
    </p:spTree>
    <p:extLst>
      <p:ext uri="{BB962C8B-B14F-4D97-AF65-F5344CB8AC3E}">
        <p14:creationId xmlns:p14="http://schemas.microsoft.com/office/powerpoint/2010/main" val="298565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FABF0B-33A6-41C0-BB4C-EB96FFC4D591}"/>
              </a:ext>
            </a:extLst>
          </p:cNvPr>
          <p:cNvSpPr txBox="1"/>
          <p:nvPr/>
        </p:nvSpPr>
        <p:spPr>
          <a:xfrm>
            <a:off x="4317023" y="2567354"/>
            <a:ext cx="6585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Skeletons</a:t>
            </a:r>
          </a:p>
        </p:txBody>
      </p:sp>
    </p:spTree>
    <p:extLst>
      <p:ext uri="{BB962C8B-B14F-4D97-AF65-F5344CB8AC3E}">
        <p14:creationId xmlns:p14="http://schemas.microsoft.com/office/powerpoint/2010/main" val="141334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6F0C-480D-466C-9D6C-DC21528D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A: </a:t>
            </a:r>
            <a:r>
              <a:rPr lang="en-IN" dirty="0" err="1"/>
              <a:t>nesty_MeNumbers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363C-BE44-49B2-A126-6C3076EE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nesty_MeNumbers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 args[]){</a:t>
            </a:r>
          </a:p>
          <a:p>
            <a:r>
              <a:rPr lang="en-US" dirty="0"/>
              <a:t>		for(){// Declare the variable for the nested loop and define a limit. </a:t>
            </a:r>
          </a:p>
          <a:p>
            <a:r>
              <a:rPr lang="en-US" dirty="0"/>
              <a:t>			//Print statement for new line</a:t>
            </a:r>
          </a:p>
          <a:p>
            <a:r>
              <a:rPr lang="en-US" dirty="0"/>
              <a:t>		for() // New Variable to declare the number spaces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//Print statement for giving a space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	for()// Declare a new variable and define the limit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//Print Statement for printing the numbers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5825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</TotalTime>
  <Words>1129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Gallery</vt:lpstr>
      <vt:lpstr>Lab 10</vt:lpstr>
      <vt:lpstr>PowerPoint Presentation</vt:lpstr>
      <vt:lpstr>PowerPoint Presentation</vt:lpstr>
      <vt:lpstr>Example1: This example works on developing a multiplication table, say, multiplying numbers from 1 to 12 by themselves. One needs doubly-nested for loops, with variables (say, i and j) each going from 1 to 12.  </vt:lpstr>
      <vt:lpstr>Output: </vt:lpstr>
      <vt:lpstr>Example2: Timetable</vt:lpstr>
      <vt:lpstr>Output:</vt:lpstr>
      <vt:lpstr>PowerPoint Presentation</vt:lpstr>
      <vt:lpstr>Part A: nesty_MeNumbers</vt:lpstr>
      <vt:lpstr>Part B: Powers.  </vt:lpstr>
      <vt:lpstr>Part C: Q3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</dc:title>
  <dc:creator>Ruthvik Potu</dc:creator>
  <cp:lastModifiedBy>Ruthvik Potu</cp:lastModifiedBy>
  <cp:revision>13</cp:revision>
  <dcterms:created xsi:type="dcterms:W3CDTF">2020-04-01T16:54:28Z</dcterms:created>
  <dcterms:modified xsi:type="dcterms:W3CDTF">2020-04-01T19:16:38Z</dcterms:modified>
</cp:coreProperties>
</file>