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3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2740-FA1A-41BF-BBFE-7FD112A99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10413-DBC9-4429-BDCB-3BADC2BC5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CA6B-EB54-4C1C-B92E-E6A2BA93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5B17-F47D-402F-9243-2783131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50B7-5557-47A7-9E06-D079D88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7DC8-9C4A-4FE4-AC6F-AFA460BD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D8E8B-8B2E-4674-B84D-CD473A35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15EA-EBB5-4A20-BA2E-085FA8C6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71571-C4C0-4851-B89E-501F4ECC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09AB-4DBB-4680-A7EA-82ABC80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3E789-CA3B-469A-AE18-80D179682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7F29E-AD18-46F9-BF43-DB642B6F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EBCF-4A23-432E-8DEF-A009C7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0801-D17E-4BF3-8441-F9F13E1E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1F58-A550-417B-8F3E-F28BAC6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D73B-1486-470D-B75C-8D3A806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74A6-5397-4B8F-A990-4734DC1E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ACFA-A98A-4DF2-A713-FEB1B30C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5006-6BB1-4367-91BF-CC786B0B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8BD7-B110-4381-B9EC-CE20D727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913-F131-459D-B4E5-05B0486F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C57E-99F2-4086-B9A4-B11EC5A2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581B-8C81-462B-847F-E940615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EDDD-1FFA-4C22-8E60-65CE84C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78664-E64C-4E8A-8F3D-4EBECA9D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C9C1-30BD-48A5-B37D-8F70507C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19B6-D0D4-466A-B73B-5ADABF71A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A52D-E743-44B5-9A46-CEA8138C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DD71-7E54-470B-9584-5A1417E0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337B8-29D4-4F98-B572-0E91A55E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DFD7-8A27-40E1-B5EE-275C18CF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ADD2-7F92-447B-91C0-69290450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4EC2-3C67-48DF-AB99-547EFFC3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5C61-4982-4CB9-99D1-6F3250FF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C0A6E-7F4B-41D3-83EB-DB7D0591A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6FF93-BC77-455A-84D1-64F7D1085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EBDCF-1841-4DDE-8ABF-DC029286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94F55-2DF5-4422-A4B2-2191B81B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ED446-CC5E-4018-B147-D8F765FA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3C58-8010-4B74-B254-80F5E8E3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6863E-A0D6-4F5D-852C-F7F36855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1405E-A90F-4881-AF12-3715B5FC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518A-247D-422A-99DB-BCB144F3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2EB53-F872-4211-A6BE-C330C65F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026C9-C5BC-41CD-B917-B9B970E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CC3E-FC61-4E2E-8F2E-417840C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5FD-0D63-4544-BD2D-B7B20CA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0C41-A404-4543-B816-D457C726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61AB-C407-4958-8185-2DA6B53B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AA78-9E19-4EDC-A1CB-D90C86B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FD01-14FA-40E2-9BBD-A8A143F2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6F51-A955-4669-8617-1DB74ECB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17CC-FBB3-4B3E-9B58-7EAB03C3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E267-2249-40D7-A9B8-8056AB63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60BE-4020-47EA-BD89-B553A7A73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6424-3A02-4F3A-B40B-B7CB1F3E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1112-B7CA-4ACB-86D3-7B3E969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DF5DF-7588-48CB-B38A-98013A38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A2A1-92AC-40CC-AE21-BDE812A9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FBD6-09E4-4F27-AF01-309A47DC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394A-1F6A-4D38-83BE-E37DDD97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83A5-EE40-497C-814D-1323D788C713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541E-9EB1-46A4-96D7-83E04BF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206A-F78D-4659-9FA3-AF803B49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5E31-A7D9-46C9-8F46-515A76EC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746-374C-4033-BE40-7E9AF047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92C5-2EF9-4029-8592-46DD61E2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paper exam.  75 minutes. </a:t>
            </a:r>
          </a:p>
          <a:p>
            <a:r>
              <a:rPr lang="en-US" dirty="0"/>
              <a:t>No Cheat sheet. No calculator. </a:t>
            </a:r>
          </a:p>
          <a:p>
            <a:r>
              <a:rPr lang="en-US" dirty="0"/>
              <a:t>Question type: </a:t>
            </a:r>
          </a:p>
          <a:p>
            <a:pPr lvl="1"/>
            <a:r>
              <a:rPr lang="en-US" dirty="0"/>
              <a:t>1) Given statement, judge if it is true or not. </a:t>
            </a:r>
          </a:p>
          <a:p>
            <a:pPr lvl="1"/>
            <a:r>
              <a:rPr lang="en-US" dirty="0"/>
              <a:t>2) Calculate the Big-O of time and space </a:t>
            </a:r>
          </a:p>
          <a:p>
            <a:pPr lvl="1"/>
            <a:r>
              <a:rPr lang="en-US" dirty="0"/>
              <a:t>3) Code implementation </a:t>
            </a:r>
          </a:p>
          <a:p>
            <a:pPr lvl="1"/>
            <a:r>
              <a:rPr lang="en-US" dirty="0"/>
              <a:t>4) Proof</a:t>
            </a:r>
          </a:p>
          <a:p>
            <a:pPr lvl="1"/>
            <a:r>
              <a:rPr lang="en-US" dirty="0"/>
              <a:t>5) Justification: explain your answer.   </a:t>
            </a:r>
          </a:p>
          <a:p>
            <a:r>
              <a:rPr lang="en-US" b="1" dirty="0"/>
              <a:t>Do not copy answers</a:t>
            </a:r>
          </a:p>
        </p:txBody>
      </p:sp>
    </p:spTree>
    <p:extLst>
      <p:ext uri="{BB962C8B-B14F-4D97-AF65-F5344CB8AC3E}">
        <p14:creationId xmlns:p14="http://schemas.microsoft.com/office/powerpoint/2010/main" val="208760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F4CAC-49BD-4A36-8795-1B0B0FEB4984}"/>
              </a:ext>
            </a:extLst>
          </p:cNvPr>
          <p:cNvSpPr txBox="1"/>
          <p:nvPr/>
        </p:nvSpPr>
        <p:spPr>
          <a:xfrm>
            <a:off x="938254" y="604299"/>
            <a:ext cx="900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Unit 1: Programming Review &amp; Basic Algorithms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A140-F635-4E32-A939-644E23C85E59}"/>
              </a:ext>
            </a:extLst>
          </p:cNvPr>
          <p:cNvSpPr txBox="1"/>
          <p:nvPr/>
        </p:nvSpPr>
        <p:spPr>
          <a:xfrm>
            <a:off x="1003191" y="1258122"/>
            <a:ext cx="90088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1.  Divide and Conquer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Guess My Number: what is the optimal number of guesses?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to calculate Log?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Given a random number range, what is the formula for the guesses?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2. Search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What is linear search and binary search.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3. Proof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to use inductive proof.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4. Coding style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2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A2E75-FEAF-4A45-AB20-8EF86325EB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1710" y="473903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Unit 2: </a:t>
            </a:r>
            <a:r>
              <a:rPr lang="en-US" sz="2400" b="1" dirty="0">
                <a:solidFill>
                  <a:srgbClr val="000000"/>
                </a:solidFill>
              </a:rPr>
              <a:t>Asymptotic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23FE5-4EB9-4ACF-AB4E-F327F2D532E4}"/>
                  </a:ext>
                </a:extLst>
              </p:cNvPr>
              <p:cNvSpPr txBox="1"/>
              <p:nvPr/>
            </p:nvSpPr>
            <p:spPr>
              <a:xfrm>
                <a:off x="836214" y="1043437"/>
                <a:ext cx="900882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</a:rPr>
                  <a:t>Big-O notion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Understand what is Big-O  for run time and space and know how to calculate the big-o given a code block. </a:t>
                </a: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2.  How to simplify Big-O. For example,  5n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23FE5-4EB9-4ACF-AB4E-F327F2D53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4" y="1043437"/>
                <a:ext cx="9008827" cy="3046988"/>
              </a:xfrm>
              <a:prstGeom prst="rect">
                <a:avLst/>
              </a:prstGeom>
              <a:blipFill>
                <a:blip r:embed="rId2"/>
                <a:stretch>
                  <a:fillRect l="-1083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06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C4B55-E791-45F5-AC6A-8D5E74F1822B}"/>
              </a:ext>
            </a:extLst>
          </p:cNvPr>
          <p:cNvSpPr txBox="1">
            <a:spLocks/>
          </p:cNvSpPr>
          <p:nvPr/>
        </p:nvSpPr>
        <p:spPr>
          <a:xfrm>
            <a:off x="591710" y="473903"/>
            <a:ext cx="105156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</a:rPr>
              <a:t>Unit 3: S</a:t>
            </a:r>
            <a:r>
              <a:rPr lang="en-US" altLang="zh-CN" sz="2400" b="1" dirty="0">
                <a:solidFill>
                  <a:srgbClr val="000000"/>
                </a:solidFill>
              </a:rPr>
              <a:t>orting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DCA18-BF5A-4879-8825-F15E7A1CA6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7125" y="1110008"/>
            <a:ext cx="10515600" cy="398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Sorting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Understand sorting algorithms we have learnt. Given a code block, you should be able to calculate the Big-O for the time and space.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rgbClr val="000000"/>
                </a:solidFill>
              </a:rPr>
              <a:t>Understand the merge sort. How to merge two arrays?</a:t>
            </a:r>
          </a:p>
          <a:p>
            <a:pPr marL="457200" indent="-457200">
              <a:buAutoNum type="arabicPeriod" startAt="2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eriod" startAt="2"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29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1249-BF59-4703-96CD-65C81A9A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B8A94-C603-45A8-8F79-D9D8C8C7E50A}"/>
              </a:ext>
            </a:extLst>
          </p:cNvPr>
          <p:cNvSpPr txBox="1"/>
          <p:nvPr/>
        </p:nvSpPr>
        <p:spPr>
          <a:xfrm>
            <a:off x="1099269" y="1334034"/>
            <a:ext cx="60946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CMR10"/>
              </a:rPr>
              <a:t>1) Statement</a:t>
            </a:r>
          </a:p>
          <a:p>
            <a:r>
              <a:rPr lang="en-US" sz="2800" b="0" i="0" u="none" strike="noStrike" baseline="0" dirty="0">
                <a:latin typeface="CMR10"/>
              </a:rPr>
              <a:t>T/F log</a:t>
            </a:r>
            <a:r>
              <a:rPr lang="en-US" sz="2800" b="0" i="0" u="none" strike="noStrike" baseline="0" dirty="0">
                <a:latin typeface="CMR7"/>
              </a:rPr>
              <a:t>2</a:t>
            </a:r>
            <a:r>
              <a:rPr lang="en-US" sz="2800" b="0" i="0" u="none" strike="noStrike" baseline="0" dirty="0">
                <a:latin typeface="CMR10"/>
              </a:rPr>
              <a:t>(32) = 4</a:t>
            </a:r>
          </a:p>
          <a:p>
            <a:r>
              <a:rPr lang="en-US" sz="2800" dirty="0">
                <a:latin typeface="CMR10"/>
              </a:rPr>
              <a:t>log(</a:t>
            </a:r>
            <a:r>
              <a:rPr lang="en-US" sz="2800" dirty="0" err="1">
                <a:latin typeface="CMR10"/>
              </a:rPr>
              <a:t>xy</a:t>
            </a:r>
            <a:r>
              <a:rPr lang="en-US" sz="2800" dirty="0">
                <a:latin typeface="CMR10"/>
              </a:rPr>
              <a:t>) = </a:t>
            </a:r>
            <a:r>
              <a:rPr lang="en-US" sz="2800" dirty="0" err="1">
                <a:latin typeface="CMR10"/>
              </a:rPr>
              <a:t>xlog</a:t>
            </a:r>
            <a:r>
              <a:rPr lang="en-US" sz="2800" dirty="0">
                <a:latin typeface="CMR10"/>
              </a:rPr>
              <a:t>(y)</a:t>
            </a:r>
          </a:p>
          <a:p>
            <a:endParaRPr lang="en-US" sz="2800" dirty="0">
              <a:latin typeface="CMR10"/>
            </a:endParaRPr>
          </a:p>
          <a:p>
            <a:r>
              <a:rPr lang="en-US" sz="2800" dirty="0">
                <a:latin typeface="CMR10"/>
              </a:rPr>
              <a:t>2) Simplify functions below</a:t>
            </a:r>
          </a:p>
          <a:p>
            <a:r>
              <a:rPr lang="en-US" sz="2800" dirty="0">
                <a:latin typeface="CMR10"/>
              </a:rPr>
              <a:t>	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10n</a:t>
            </a:r>
            <a:r>
              <a:rPr lang="en-US" sz="280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+5n</a:t>
            </a:r>
            <a:r>
              <a:rPr lang="en-US" sz="280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+4</a:t>
            </a:r>
          </a:p>
          <a:p>
            <a:endParaRPr lang="en-US" sz="2800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MR10"/>
              </a:rPr>
              <a:t>3)Calculate the big-o below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4F2D4D-BA8D-408B-928D-544C197D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60" y="4984770"/>
            <a:ext cx="3068148" cy="172354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for(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=1;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&lt;=n; 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    j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j++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CC0D7-8980-4259-8A2C-544DB08E812F}"/>
                  </a:ext>
                </a:extLst>
              </p:cNvPr>
              <p:cNvSpPr txBox="1"/>
              <p:nvPr/>
            </p:nvSpPr>
            <p:spPr>
              <a:xfrm>
                <a:off x="892536" y="1277623"/>
                <a:ext cx="6094674" cy="1002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MR10"/>
                  </a:rPr>
                  <a:t>Prove </a:t>
                </a:r>
              </a:p>
              <a:p>
                <a:r>
                  <a:rPr lang="en-US" sz="2800" b="0" i="0" u="none" strike="noStrike" baseline="0" dirty="0">
                    <a:latin typeface="CMR10"/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i="0" u="none" strike="noStrike" baseline="0" dirty="0">
                  <a:latin typeface="CMR1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CC0D7-8980-4259-8A2C-544DB08E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36" y="1277623"/>
                <a:ext cx="6094674" cy="1002326"/>
              </a:xfrm>
              <a:prstGeom prst="rect">
                <a:avLst/>
              </a:prstGeom>
              <a:blipFill>
                <a:blip r:embed="rId2"/>
                <a:stretch>
                  <a:fillRect l="-200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0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CMR10</vt:lpstr>
      <vt:lpstr>CMR7</vt:lpstr>
      <vt:lpstr>Arial</vt:lpstr>
      <vt:lpstr>Calibri</vt:lpstr>
      <vt:lpstr>Calibri Light</vt:lpstr>
      <vt:lpstr>Cambria Math</vt:lpstr>
      <vt:lpstr>Verdana</vt:lpstr>
      <vt:lpstr>Office Theme</vt:lpstr>
      <vt:lpstr>Mid-exam Review</vt:lpstr>
      <vt:lpstr>PowerPoint Presentation</vt:lpstr>
      <vt:lpstr>PowerPoint Presentation</vt:lpstr>
      <vt:lpstr>PowerPoint Presentation</vt:lpstr>
      <vt:lpstr>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Mid-exam Review</dc:title>
  <dc:creator>Jun Yi</dc:creator>
  <cp:lastModifiedBy>Jun Yi</cp:lastModifiedBy>
  <cp:revision>5</cp:revision>
  <dcterms:created xsi:type="dcterms:W3CDTF">2021-10-03T19:34:17Z</dcterms:created>
  <dcterms:modified xsi:type="dcterms:W3CDTF">2021-10-03T20:26:06Z</dcterms:modified>
</cp:coreProperties>
</file>