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24384000" cy="13716000"/>
  <p:notesSz cx="6858000" cy="9144000"/>
  <p:embeddedFontLst>
    <p:embeddedFont>
      <p:font typeface="Gill Sans" panose="02010600030101010101" charset="0"/>
      <p:regular r:id="rId45"/>
      <p:bold r:id="rId46"/>
    </p:embeddedFont>
    <p:embeddedFont>
      <p:font typeface="Merriweather Sans" panose="02010600030101010101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j1tYNQYinD/pWMI1p/BhjGlC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1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de0b371d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Min: 2.99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Max: 5.49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Range: 2.50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Mean: 4.00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Mode: 3.69 and 5.49</a:t>
            </a:r>
            <a:endParaRPr/>
          </a:p>
        </p:txBody>
      </p:sp>
      <p:sp>
        <p:nvSpPr>
          <p:cNvPr id="284" name="Google Shape;284;g6de0b371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maybe explain why the sqrt(41) is between 0 and 41</a:t>
            </a:r>
            <a:endParaRPr/>
          </a:p>
        </p:txBody>
      </p:sp>
      <p:sp>
        <p:nvSpPr>
          <p:cNvPr id="303" name="Google Shape;3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e0b371dd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6de0b371d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de8ef4a1d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g6de8ef4a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8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9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4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7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7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7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the-distance-value-between-two-array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teams/join/dqafkydupanpqywtiqprahocimsaczbf-CSC272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836C-CF59-49B7-A03F-1E6C74C355B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Jun Yi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Linear search is the best way to search through a list about which you know nothing. Linear search is, quite simply, checking every item in the list in order until you find (or don't find) your answer.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3 in 1,</a:t>
            </a:r>
            <a:r>
              <a:rPr lang="en-US" b="1"/>
              <a:t>2</a:t>
            </a:r>
            <a:r>
              <a:rPr lang="en-US" sz="7000"/>
              <a:t>,4,7,9,3,12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Linear search is the best way to search through a list about which you know nothing. Linear search is, quite simply, checking every item in the list in order until you find (or don't find) your answer.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3 in 1,2,</a:t>
            </a:r>
            <a:r>
              <a:rPr lang="en-US" b="1"/>
              <a:t>4</a:t>
            </a:r>
            <a:r>
              <a:rPr lang="en-US" sz="7000"/>
              <a:t>,7,9,3,12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Linear search is the best way to search through a list about which you know nothing. Linear search is, quite simply, checking every item in the list in order until you find (or don't find) your answer.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3 in 1,2,4,</a:t>
            </a:r>
            <a:r>
              <a:rPr lang="en-US" b="1"/>
              <a:t>7</a:t>
            </a:r>
            <a:r>
              <a:rPr lang="en-US" sz="7000"/>
              <a:t>,9,3,12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Linear search is the best way to search through a list about which you know nothing. Linear search is, quite simply, checking every item in the list in order until you find (or don't find) your answer.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Example: Find 3 in 1,2,4,7,</a:t>
            </a:r>
            <a:r>
              <a:rPr lang="en-US" b="1" dirty="0"/>
              <a:t>9</a:t>
            </a:r>
            <a:r>
              <a:rPr lang="en-US" sz="7000" dirty="0"/>
              <a:t>,3,12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Linear search is the best way to search through a list about which you know nothing. Linear search is, quite simply, checking every item in the list in order until you find (or don't find) your answer.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Example: Find </a:t>
            </a:r>
            <a:r>
              <a:rPr lang="en-US" b="1" dirty="0"/>
              <a:t>3</a:t>
            </a:r>
            <a:r>
              <a:rPr lang="en-US" sz="7000" dirty="0"/>
              <a:t> in 1,2,4,7,9,</a:t>
            </a:r>
            <a:r>
              <a:rPr lang="en-US" b="1" dirty="0"/>
              <a:t>3</a:t>
            </a:r>
            <a:r>
              <a:rPr lang="en-US" sz="7000" dirty="0"/>
              <a:t>,12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When we know a list is sorted (i.e. each number is greater than or equal to its predecessor), we can apply </a:t>
            </a:r>
            <a:r>
              <a:rPr lang="en-US" b="1"/>
              <a:t>binary search</a:t>
            </a:r>
            <a:r>
              <a:rPr lang="en-US" sz="7000"/>
              <a:t>. In binary search, we iteratively check the middle and then throw out half the list until we find our item.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42 in 1,5,6,8,9,10,23,42,59,73,105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When we know a list is sorted (i.e. each number is greater than or equal to its predecessor), we can apply </a:t>
            </a:r>
            <a:r>
              <a:rPr lang="en-US" b="1"/>
              <a:t>binary search</a:t>
            </a:r>
            <a:r>
              <a:rPr lang="en-US" sz="7000"/>
              <a:t>. In binary search, we iteratively check the middle and then throw out half the list until we find our item.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42 in </a:t>
            </a:r>
            <a:r>
              <a:rPr lang="en-US">
                <a:solidFill>
                  <a:schemeClr val="accent5"/>
                </a:solidFill>
              </a:rPr>
              <a:t>1,5,6,8,9,</a:t>
            </a:r>
            <a:r>
              <a:rPr lang="en-US" b="1"/>
              <a:t>10</a:t>
            </a:r>
            <a:r>
              <a:rPr lang="en-US" sz="7000"/>
              <a:t>,</a:t>
            </a:r>
            <a:r>
              <a:rPr lang="en-US">
                <a:solidFill>
                  <a:srgbClr val="979797"/>
                </a:solidFill>
              </a:rPr>
              <a:t>23,42,59,73,105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When we know a list is sorted (i.e. each number is greater than or equal to its predecessor), we can apply </a:t>
            </a:r>
            <a:r>
              <a:rPr lang="en-US" b="1"/>
              <a:t>binary search</a:t>
            </a:r>
            <a:r>
              <a:rPr lang="en-US" sz="7000"/>
              <a:t>. In binary search, we iteratively check the middle and then throw out half the list until we find our item.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42 in </a:t>
            </a:r>
            <a:r>
              <a:rPr lang="en-US">
                <a:solidFill>
                  <a:schemeClr val="accent5"/>
                </a:solidFill>
              </a:rPr>
              <a:t>1,5,6,8,9,10,</a:t>
            </a:r>
            <a:r>
              <a:rPr lang="en-US">
                <a:solidFill>
                  <a:srgbClr val="979797"/>
                </a:solidFill>
              </a:rPr>
              <a:t>23,42</a:t>
            </a:r>
            <a:r>
              <a:rPr lang="en-US">
                <a:solidFill>
                  <a:schemeClr val="accent5"/>
                </a:solidFill>
              </a:rPr>
              <a:t>,</a:t>
            </a:r>
            <a:r>
              <a:rPr lang="en-US" b="1">
                <a:solidFill>
                  <a:srgbClr val="000000"/>
                </a:solidFill>
              </a:rPr>
              <a:t>59</a:t>
            </a:r>
            <a:r>
              <a:rPr lang="en-US">
                <a:solidFill>
                  <a:schemeClr val="accent5"/>
                </a:solidFill>
              </a:rPr>
              <a:t>,73,105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When we know a list is sorted (i.e. each number is greater than or equal to its predecessor), we can apply </a:t>
            </a:r>
            <a:r>
              <a:rPr lang="en-US" b="1"/>
              <a:t>binary search</a:t>
            </a:r>
            <a:r>
              <a:rPr lang="en-US" sz="7000"/>
              <a:t>. In binary search, we iteratively check the middle and then throw out half the list until we find our item.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42 in </a:t>
            </a:r>
            <a:r>
              <a:rPr lang="en-US">
                <a:solidFill>
                  <a:schemeClr val="accent5"/>
                </a:solidFill>
              </a:rPr>
              <a:t>1,5,6,8,9,10,</a:t>
            </a:r>
            <a:r>
              <a:rPr lang="en-US" b="1">
                <a:solidFill>
                  <a:srgbClr val="000000"/>
                </a:solidFill>
              </a:rPr>
              <a:t>23</a:t>
            </a:r>
            <a:r>
              <a:rPr lang="en-US">
                <a:solidFill>
                  <a:srgbClr val="979797"/>
                </a:solidFill>
              </a:rPr>
              <a:t>,42</a:t>
            </a:r>
            <a:r>
              <a:rPr lang="en-US">
                <a:solidFill>
                  <a:schemeClr val="accent5"/>
                </a:solidFill>
              </a:rPr>
              <a:t>,59,73,105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When we know a list is sorted (i.e. each number is greater than or equal to its predecessor), we can apply </a:t>
            </a:r>
            <a:r>
              <a:rPr lang="en-US" b="1"/>
              <a:t>binary search</a:t>
            </a:r>
            <a:r>
              <a:rPr lang="en-US" sz="7000"/>
              <a:t>. In binary search, we iteratively check the middle and then throw out half the list until we find our item.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42 in </a:t>
            </a:r>
            <a:r>
              <a:rPr lang="en-US">
                <a:solidFill>
                  <a:schemeClr val="accent5"/>
                </a:solidFill>
              </a:rPr>
              <a:t>1,5,6,8,9,10,23,</a:t>
            </a:r>
            <a:r>
              <a:rPr lang="en-US" b="1">
                <a:solidFill>
                  <a:srgbClr val="000000"/>
                </a:solidFill>
              </a:rPr>
              <a:t>42</a:t>
            </a:r>
            <a:r>
              <a:rPr lang="en-US">
                <a:solidFill>
                  <a:schemeClr val="accent5"/>
                </a:solidFill>
              </a:rPr>
              <a:t>,59,73,105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Diagnostic Exam Results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3"/>
          </p:nvPr>
        </p:nvSpPr>
        <p:spPr>
          <a:xfrm>
            <a:off x="1523036" y="2729160"/>
            <a:ext cx="21337800" cy="5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Big thanks to all of you for the effort you put into the diagnostic exam.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Let’s go over some of the questions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We often have to search through really large databases to find a desired item. Binary search can save a lot of time (20 reads to find an item in 1,000,000 sorted items).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3: Statistical Algorithms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Mode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 dirty="0"/>
              <a:t>Min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Max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Range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Mean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Mode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Statistical Algorithms: Minimum</a:t>
            </a: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The </a:t>
            </a:r>
            <a:r>
              <a:rPr lang="en-US" b="1" dirty="0"/>
              <a:t>minimum </a:t>
            </a:r>
            <a:r>
              <a:rPr lang="en-US" sz="7000" dirty="0"/>
              <a:t>of a list is the smallest element in a list. We find the minimum of a list by keeping track of the current min and checking each element in turn to see if it's smaller than the current minimum.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Mode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Statistical Algorithms: Maximum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1034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The </a:t>
            </a:r>
            <a:r>
              <a:rPr lang="en-US" b="1" dirty="0"/>
              <a:t>maximum </a:t>
            </a:r>
            <a:r>
              <a:rPr lang="en-US" sz="7000" dirty="0"/>
              <a:t>of a list is the </a:t>
            </a:r>
            <a:r>
              <a:rPr lang="en-US" dirty="0"/>
              <a:t>largest</a:t>
            </a:r>
            <a:r>
              <a:rPr lang="en-US" sz="7000" dirty="0"/>
              <a:t> element in a list. We find the maximum of a list by keeping track of the current </a:t>
            </a:r>
            <a:r>
              <a:rPr lang="en-US" dirty="0"/>
              <a:t>max</a:t>
            </a:r>
            <a:r>
              <a:rPr lang="en-US" sz="7000" dirty="0"/>
              <a:t> and checking each element in turn to see if it's larger than the current maximum.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lang="en-US" dirty="0"/>
          </a:p>
          <a:p>
            <a:pPr marL="0" indent="0"/>
            <a:r>
              <a:rPr lang="en-US" dirty="0">
                <a:hlinkClick r:id="rId3"/>
              </a:rPr>
              <a:t>https://leetcode.com/problems/find-the-distance-value-between-two-arrays/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Mode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Statistical Algorithms: Range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The </a:t>
            </a:r>
            <a:r>
              <a:rPr lang="en-US" b="1"/>
              <a:t>range</a:t>
            </a:r>
            <a:r>
              <a:rPr lang="en-US" sz="7000"/>
              <a:t> of a list is found by subtracting the </a:t>
            </a:r>
            <a:r>
              <a:rPr lang="en-US" b="1"/>
              <a:t>minimum</a:t>
            </a:r>
            <a:r>
              <a:rPr lang="en-US" sz="7000"/>
              <a:t> of the list from the </a:t>
            </a:r>
            <a:r>
              <a:rPr lang="en-US" b="1"/>
              <a:t>maximum</a:t>
            </a:r>
            <a:r>
              <a:rPr lang="en-US" sz="7000"/>
              <a:t>.</a:t>
            </a: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range = maximum - minimum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Mode</a:t>
            </a:r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Diagnostic Exam Results</a:t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00" y="2729296"/>
            <a:ext cx="10607225" cy="10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Statistical Algorithms: Mean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The </a:t>
            </a:r>
            <a:r>
              <a:rPr lang="en-US" b="1"/>
              <a:t>mean</a:t>
            </a:r>
            <a:r>
              <a:rPr lang="en-US" sz="7000"/>
              <a:t> (or </a:t>
            </a:r>
            <a:r>
              <a:rPr lang="en-US" b="1"/>
              <a:t>average</a:t>
            </a:r>
            <a:r>
              <a:rPr lang="en-US" sz="7000"/>
              <a:t>) of a list is found by adding all the numbers in a list and then dividing it by the length.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Mode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Statistical Algorithms: M</a:t>
            </a:r>
            <a:r>
              <a:rPr lang="en-US" sz="10000">
                <a:solidFill>
                  <a:srgbClr val="3A5998"/>
                </a:solidFill>
              </a:rPr>
              <a:t>ode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975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The </a:t>
            </a:r>
            <a:r>
              <a:rPr lang="en-US" sz="6600" b="1"/>
              <a:t>mode</a:t>
            </a:r>
            <a:r>
              <a:rPr lang="en-US" sz="6600"/>
              <a:t> of a list is the number that appears the most often in the list.</a:t>
            </a:r>
            <a:endParaRPr sz="6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Mode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de0b371dd_1_0"/>
          <p:cNvSpPr txBox="1">
            <a:spLocks noGrp="1"/>
          </p:cNvSpPr>
          <p:nvPr>
            <p:ph type="body" idx="1"/>
          </p:nvPr>
        </p:nvSpPr>
        <p:spPr>
          <a:xfrm>
            <a:off x="1523088" y="3769881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Find the:</a:t>
            </a:r>
            <a:endParaRPr sz="700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Min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Max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Range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Mean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Mode</a:t>
            </a:r>
            <a:endParaRPr/>
          </a:p>
        </p:txBody>
      </p:sp>
      <p:sp>
        <p:nvSpPr>
          <p:cNvPr id="287" name="Google Shape;287;g6de0b371dd_1_0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Statistical Algorithms</a:t>
            </a:r>
            <a:endParaRPr/>
          </a:p>
        </p:txBody>
      </p:sp>
      <p:pic>
        <p:nvPicPr>
          <p:cNvPr id="288" name="Google Shape;288;g6de0b371d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2323" y="2729301"/>
            <a:ext cx="11596176" cy="107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There is a lot of big data analysis going on today. Statistics and the computer programs that compute them are really important in this!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28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3: Mathematical Algorithms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Finding Square Roots with Binary Search</a:t>
            </a:r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How can we approximate sqrt(41) without using Math.sqrt()?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We'll start by noting that sqrt(41) is somewhere between 0 and 41. So, this is kind of like guessing a number between 0 and 41. What's a good first guess?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Finding Square Roots with Binary Search</a:t>
            </a:r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How can we approximate sqrt(41) without using Math.sqrt()?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Let's first guess that it's 41/2 = 20.5. We have 20.5^2 = 420.25. So 20.5 is too high, and we now know sqrt(41) is between 0 and 20.5.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de0b371dd_1_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2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Finding Square Roots with Binary Search</a:t>
            </a:r>
            <a:endParaRPr/>
          </a:p>
        </p:txBody>
      </p:sp>
      <p:sp>
        <p:nvSpPr>
          <p:cNvPr id="318" name="Google Shape;318;g6de0b371dd_1_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6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How can we approximate sqrt(41) without using Math.sqrt()?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Let's </a:t>
            </a:r>
            <a:r>
              <a:rPr lang="en-US"/>
              <a:t>then</a:t>
            </a:r>
            <a:r>
              <a:rPr lang="en-US" sz="7000"/>
              <a:t> guess that it's </a:t>
            </a:r>
            <a:r>
              <a:rPr lang="en-US"/>
              <a:t>20.5</a:t>
            </a:r>
            <a:r>
              <a:rPr lang="en-US" sz="7000"/>
              <a:t>/2 = </a:t>
            </a:r>
            <a:r>
              <a:rPr lang="en-US"/>
              <a:t>10.25</a:t>
            </a:r>
            <a:r>
              <a:rPr lang="en-US" sz="7000"/>
              <a:t>. We have </a:t>
            </a:r>
            <a:r>
              <a:rPr lang="en-US"/>
              <a:t>10</a:t>
            </a:r>
            <a:r>
              <a:rPr lang="en-US" sz="7000"/>
              <a:t>.25^2 = </a:t>
            </a:r>
            <a:r>
              <a:rPr lang="en-US"/>
              <a:t>105.0625</a:t>
            </a:r>
            <a:r>
              <a:rPr lang="en-US" sz="7000"/>
              <a:t>. So </a:t>
            </a:r>
            <a:r>
              <a:rPr lang="en-US"/>
              <a:t>10.25</a:t>
            </a:r>
            <a:r>
              <a:rPr lang="en-US" sz="7000"/>
              <a:t> is too high, and we now know sqrt(41) is between 0 and </a:t>
            </a:r>
            <a:r>
              <a:rPr lang="en-US"/>
              <a:t>10.25</a:t>
            </a:r>
            <a:r>
              <a:rPr lang="en-US" sz="7000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Diagnostic Exam Results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288" y="2729160"/>
            <a:ext cx="14885582" cy="1041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Finding Square Roots with Binary Search</a:t>
            </a: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How can we approximate sqrt(41) without using Math.sqrt()?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After 20 guesses, we have a possible range of 41/(2^20) = 0.00003. So we can get pretty close pretty quickly!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Sometimes, guess-and-check can work really quickly! In fact, a lot of mathematical algorithms do this under the hood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de8ef4a1d_0_1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Homework 1</a:t>
            </a:r>
            <a:endParaRPr/>
          </a:p>
        </p:txBody>
      </p:sp>
      <p:sp>
        <p:nvSpPr>
          <p:cNvPr id="336" name="Google Shape;336;g6de8ef4a1d_0_10"/>
          <p:cNvSpPr txBox="1">
            <a:spLocks noGrp="1"/>
          </p:cNvSpPr>
          <p:nvPr>
            <p:ph type="body" idx="3"/>
          </p:nvPr>
        </p:nvSpPr>
        <p:spPr>
          <a:xfrm>
            <a:off x="1554912" y="2249788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repl.it Invite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11:30~12:15pm: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>
                <a:hlinkClick r:id="rId3"/>
              </a:rPr>
              <a:t>https://replit.com/teams/join/dqafkydupanpqywtiqprahocimsaczbf-CSC2720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Choose assignment1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3:30~4:15pm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>
                <a:hlinkClick r:id="rId3"/>
              </a:rPr>
              <a:t>https://replit.com/teams/join/dqafkydupanpqywtiqprahocimsaczbf-CSC2720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Choose Assignment1-2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Diagnostic Exam Results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288" y="2729160"/>
            <a:ext cx="14216078" cy="1060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28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3: Linear and Binary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Warmup: Thought Experiment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5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How would I find a word in a dictionary? If I was looking for “cat”, is it before or after “elephant”?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How would I find a word in an essay or a book? If I was looking for “cat”, is it before or after “elephant”?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Linear search is the best way to search through a list about which you know nothing. Linear search is, quite simply, checking every item in the list in order until you find (or don't find) your answer.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3 in 1,2,4,7,9,3,12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Linear search is the best way to search through a list about which you know nothing. Linear search is, quite simply, checking every item in the list in order until you find (or don't find) your answer.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Find 3 in </a:t>
            </a:r>
            <a:r>
              <a:rPr lang="en-US" b="1"/>
              <a:t>1</a:t>
            </a:r>
            <a:r>
              <a:rPr lang="en-US" sz="7000"/>
              <a:t>,2,4,7,9,3,12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1377</Words>
  <Application>Microsoft Office PowerPoint</Application>
  <PresentationFormat>Custom</PresentationFormat>
  <Paragraphs>162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Merriweather Sans</vt:lpstr>
      <vt:lpstr>Gill Sans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Yi</dc:creator>
  <cp:lastModifiedBy>Jun Yi</cp:lastModifiedBy>
  <cp:revision>7</cp:revision>
  <dcterms:modified xsi:type="dcterms:W3CDTF">2021-08-31T00:15:02Z</dcterms:modified>
</cp:coreProperties>
</file>