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5" r:id="rId14"/>
    <p:sldId id="276" r:id="rId15"/>
  </p:sldIdLst>
  <p:sldSz cx="24384000" cy="13716000"/>
  <p:notesSz cx="6858000" cy="9144000"/>
  <p:embeddedFontLst>
    <p:embeddedFont>
      <p:font typeface="Gill Sans" panose="02010600030101010101" charset="0"/>
      <p:regular r:id="rId17"/>
      <p:bold r:id="rId18"/>
    </p:embeddedFont>
    <p:embeddedFont>
      <p:font typeface="Merriweather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w2v8dhf9BBtIy60oCNOtBK4K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1909c66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f1909c6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1909c666_0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f1909c66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1909c666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f1909c66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1909c666_0_1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f1909c6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5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3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64F92-03B2-4976-A5FE-B710533D2EE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529823" y="11629054"/>
            <a:ext cx="22353996" cy="1231106"/>
          </a:xfrm>
        </p:spPr>
        <p:txBody>
          <a:bodyPr/>
          <a:lstStyle/>
          <a:p>
            <a:r>
              <a:rPr lang="en-US" dirty="0"/>
              <a:t>Jun Yi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909c666_0_12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156" name="Google Shape;156;g6f1909c666_0_12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7" name="Google Shape;157;g6f1909c666_0_12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 err="1"/>
              <a:t>QuickSort</a:t>
            </a:r>
            <a:r>
              <a:rPr lang="en-US" sz="7000" dirty="0"/>
              <a:t> is a</a:t>
            </a:r>
            <a:r>
              <a:rPr lang="en-US" dirty="0"/>
              <a:t> recursive </a:t>
            </a:r>
            <a:r>
              <a:rPr lang="en-US" sz="7000" dirty="0"/>
              <a:t>algorithm which involves estimating the median of a list (</a:t>
            </a:r>
            <a:r>
              <a:rPr lang="en-US" b="1" dirty="0"/>
              <a:t>pivot</a:t>
            </a:r>
            <a:r>
              <a:rPr lang="en-US" sz="7000" dirty="0"/>
              <a:t>), separating the list into the half above and the half below, and recursively sorting each half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1909c666_0_14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163" name="Google Shape;163;g6f1909c666_0_14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4" name="Google Shape;164;g6f1909c666_0_14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QuickSort(array, low, high):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if(low&gt;= high)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return;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pivotIndex = paritition(array, low, high)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quickSort(array, low, pivotIndex-1)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quickSort(array, pivotIndex+1, high)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QuickSort: One Iteration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One iteration of QuickSort might look like the following: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[5,6,7,4,3,2,1] -&gt; </a:t>
            </a:r>
            <a:r>
              <a:rPr lang="en-US"/>
              <a:t>[4,3,2,1] </a:t>
            </a:r>
            <a:r>
              <a:rPr lang="en-US" sz="7000"/>
              <a:t>+ [5] + </a:t>
            </a:r>
            <a:r>
              <a:rPr lang="en-US"/>
              <a:t>[6,7]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At this point, we would recursively sort the first and last sublists.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QuickSort: Time Complexity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the worst case, QuickSort runs in time O(n^2). Consider the example of [8,7,6,5,4,3,2,1] for an illustration of this.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QuickSort: Time Complexity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 </a:t>
            </a:r>
            <a:r>
              <a:rPr lang="en-US" b="1"/>
              <a:t>most</a:t>
            </a:r>
            <a:r>
              <a:rPr lang="en-US"/>
              <a:t> cases, however, QuickSort runs in time O(n log(n)) (when the pivots are close enough to the middle).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MergeSort and QuickSort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MergeSort is a recursive sorting algorithm where we have an array, split it in evenly into two smaller arrays, sort them, then merge them in order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RunTime: O(n*log(n))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1909c666_0_1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/>
          </a:p>
        </p:txBody>
      </p:sp>
      <p:sp>
        <p:nvSpPr>
          <p:cNvPr id="108" name="Google Shape;108;g6f1909c666_0_1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9" name="Google Shape;109;g6f1909c666_0_11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function mergeSort(numbers):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    - if len(numbers) &lt;= 1, return numbers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    - Split numbers into firstHalf and secondHalf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    - mergeSort(firstHalf)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    - mergeSort(secondHalf)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    - return merge(firstHalf, secondHalf)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Merge in </a:t>
            </a:r>
            <a:r>
              <a:rPr lang="en-US" sz="10000">
                <a:solidFill>
                  <a:srgbClr val="4266B0"/>
                </a:solidFill>
              </a:rPr>
              <a:t>Merge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body" idx="3"/>
          </p:nvPr>
        </p:nvSpPr>
        <p:spPr>
          <a:xfrm>
            <a:off x="367575" y="3925950"/>
            <a:ext cx="23208900" cy="5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r>
              <a:rPr lang="en-US"/>
              <a:t>merge(numbers, low, mid, high)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r>
              <a:rPr lang="en-US"/>
              <a:t>leftArray = numbers [low to mid]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r>
              <a:rPr lang="en-US"/>
              <a:t>rightArray = numbers [mid + 1 to high]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r>
              <a:rPr lang="en-US"/>
              <a:t>compare first element from left and right arrays and merge them back into numbers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endParaRPr/>
          </a:p>
        </p:txBody>
      </p:sp>
      <p:pic>
        <p:nvPicPr>
          <p:cNvPr id="117" name="Google Shape;117;p8" descr="Merge-sort-example-300px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3672" y="602103"/>
            <a:ext cx="9637077" cy="578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Merging is by far the more complex part of MergeSort. As an example, we will walk through merging the following lists: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[1,3,5,8,10,12,14]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[2,4,5,6,7,13,15,17]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17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As we will soon see, MergeSort runs in time O(n*log(n)). Each level of recursion takes time in O(n), and the number of layers of recursion is in O(log(n)).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15: QuickSort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909c666_0_13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Quick Sort = Pivot?</a:t>
            </a:r>
            <a:endParaRPr/>
          </a:p>
        </p:txBody>
      </p:sp>
      <p:sp>
        <p:nvSpPr>
          <p:cNvPr id="149" name="Google Shape;149;g6f1909c666_0_13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0" name="Google Shape;150;g6f1909c666_0_13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 pivot has 2 conditions: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everything left is smaller or equal than the pivot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everything right is larger than the pivot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3 1 2 5 4 </a:t>
            </a:r>
            <a:r>
              <a:rPr lang="en-US" b="1"/>
              <a:t>6</a:t>
            </a:r>
            <a:r>
              <a:rPr lang="en-US"/>
              <a:t> 9 8 7 7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4 2 3 1 4 8 1 2 8 </a:t>
            </a:r>
            <a:r>
              <a:rPr lang="en-US" b="1"/>
              <a:t>9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/>
              <a:t> 2 7 8 3 4 5 2 9 8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469</Words>
  <Application>Microsoft Office PowerPoint</Application>
  <PresentationFormat>Custom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</vt:lpstr>
      <vt:lpstr>Arial</vt:lpstr>
      <vt:lpstr>Merriweather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3</cp:revision>
  <dcterms:modified xsi:type="dcterms:W3CDTF">2021-09-27T02:08:57Z</dcterms:modified>
</cp:coreProperties>
</file>