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84" r:id="rId19"/>
    <p:sldId id="274" r:id="rId20"/>
    <p:sldId id="275" r:id="rId21"/>
    <p:sldId id="276" r:id="rId22"/>
    <p:sldId id="277" r:id="rId23"/>
    <p:sldId id="278" r:id="rId24"/>
    <p:sldId id="281" r:id="rId25"/>
    <p:sldId id="283" r:id="rId26"/>
  </p:sldIdLst>
  <p:sldSz cx="24384000" cy="13716000"/>
  <p:notesSz cx="6858000" cy="9144000"/>
  <p:embeddedFontLst>
    <p:embeddedFont>
      <p:font typeface="Gill Sans" panose="020B0604020202020204" charset="0"/>
      <p:regular r:id="rId28"/>
      <p:bold r:id="rId29"/>
    </p:embeddedFont>
    <p:embeddedFont>
      <p:font typeface="Merriweather Sans" panose="020B0604020202020204"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320" userDrawn="1">
          <p15:clr>
            <a:srgbClr val="A4A3A4"/>
          </p15:clr>
        </p15:guide>
        <p15:guide id="2" pos="7680"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1" roundtripDataSignature="AMtx7mjVcE+mPUdfp0dRqSH0S7oxvyl2N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44" d="100"/>
          <a:sy n="44" d="100"/>
        </p:scale>
        <p:origin x="45" y="330"/>
      </p:cViewPr>
      <p:guideLst>
        <p:guide orient="horz" pos="4320"/>
        <p:guide pos="76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3000" b="0" i="0" u="none" strike="noStrike" cap="none">
                <a:solidFill>
                  <a:srgbClr val="000000"/>
                </a:solidFill>
                <a:latin typeface="Merriweather Sans"/>
                <a:ea typeface="Merriweather Sans"/>
                <a:cs typeface="Merriweather Sans"/>
                <a:sym typeface="Merriweather Sans"/>
              </a:defRPr>
            </a:lvl1pPr>
            <a:lvl2pPr marL="914400" marR="0" lvl="1" indent="-228600" algn="l" rtl="0">
              <a:spcBef>
                <a:spcPts val="0"/>
              </a:spcBef>
              <a:spcAft>
                <a:spcPts val="0"/>
              </a:spcAft>
              <a:buSzPts val="1400"/>
              <a:buNone/>
              <a:defRPr sz="3000" b="0" i="0" u="none" strike="noStrike" cap="none">
                <a:solidFill>
                  <a:srgbClr val="000000"/>
                </a:solidFill>
                <a:latin typeface="Merriweather Sans"/>
                <a:ea typeface="Merriweather Sans"/>
                <a:cs typeface="Merriweather Sans"/>
                <a:sym typeface="Merriweather Sans"/>
              </a:defRPr>
            </a:lvl2pPr>
            <a:lvl3pPr marL="1371600" marR="0" lvl="2" indent="-228600" algn="l" rtl="0">
              <a:spcBef>
                <a:spcPts val="0"/>
              </a:spcBef>
              <a:spcAft>
                <a:spcPts val="0"/>
              </a:spcAft>
              <a:buSzPts val="1400"/>
              <a:buNone/>
              <a:defRPr sz="3000" b="0" i="0" u="none" strike="noStrike" cap="none">
                <a:solidFill>
                  <a:srgbClr val="000000"/>
                </a:solidFill>
                <a:latin typeface="Merriweather Sans"/>
                <a:ea typeface="Merriweather Sans"/>
                <a:cs typeface="Merriweather Sans"/>
                <a:sym typeface="Merriweather Sans"/>
              </a:defRPr>
            </a:lvl3pPr>
            <a:lvl4pPr marL="1828800" marR="0" lvl="3" indent="-228600" algn="l" rtl="0">
              <a:spcBef>
                <a:spcPts val="0"/>
              </a:spcBef>
              <a:spcAft>
                <a:spcPts val="0"/>
              </a:spcAft>
              <a:buSzPts val="1400"/>
              <a:buNone/>
              <a:defRPr sz="3000" b="0" i="0" u="none" strike="noStrike" cap="none">
                <a:solidFill>
                  <a:srgbClr val="000000"/>
                </a:solidFill>
                <a:latin typeface="Merriweather Sans"/>
                <a:ea typeface="Merriweather Sans"/>
                <a:cs typeface="Merriweather Sans"/>
                <a:sym typeface="Merriweather Sans"/>
              </a:defRPr>
            </a:lvl4pPr>
            <a:lvl5pPr marL="2286000" marR="0" lvl="4" indent="-228600" algn="l" rtl="0">
              <a:spcBef>
                <a:spcPts val="0"/>
              </a:spcBef>
              <a:spcAft>
                <a:spcPts val="0"/>
              </a:spcAft>
              <a:buSzPts val="1400"/>
              <a:buNone/>
              <a:defRPr sz="3000" b="0" i="0" u="none" strike="noStrike" cap="none">
                <a:solidFill>
                  <a:srgbClr val="000000"/>
                </a:solidFill>
                <a:latin typeface="Merriweather Sans"/>
                <a:ea typeface="Merriweather Sans"/>
                <a:cs typeface="Merriweather Sans"/>
                <a:sym typeface="Merriweather Sans"/>
              </a:defRPr>
            </a:lvl5pPr>
            <a:lvl6pPr marL="2743200" marR="0" lvl="5" indent="-228600" algn="l" rtl="0">
              <a:spcBef>
                <a:spcPts val="0"/>
              </a:spcBef>
              <a:spcAft>
                <a:spcPts val="0"/>
              </a:spcAft>
              <a:buSzPts val="1400"/>
              <a:buNone/>
              <a:defRPr sz="3000" b="0" i="0" u="none" strike="noStrike" cap="none">
                <a:solidFill>
                  <a:srgbClr val="000000"/>
                </a:solidFill>
                <a:latin typeface="Merriweather Sans"/>
                <a:ea typeface="Merriweather Sans"/>
                <a:cs typeface="Merriweather Sans"/>
                <a:sym typeface="Merriweather Sans"/>
              </a:defRPr>
            </a:lvl6pPr>
            <a:lvl7pPr marL="3200400" marR="0" lvl="6" indent="-228600" algn="l" rtl="0">
              <a:spcBef>
                <a:spcPts val="0"/>
              </a:spcBef>
              <a:spcAft>
                <a:spcPts val="0"/>
              </a:spcAft>
              <a:buSzPts val="1400"/>
              <a:buNone/>
              <a:defRPr sz="3000" b="0" i="0" u="none" strike="noStrike" cap="none">
                <a:solidFill>
                  <a:srgbClr val="000000"/>
                </a:solidFill>
                <a:latin typeface="Merriweather Sans"/>
                <a:ea typeface="Merriweather Sans"/>
                <a:cs typeface="Merriweather Sans"/>
                <a:sym typeface="Merriweather Sans"/>
              </a:defRPr>
            </a:lvl7pPr>
            <a:lvl8pPr marL="3657600" marR="0" lvl="7" indent="-228600" algn="l" rtl="0">
              <a:spcBef>
                <a:spcPts val="0"/>
              </a:spcBef>
              <a:spcAft>
                <a:spcPts val="0"/>
              </a:spcAft>
              <a:buSzPts val="1400"/>
              <a:buNone/>
              <a:defRPr sz="3000" b="0" i="0" u="none" strike="noStrike" cap="none">
                <a:solidFill>
                  <a:srgbClr val="000000"/>
                </a:solidFill>
                <a:latin typeface="Merriweather Sans"/>
                <a:ea typeface="Merriweather Sans"/>
                <a:cs typeface="Merriweather Sans"/>
                <a:sym typeface="Merriweather Sans"/>
              </a:defRPr>
            </a:lvl8pPr>
            <a:lvl9pPr marL="4114800" marR="0" lvl="8" indent="-228600" algn="l" rtl="0">
              <a:spcBef>
                <a:spcPts val="0"/>
              </a:spcBef>
              <a:spcAft>
                <a:spcPts val="0"/>
              </a:spcAft>
              <a:buSzPts val="1400"/>
              <a:buNone/>
              <a:defRPr sz="3000" b="0" i="0" u="none" strike="noStrike" cap="none">
                <a:solidFill>
                  <a:srgbClr val="000000"/>
                </a:solidFill>
                <a:latin typeface="Merriweather Sans"/>
                <a:ea typeface="Merriweather Sans"/>
                <a:cs typeface="Merriweather Sans"/>
                <a:sym typeface="Merriweather San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ee031205d_0_5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g7ee031205d_0_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0d8cf01cd_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g70d8cf01c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2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2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ee031205d_0_4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g7ee031205d_0_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7ee031205d_0_5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7ee031205d_0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2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7ee031205d_0_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g7ee031205d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7ee031205d_0_2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g7ee031205d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7ee031205d_0_3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g7ee031205d_0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7ee031205d_0_7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g7ee031205d_0_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 name="Google Shape;7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ee031205d_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g7ee031205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7ee031205d_0_4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g7ee031205d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Presentation Title" type="tx">
  <p:cSld name="TITLE_AND_BODY">
    <p:bg>
      <p:bgPr>
        <a:solidFill>
          <a:srgbClr val="E9EAED"/>
        </a:solidFill>
        <a:effectLst/>
      </p:bgPr>
    </p:bg>
    <p:spTree>
      <p:nvGrpSpPr>
        <p:cNvPr id="1" name="Shape 10"/>
        <p:cNvGrpSpPr/>
        <p:nvPr/>
      </p:nvGrpSpPr>
      <p:grpSpPr>
        <a:xfrm>
          <a:off x="0" y="0"/>
          <a:ext cx="0" cy="0"/>
          <a:chOff x="0" y="0"/>
          <a:chExt cx="0" cy="0"/>
        </a:xfrm>
      </p:grpSpPr>
      <p:sp>
        <p:nvSpPr>
          <p:cNvPr id="11" name="Google Shape;11;p29"/>
          <p:cNvSpPr txBox="1">
            <a:spLocks noGrp="1"/>
          </p:cNvSpPr>
          <p:nvPr>
            <p:ph type="body" idx="1"/>
          </p:nvPr>
        </p:nvSpPr>
        <p:spPr>
          <a:xfrm>
            <a:off x="1529823" y="5909061"/>
            <a:ext cx="22353996" cy="1529081"/>
          </a:xfrm>
          <a:prstGeom prst="rect">
            <a:avLst/>
          </a:prstGeom>
          <a:noFill/>
          <a:ln>
            <a:noFill/>
          </a:ln>
        </p:spPr>
        <p:txBody>
          <a:bodyPr spcFirstLastPara="1" wrap="square" lIns="0" tIns="0" rIns="0" bIns="0" anchor="b" anchorCtr="0">
            <a:spAutoFit/>
          </a:bodyPr>
          <a:lstStyle>
            <a:lvl1pPr marL="457200" lvl="0" indent="-228600" algn="l">
              <a:lnSpc>
                <a:spcPct val="80000"/>
              </a:lnSpc>
              <a:spcBef>
                <a:spcPts val="0"/>
              </a:spcBef>
              <a:spcAft>
                <a:spcPts val="0"/>
              </a:spcAft>
              <a:buClr>
                <a:srgbClr val="4266B0"/>
              </a:buClr>
              <a:buSzPts val="12000"/>
              <a:buFont typeface="Arial"/>
              <a:buNone/>
              <a:defRPr sz="12000">
                <a:solidFill>
                  <a:srgbClr val="4266B0"/>
                </a:solidFill>
                <a:latin typeface="Arial"/>
                <a:ea typeface="Arial"/>
                <a:cs typeface="Arial"/>
                <a:sym typeface="Arial"/>
              </a:defRPr>
            </a:lvl1pPr>
            <a:lvl2pPr marL="914400" lvl="1" indent="-228600" algn="l">
              <a:lnSpc>
                <a:spcPct val="120000"/>
              </a:lnSpc>
              <a:spcBef>
                <a:spcPts val="0"/>
              </a:spcBef>
              <a:spcAft>
                <a:spcPts val="0"/>
              </a:spcAft>
              <a:buClr>
                <a:srgbClr val="4E5462"/>
              </a:buClr>
              <a:buSzPts val="1800"/>
              <a:buNone/>
              <a:defRPr/>
            </a:lvl2pPr>
            <a:lvl3pPr marL="1371600" lvl="2" indent="-228600" algn="l">
              <a:lnSpc>
                <a:spcPct val="120000"/>
              </a:lnSpc>
              <a:spcBef>
                <a:spcPts val="0"/>
              </a:spcBef>
              <a:spcAft>
                <a:spcPts val="0"/>
              </a:spcAft>
              <a:buClr>
                <a:srgbClr val="4E5462"/>
              </a:buClr>
              <a:buSzPts val="1800"/>
              <a:buNone/>
              <a:defRPr/>
            </a:lvl3pPr>
            <a:lvl4pPr marL="1828800" lvl="3" indent="-228600" algn="l">
              <a:lnSpc>
                <a:spcPct val="120000"/>
              </a:lnSpc>
              <a:spcBef>
                <a:spcPts val="0"/>
              </a:spcBef>
              <a:spcAft>
                <a:spcPts val="0"/>
              </a:spcAft>
              <a:buClr>
                <a:srgbClr val="4E5462"/>
              </a:buClr>
              <a:buSzPts val="1800"/>
              <a:buNone/>
              <a:defRPr/>
            </a:lvl4pPr>
            <a:lvl5pPr marL="2286000" lvl="4" indent="-228600" algn="l">
              <a:lnSpc>
                <a:spcPct val="120000"/>
              </a:lnSpc>
              <a:spcBef>
                <a:spcPts val="0"/>
              </a:spcBef>
              <a:spcAft>
                <a:spcPts val="0"/>
              </a:spcAft>
              <a:buClr>
                <a:srgbClr val="4E5462"/>
              </a:buClr>
              <a:buSzPts val="1800"/>
              <a:buNone/>
              <a:defRPr/>
            </a:lvl5pPr>
            <a:lvl6pPr marL="2743200" lvl="5" indent="-228600" algn="l">
              <a:lnSpc>
                <a:spcPct val="120000"/>
              </a:lnSpc>
              <a:spcBef>
                <a:spcPts val="0"/>
              </a:spcBef>
              <a:spcAft>
                <a:spcPts val="0"/>
              </a:spcAft>
              <a:buClr>
                <a:srgbClr val="4E5462"/>
              </a:buClr>
              <a:buSzPts val="1800"/>
              <a:buNone/>
              <a:defRPr/>
            </a:lvl6pPr>
            <a:lvl7pPr marL="3200400" lvl="6" indent="-228600" algn="l">
              <a:lnSpc>
                <a:spcPct val="120000"/>
              </a:lnSpc>
              <a:spcBef>
                <a:spcPts val="0"/>
              </a:spcBef>
              <a:spcAft>
                <a:spcPts val="0"/>
              </a:spcAft>
              <a:buClr>
                <a:srgbClr val="4E5462"/>
              </a:buClr>
              <a:buSzPts val="1800"/>
              <a:buNone/>
              <a:defRPr/>
            </a:lvl7pPr>
            <a:lvl8pPr marL="3657600" lvl="7" indent="-228600" algn="l">
              <a:lnSpc>
                <a:spcPct val="120000"/>
              </a:lnSpc>
              <a:spcBef>
                <a:spcPts val="0"/>
              </a:spcBef>
              <a:spcAft>
                <a:spcPts val="0"/>
              </a:spcAft>
              <a:buClr>
                <a:srgbClr val="4E5462"/>
              </a:buClr>
              <a:buSzPts val="1800"/>
              <a:buNone/>
              <a:defRPr/>
            </a:lvl8pPr>
            <a:lvl9pPr marL="4114800" lvl="8" indent="-228600" algn="l">
              <a:lnSpc>
                <a:spcPct val="120000"/>
              </a:lnSpc>
              <a:spcBef>
                <a:spcPts val="0"/>
              </a:spcBef>
              <a:spcAft>
                <a:spcPts val="0"/>
              </a:spcAft>
              <a:buClr>
                <a:srgbClr val="4E5462"/>
              </a:buClr>
              <a:buSzPts val="1800"/>
              <a:buNone/>
              <a:defRPr/>
            </a:lvl9pPr>
          </a:lstStyle>
          <a:p>
            <a:endParaRPr/>
          </a:p>
        </p:txBody>
      </p:sp>
      <p:sp>
        <p:nvSpPr>
          <p:cNvPr id="12" name="Google Shape;12;p29"/>
          <p:cNvSpPr txBox="1">
            <a:spLocks noGrp="1"/>
          </p:cNvSpPr>
          <p:nvPr>
            <p:ph type="body" idx="2"/>
          </p:nvPr>
        </p:nvSpPr>
        <p:spPr>
          <a:xfrm>
            <a:off x="1529823" y="10632259"/>
            <a:ext cx="22353996" cy="758191"/>
          </a:xfrm>
          <a:prstGeom prst="rect">
            <a:avLst/>
          </a:prstGeom>
          <a:noFill/>
          <a:ln>
            <a:noFill/>
          </a:ln>
        </p:spPr>
        <p:txBody>
          <a:bodyPr spcFirstLastPara="1" wrap="square" lIns="0" tIns="0" rIns="0" bIns="0" anchor="t" anchorCtr="0">
            <a:spAutoFit/>
          </a:bodyPr>
          <a:lstStyle>
            <a:lvl1pPr marL="457200" lvl="0" indent="-228600" algn="l">
              <a:lnSpc>
                <a:spcPct val="80000"/>
              </a:lnSpc>
              <a:spcBef>
                <a:spcPts val="0"/>
              </a:spcBef>
              <a:spcAft>
                <a:spcPts val="0"/>
              </a:spcAft>
              <a:buClr>
                <a:schemeClr val="accent1"/>
              </a:buClr>
              <a:buSzPts val="6000"/>
              <a:buFont typeface="Arial"/>
              <a:buNone/>
              <a:defRPr sz="6000">
                <a:solidFill>
                  <a:schemeClr val="accent1"/>
                </a:solidFill>
                <a:latin typeface="Arial"/>
                <a:ea typeface="Arial"/>
                <a:cs typeface="Arial"/>
                <a:sym typeface="Arial"/>
              </a:defRPr>
            </a:lvl1pPr>
            <a:lvl2pPr marL="914400" lvl="1" indent="-228600" algn="l">
              <a:lnSpc>
                <a:spcPct val="120000"/>
              </a:lnSpc>
              <a:spcBef>
                <a:spcPts val="0"/>
              </a:spcBef>
              <a:spcAft>
                <a:spcPts val="0"/>
              </a:spcAft>
              <a:buClr>
                <a:srgbClr val="4E5462"/>
              </a:buClr>
              <a:buSzPts val="1800"/>
              <a:buNone/>
              <a:defRPr/>
            </a:lvl2pPr>
            <a:lvl3pPr marL="1371600" lvl="2" indent="-228600" algn="l">
              <a:lnSpc>
                <a:spcPct val="120000"/>
              </a:lnSpc>
              <a:spcBef>
                <a:spcPts val="0"/>
              </a:spcBef>
              <a:spcAft>
                <a:spcPts val="0"/>
              </a:spcAft>
              <a:buClr>
                <a:srgbClr val="4E5462"/>
              </a:buClr>
              <a:buSzPts val="1800"/>
              <a:buNone/>
              <a:defRPr/>
            </a:lvl3pPr>
            <a:lvl4pPr marL="1828800" lvl="3" indent="-228600" algn="l">
              <a:lnSpc>
                <a:spcPct val="120000"/>
              </a:lnSpc>
              <a:spcBef>
                <a:spcPts val="0"/>
              </a:spcBef>
              <a:spcAft>
                <a:spcPts val="0"/>
              </a:spcAft>
              <a:buClr>
                <a:srgbClr val="4E5462"/>
              </a:buClr>
              <a:buSzPts val="1800"/>
              <a:buNone/>
              <a:defRPr/>
            </a:lvl4pPr>
            <a:lvl5pPr marL="2286000" lvl="4" indent="-228600" algn="l">
              <a:lnSpc>
                <a:spcPct val="120000"/>
              </a:lnSpc>
              <a:spcBef>
                <a:spcPts val="0"/>
              </a:spcBef>
              <a:spcAft>
                <a:spcPts val="0"/>
              </a:spcAft>
              <a:buClr>
                <a:srgbClr val="4E5462"/>
              </a:buClr>
              <a:buSzPts val="1800"/>
              <a:buNone/>
              <a:defRPr/>
            </a:lvl5pPr>
            <a:lvl6pPr marL="2743200" lvl="5" indent="-228600" algn="l">
              <a:lnSpc>
                <a:spcPct val="120000"/>
              </a:lnSpc>
              <a:spcBef>
                <a:spcPts val="0"/>
              </a:spcBef>
              <a:spcAft>
                <a:spcPts val="0"/>
              </a:spcAft>
              <a:buClr>
                <a:srgbClr val="4E5462"/>
              </a:buClr>
              <a:buSzPts val="1800"/>
              <a:buNone/>
              <a:defRPr/>
            </a:lvl6pPr>
            <a:lvl7pPr marL="3200400" lvl="6" indent="-228600" algn="l">
              <a:lnSpc>
                <a:spcPct val="120000"/>
              </a:lnSpc>
              <a:spcBef>
                <a:spcPts val="0"/>
              </a:spcBef>
              <a:spcAft>
                <a:spcPts val="0"/>
              </a:spcAft>
              <a:buClr>
                <a:srgbClr val="4E5462"/>
              </a:buClr>
              <a:buSzPts val="1800"/>
              <a:buNone/>
              <a:defRPr/>
            </a:lvl7pPr>
            <a:lvl8pPr marL="3657600" lvl="7" indent="-228600" algn="l">
              <a:lnSpc>
                <a:spcPct val="120000"/>
              </a:lnSpc>
              <a:spcBef>
                <a:spcPts val="0"/>
              </a:spcBef>
              <a:spcAft>
                <a:spcPts val="0"/>
              </a:spcAft>
              <a:buClr>
                <a:srgbClr val="4E5462"/>
              </a:buClr>
              <a:buSzPts val="1800"/>
              <a:buNone/>
              <a:defRPr/>
            </a:lvl8pPr>
            <a:lvl9pPr marL="4114800" lvl="8" indent="-228600" algn="l">
              <a:lnSpc>
                <a:spcPct val="120000"/>
              </a:lnSpc>
              <a:spcBef>
                <a:spcPts val="0"/>
              </a:spcBef>
              <a:spcAft>
                <a:spcPts val="0"/>
              </a:spcAft>
              <a:buClr>
                <a:srgbClr val="4E5462"/>
              </a:buClr>
              <a:buSzPts val="1800"/>
              <a:buNone/>
              <a:defRPr/>
            </a:lvl9pPr>
          </a:lstStyle>
          <a:p>
            <a:endParaRPr/>
          </a:p>
        </p:txBody>
      </p:sp>
      <p:sp>
        <p:nvSpPr>
          <p:cNvPr id="13" name="Google Shape;13;p29"/>
          <p:cNvSpPr txBox="1">
            <a:spLocks noGrp="1"/>
          </p:cNvSpPr>
          <p:nvPr>
            <p:ph type="body" idx="3"/>
          </p:nvPr>
        </p:nvSpPr>
        <p:spPr>
          <a:xfrm>
            <a:off x="1529823" y="11629054"/>
            <a:ext cx="22353996" cy="643891"/>
          </a:xfrm>
          <a:prstGeom prst="rect">
            <a:avLst/>
          </a:prstGeom>
          <a:noFill/>
          <a:ln>
            <a:noFill/>
          </a:ln>
        </p:spPr>
        <p:txBody>
          <a:bodyPr spcFirstLastPara="1" wrap="square" lIns="0" tIns="0" rIns="0" bIns="0" anchor="t" anchorCtr="0">
            <a:spAutoFit/>
          </a:bodyPr>
          <a:lstStyle>
            <a:lvl1pPr marL="457200" lvl="0" indent="-228600" algn="l">
              <a:lnSpc>
                <a:spcPct val="80000"/>
              </a:lnSpc>
              <a:spcBef>
                <a:spcPts val="0"/>
              </a:spcBef>
              <a:spcAft>
                <a:spcPts val="0"/>
              </a:spcAft>
              <a:buClr>
                <a:srgbClr val="878D9C"/>
              </a:buClr>
              <a:buSzPts val="5000"/>
              <a:buFont typeface="Arial"/>
              <a:buNone/>
              <a:defRPr sz="5000">
                <a:solidFill>
                  <a:srgbClr val="878D9C"/>
                </a:solidFill>
                <a:latin typeface="Arial"/>
                <a:ea typeface="Arial"/>
                <a:cs typeface="Arial"/>
                <a:sym typeface="Arial"/>
              </a:defRPr>
            </a:lvl1pPr>
            <a:lvl2pPr marL="914400" lvl="1" indent="-228600" algn="l">
              <a:lnSpc>
                <a:spcPct val="120000"/>
              </a:lnSpc>
              <a:spcBef>
                <a:spcPts val="0"/>
              </a:spcBef>
              <a:spcAft>
                <a:spcPts val="0"/>
              </a:spcAft>
              <a:buClr>
                <a:srgbClr val="4E5462"/>
              </a:buClr>
              <a:buSzPts val="1800"/>
              <a:buNone/>
              <a:defRPr/>
            </a:lvl2pPr>
            <a:lvl3pPr marL="1371600" lvl="2" indent="-228600" algn="l">
              <a:lnSpc>
                <a:spcPct val="120000"/>
              </a:lnSpc>
              <a:spcBef>
                <a:spcPts val="0"/>
              </a:spcBef>
              <a:spcAft>
                <a:spcPts val="0"/>
              </a:spcAft>
              <a:buClr>
                <a:srgbClr val="4E5462"/>
              </a:buClr>
              <a:buSzPts val="1800"/>
              <a:buNone/>
              <a:defRPr/>
            </a:lvl3pPr>
            <a:lvl4pPr marL="1828800" lvl="3" indent="-228600" algn="l">
              <a:lnSpc>
                <a:spcPct val="120000"/>
              </a:lnSpc>
              <a:spcBef>
                <a:spcPts val="0"/>
              </a:spcBef>
              <a:spcAft>
                <a:spcPts val="0"/>
              </a:spcAft>
              <a:buClr>
                <a:srgbClr val="4E5462"/>
              </a:buClr>
              <a:buSzPts val="1800"/>
              <a:buNone/>
              <a:defRPr/>
            </a:lvl4pPr>
            <a:lvl5pPr marL="2286000" lvl="4" indent="-228600" algn="l">
              <a:lnSpc>
                <a:spcPct val="120000"/>
              </a:lnSpc>
              <a:spcBef>
                <a:spcPts val="0"/>
              </a:spcBef>
              <a:spcAft>
                <a:spcPts val="0"/>
              </a:spcAft>
              <a:buClr>
                <a:srgbClr val="4E5462"/>
              </a:buClr>
              <a:buSzPts val="1800"/>
              <a:buNone/>
              <a:defRPr/>
            </a:lvl5pPr>
            <a:lvl6pPr marL="2743200" lvl="5" indent="-228600" algn="l">
              <a:lnSpc>
                <a:spcPct val="120000"/>
              </a:lnSpc>
              <a:spcBef>
                <a:spcPts val="0"/>
              </a:spcBef>
              <a:spcAft>
                <a:spcPts val="0"/>
              </a:spcAft>
              <a:buClr>
                <a:srgbClr val="4E5462"/>
              </a:buClr>
              <a:buSzPts val="1800"/>
              <a:buNone/>
              <a:defRPr/>
            </a:lvl6pPr>
            <a:lvl7pPr marL="3200400" lvl="6" indent="-228600" algn="l">
              <a:lnSpc>
                <a:spcPct val="120000"/>
              </a:lnSpc>
              <a:spcBef>
                <a:spcPts val="0"/>
              </a:spcBef>
              <a:spcAft>
                <a:spcPts val="0"/>
              </a:spcAft>
              <a:buClr>
                <a:srgbClr val="4E5462"/>
              </a:buClr>
              <a:buSzPts val="1800"/>
              <a:buNone/>
              <a:defRPr/>
            </a:lvl7pPr>
            <a:lvl8pPr marL="3657600" lvl="7" indent="-228600" algn="l">
              <a:lnSpc>
                <a:spcPct val="120000"/>
              </a:lnSpc>
              <a:spcBef>
                <a:spcPts val="0"/>
              </a:spcBef>
              <a:spcAft>
                <a:spcPts val="0"/>
              </a:spcAft>
              <a:buClr>
                <a:srgbClr val="4E5462"/>
              </a:buClr>
              <a:buSzPts val="1800"/>
              <a:buNone/>
              <a:defRPr/>
            </a:lvl8pPr>
            <a:lvl9pPr marL="4114800" lvl="8" indent="-228600" algn="l">
              <a:lnSpc>
                <a:spcPct val="120000"/>
              </a:lnSpc>
              <a:spcBef>
                <a:spcPts val="0"/>
              </a:spcBef>
              <a:spcAft>
                <a:spcPts val="0"/>
              </a:spcAft>
              <a:buClr>
                <a:srgbClr val="4E5462"/>
              </a:buClr>
              <a:buSzPts val="1800"/>
              <a:buNone/>
              <a:defRPr/>
            </a:lvl9pPr>
          </a:lstStyle>
          <a:p>
            <a:endParaRPr/>
          </a:p>
        </p:txBody>
      </p:sp>
      <p:sp>
        <p:nvSpPr>
          <p:cNvPr id="14" name="Google Shape;14;p29"/>
          <p:cNvSpPr txBox="1">
            <a:spLocks noGrp="1"/>
          </p:cNvSpPr>
          <p:nvPr>
            <p:ph type="sldNum" idx="12"/>
          </p:nvPr>
        </p:nvSpPr>
        <p:spPr>
          <a:xfrm>
            <a:off x="12020550" y="12852400"/>
            <a:ext cx="317500" cy="355601"/>
          </a:xfrm>
          <a:prstGeom prst="rect">
            <a:avLst/>
          </a:prstGeom>
          <a:noFill/>
          <a:ln>
            <a:noFill/>
          </a:ln>
        </p:spPr>
        <p:txBody>
          <a:bodyPr spcFirstLastPara="1" wrap="square" lIns="0" tIns="0" rIns="0" bIns="0" anchor="ctr" anchorCtr="0">
            <a:spAutoFit/>
          </a:bodyPr>
          <a:lstStyle>
            <a:lvl1pPr marL="0" lvl="0"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1pPr>
            <a:lvl2pPr marL="0" lvl="1"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2pPr>
            <a:lvl3pPr marL="0" lvl="2"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3pPr>
            <a:lvl4pPr marL="0" lvl="3"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4pPr>
            <a:lvl5pPr marL="0" lvl="4"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5pPr>
            <a:lvl6pPr marL="0" lvl="5"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6pPr>
            <a:lvl7pPr marL="0" lvl="6"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7pPr>
            <a:lvl8pPr marL="0" lvl="7"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8pPr>
            <a:lvl9pPr marL="0" lvl="8"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rgbClr val="E9EAED"/>
        </a:solidFill>
        <a:effectLst/>
      </p:bgPr>
    </p:bg>
    <p:spTree>
      <p:nvGrpSpPr>
        <p:cNvPr id="1" name="Shape 50"/>
        <p:cNvGrpSpPr/>
        <p:nvPr/>
      </p:nvGrpSpPr>
      <p:grpSpPr>
        <a:xfrm>
          <a:off x="0" y="0"/>
          <a:ext cx="0" cy="0"/>
          <a:chOff x="0" y="0"/>
          <a:chExt cx="0" cy="0"/>
        </a:xfrm>
      </p:grpSpPr>
      <p:sp>
        <p:nvSpPr>
          <p:cNvPr id="51" name="Google Shape;51;p38"/>
          <p:cNvSpPr txBox="1">
            <a:spLocks noGrp="1"/>
          </p:cNvSpPr>
          <p:nvPr>
            <p:ph type="sldNum" idx="12"/>
          </p:nvPr>
        </p:nvSpPr>
        <p:spPr>
          <a:xfrm>
            <a:off x="12020550" y="13030200"/>
            <a:ext cx="317500" cy="355600"/>
          </a:xfrm>
          <a:prstGeom prst="rect">
            <a:avLst/>
          </a:prstGeom>
          <a:noFill/>
          <a:ln>
            <a:noFill/>
          </a:ln>
        </p:spPr>
        <p:txBody>
          <a:bodyPr spcFirstLastPara="1" wrap="square" lIns="0" tIns="0" rIns="0" bIns="0" anchor="t" anchorCtr="0">
            <a:spAutoFit/>
          </a:bodyPr>
          <a:lstStyle>
            <a:lvl1pPr marL="0" lvl="0"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1pPr>
            <a:lvl2pPr marL="0" lvl="1"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2pPr>
            <a:lvl3pPr marL="0" lvl="2"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3pPr>
            <a:lvl4pPr marL="0" lvl="3"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4pPr>
            <a:lvl5pPr marL="0" lvl="4"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5pPr>
            <a:lvl6pPr marL="0" lvl="5"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6pPr>
            <a:lvl7pPr marL="0" lvl="6"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7pPr>
            <a:lvl8pPr marL="0" lvl="7"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8pPr>
            <a:lvl9pPr marL="0" lvl="8"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Card (Full)">
  <p:cSld name="Card (Full)">
    <p:bg>
      <p:bgPr>
        <a:solidFill>
          <a:srgbClr val="EAEAEA"/>
        </a:solidFill>
        <a:effectLst/>
      </p:bgPr>
    </p:bg>
    <p:spTree>
      <p:nvGrpSpPr>
        <p:cNvPr id="1" name="Shape 52"/>
        <p:cNvGrpSpPr/>
        <p:nvPr/>
      </p:nvGrpSpPr>
      <p:grpSpPr>
        <a:xfrm>
          <a:off x="0" y="0"/>
          <a:ext cx="0" cy="0"/>
          <a:chOff x="0" y="0"/>
          <a:chExt cx="0" cy="0"/>
        </a:xfrm>
      </p:grpSpPr>
      <p:sp>
        <p:nvSpPr>
          <p:cNvPr id="53" name="Google Shape;53;p39"/>
          <p:cNvSpPr/>
          <p:nvPr/>
        </p:nvSpPr>
        <p:spPr>
          <a:xfrm>
            <a:off x="495299" y="508000"/>
            <a:ext cx="23368001" cy="12699999"/>
          </a:xfrm>
          <a:prstGeom prst="roundRect">
            <a:avLst>
              <a:gd name="adj" fmla="val 279"/>
            </a:avLst>
          </a:prstGeom>
          <a:solidFill>
            <a:schemeClr val="accent2"/>
          </a:solidFill>
          <a:ln w="12700" cap="flat" cmpd="sng">
            <a:solidFill>
              <a:srgbClr val="DBDEE2"/>
            </a:solidFill>
            <a:prstDash val="solid"/>
            <a:miter lim="400000"/>
            <a:headEnd type="none" w="sm" len="sm"/>
            <a:tailEnd type="none" w="sm" len="sm"/>
          </a:ln>
          <a:effectLst>
            <a:outerShdw blurRad="12700" dist="12700" dir="5400000" rotWithShape="0">
              <a:srgbClr val="BBC0C7"/>
            </a:outerShdw>
          </a:effectLst>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rgbClr val="4E5462"/>
              </a:buClr>
              <a:buSzPts val="9000"/>
              <a:buFont typeface="Arial"/>
              <a:buNone/>
            </a:pPr>
            <a:endParaRPr sz="9000" b="0" i="0" u="none" strike="noStrike" cap="none">
              <a:solidFill>
                <a:srgbClr val="6A717D"/>
              </a:solidFill>
              <a:latin typeface="Arial"/>
              <a:ea typeface="Arial"/>
              <a:cs typeface="Arial"/>
              <a:sym typeface="Arial"/>
            </a:endParaRPr>
          </a:p>
        </p:txBody>
      </p:sp>
      <p:sp>
        <p:nvSpPr>
          <p:cNvPr id="54" name="Google Shape;54;p39"/>
          <p:cNvSpPr txBox="1">
            <a:spLocks noGrp="1"/>
          </p:cNvSpPr>
          <p:nvPr>
            <p:ph type="sldNum" idx="12"/>
          </p:nvPr>
        </p:nvSpPr>
        <p:spPr>
          <a:xfrm>
            <a:off x="12020550" y="13030200"/>
            <a:ext cx="317500" cy="355600"/>
          </a:xfrm>
          <a:prstGeom prst="rect">
            <a:avLst/>
          </a:prstGeom>
          <a:noFill/>
          <a:ln>
            <a:noFill/>
          </a:ln>
        </p:spPr>
        <p:txBody>
          <a:bodyPr spcFirstLastPara="1" wrap="square" lIns="0" tIns="0" rIns="0" bIns="0" anchor="t" anchorCtr="0">
            <a:spAutoFit/>
          </a:bodyPr>
          <a:lstStyle>
            <a:lvl1pPr marL="0" lvl="0"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1pPr>
            <a:lvl2pPr marL="0" lvl="1"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2pPr>
            <a:lvl3pPr marL="0" lvl="2"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3pPr>
            <a:lvl4pPr marL="0" lvl="3"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4pPr>
            <a:lvl5pPr marL="0" lvl="4"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5pPr>
            <a:lvl6pPr marL="0" lvl="5"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6pPr>
            <a:lvl7pPr marL="0" lvl="6"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7pPr>
            <a:lvl8pPr marL="0" lvl="7"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8pPr>
            <a:lvl9pPr marL="0" lvl="8"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id">
  <p:cSld name="Grid">
    <p:bg>
      <p:bgPr>
        <a:solidFill>
          <a:srgbClr val="E9EAED"/>
        </a:solidFill>
        <a:effectLst/>
      </p:bgPr>
    </p:bg>
    <p:spTree>
      <p:nvGrpSpPr>
        <p:cNvPr id="1" name="Shape 55"/>
        <p:cNvGrpSpPr/>
        <p:nvPr/>
      </p:nvGrpSpPr>
      <p:grpSpPr>
        <a:xfrm>
          <a:off x="0" y="0"/>
          <a:ext cx="0" cy="0"/>
          <a:chOff x="0" y="0"/>
          <a:chExt cx="0" cy="0"/>
        </a:xfrm>
      </p:grpSpPr>
      <p:pic>
        <p:nvPicPr>
          <p:cNvPr id="56" name="Google Shape;56;p40" descr="grid.png"/>
          <p:cNvPicPr preferRelativeResize="0"/>
          <p:nvPr/>
        </p:nvPicPr>
        <p:blipFill rotWithShape="1">
          <a:blip r:embed="rId2">
            <a:alphaModFix/>
          </a:blip>
          <a:srcRect/>
          <a:stretch/>
        </p:blipFill>
        <p:spPr>
          <a:xfrm>
            <a:off x="0" y="0"/>
            <a:ext cx="24384001" cy="13716000"/>
          </a:xfrm>
          <a:prstGeom prst="rect">
            <a:avLst/>
          </a:prstGeom>
          <a:noFill/>
          <a:ln>
            <a:noFill/>
          </a:ln>
        </p:spPr>
      </p:pic>
      <p:sp>
        <p:nvSpPr>
          <p:cNvPr id="57" name="Google Shape;57;p40"/>
          <p:cNvSpPr txBox="1">
            <a:spLocks noGrp="1"/>
          </p:cNvSpPr>
          <p:nvPr>
            <p:ph type="sldNum" idx="12"/>
          </p:nvPr>
        </p:nvSpPr>
        <p:spPr>
          <a:xfrm>
            <a:off x="12020550" y="12852400"/>
            <a:ext cx="317500" cy="355601"/>
          </a:xfrm>
          <a:prstGeom prst="rect">
            <a:avLst/>
          </a:prstGeom>
          <a:noFill/>
          <a:ln>
            <a:noFill/>
          </a:ln>
        </p:spPr>
        <p:txBody>
          <a:bodyPr spcFirstLastPara="1" wrap="square" lIns="0" tIns="0" rIns="0" bIns="0" anchor="ctr" anchorCtr="0">
            <a:spAutoFit/>
          </a:bodyPr>
          <a:lstStyle>
            <a:lvl1pPr marL="0" lvl="0"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1pPr>
            <a:lvl2pPr marL="0" lvl="1"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2pPr>
            <a:lvl3pPr marL="0" lvl="2"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3pPr>
            <a:lvl4pPr marL="0" lvl="3"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4pPr>
            <a:lvl5pPr marL="0" lvl="4"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5pPr>
            <a:lvl6pPr marL="0" lvl="5"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6pPr>
            <a:lvl7pPr marL="0" lvl="6"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7pPr>
            <a:lvl8pPr marL="0" lvl="7"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8pPr>
            <a:lvl9pPr marL="0" lvl="8"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Interstitial">
  <p:cSld name="Interstitial">
    <p:spTree>
      <p:nvGrpSpPr>
        <p:cNvPr id="1" name="Shape 15"/>
        <p:cNvGrpSpPr/>
        <p:nvPr/>
      </p:nvGrpSpPr>
      <p:grpSpPr>
        <a:xfrm>
          <a:off x="0" y="0"/>
          <a:ext cx="0" cy="0"/>
          <a:chOff x="0" y="0"/>
          <a:chExt cx="0" cy="0"/>
        </a:xfrm>
      </p:grpSpPr>
      <p:sp>
        <p:nvSpPr>
          <p:cNvPr id="16" name="Google Shape;16;p30"/>
          <p:cNvSpPr txBox="1">
            <a:spLocks noGrp="1"/>
          </p:cNvSpPr>
          <p:nvPr>
            <p:ph type="body" idx="1"/>
          </p:nvPr>
        </p:nvSpPr>
        <p:spPr>
          <a:xfrm>
            <a:off x="1521833" y="6042152"/>
            <a:ext cx="21340333" cy="1529080"/>
          </a:xfrm>
          <a:prstGeom prst="rect">
            <a:avLst/>
          </a:prstGeom>
          <a:noFill/>
          <a:ln>
            <a:noFill/>
          </a:ln>
        </p:spPr>
        <p:txBody>
          <a:bodyPr spcFirstLastPara="1" wrap="square" lIns="0" tIns="0" rIns="0" bIns="0" anchor="t" anchorCtr="0">
            <a:spAutoFit/>
          </a:bodyPr>
          <a:lstStyle>
            <a:lvl1pPr marL="457200" lvl="0" indent="-228600" algn="ctr">
              <a:lnSpc>
                <a:spcPct val="80000"/>
              </a:lnSpc>
              <a:spcBef>
                <a:spcPts val="0"/>
              </a:spcBef>
              <a:spcAft>
                <a:spcPts val="0"/>
              </a:spcAft>
              <a:buClr>
                <a:schemeClr val="accent2"/>
              </a:buClr>
              <a:buSzPts val="12000"/>
              <a:buFont typeface="Arial"/>
              <a:buNone/>
              <a:defRPr sz="12000">
                <a:solidFill>
                  <a:schemeClr val="accent2"/>
                </a:solidFill>
                <a:latin typeface="Arial"/>
                <a:ea typeface="Arial"/>
                <a:cs typeface="Arial"/>
                <a:sym typeface="Arial"/>
              </a:defRPr>
            </a:lvl1pPr>
            <a:lvl2pPr marL="914400" lvl="1" indent="-228600" algn="l">
              <a:lnSpc>
                <a:spcPct val="120000"/>
              </a:lnSpc>
              <a:spcBef>
                <a:spcPts val="0"/>
              </a:spcBef>
              <a:spcAft>
                <a:spcPts val="0"/>
              </a:spcAft>
              <a:buClr>
                <a:srgbClr val="4E5462"/>
              </a:buClr>
              <a:buSzPts val="1800"/>
              <a:buNone/>
              <a:defRPr/>
            </a:lvl2pPr>
            <a:lvl3pPr marL="1371600" lvl="2" indent="-228600" algn="l">
              <a:lnSpc>
                <a:spcPct val="120000"/>
              </a:lnSpc>
              <a:spcBef>
                <a:spcPts val="0"/>
              </a:spcBef>
              <a:spcAft>
                <a:spcPts val="0"/>
              </a:spcAft>
              <a:buClr>
                <a:srgbClr val="4E5462"/>
              </a:buClr>
              <a:buSzPts val="1800"/>
              <a:buNone/>
              <a:defRPr/>
            </a:lvl3pPr>
            <a:lvl4pPr marL="1828800" lvl="3" indent="-228600" algn="l">
              <a:lnSpc>
                <a:spcPct val="120000"/>
              </a:lnSpc>
              <a:spcBef>
                <a:spcPts val="0"/>
              </a:spcBef>
              <a:spcAft>
                <a:spcPts val="0"/>
              </a:spcAft>
              <a:buClr>
                <a:srgbClr val="4E5462"/>
              </a:buClr>
              <a:buSzPts val="1800"/>
              <a:buNone/>
              <a:defRPr/>
            </a:lvl4pPr>
            <a:lvl5pPr marL="2286000" lvl="4" indent="-228600" algn="l">
              <a:lnSpc>
                <a:spcPct val="120000"/>
              </a:lnSpc>
              <a:spcBef>
                <a:spcPts val="0"/>
              </a:spcBef>
              <a:spcAft>
                <a:spcPts val="0"/>
              </a:spcAft>
              <a:buClr>
                <a:srgbClr val="4E5462"/>
              </a:buClr>
              <a:buSzPts val="1800"/>
              <a:buNone/>
              <a:defRPr/>
            </a:lvl5pPr>
            <a:lvl6pPr marL="2743200" lvl="5" indent="-228600" algn="l">
              <a:lnSpc>
                <a:spcPct val="120000"/>
              </a:lnSpc>
              <a:spcBef>
                <a:spcPts val="0"/>
              </a:spcBef>
              <a:spcAft>
                <a:spcPts val="0"/>
              </a:spcAft>
              <a:buClr>
                <a:srgbClr val="4E5462"/>
              </a:buClr>
              <a:buSzPts val="1800"/>
              <a:buNone/>
              <a:defRPr/>
            </a:lvl6pPr>
            <a:lvl7pPr marL="3200400" lvl="6" indent="-228600" algn="l">
              <a:lnSpc>
                <a:spcPct val="120000"/>
              </a:lnSpc>
              <a:spcBef>
                <a:spcPts val="0"/>
              </a:spcBef>
              <a:spcAft>
                <a:spcPts val="0"/>
              </a:spcAft>
              <a:buClr>
                <a:srgbClr val="4E5462"/>
              </a:buClr>
              <a:buSzPts val="1800"/>
              <a:buNone/>
              <a:defRPr/>
            </a:lvl7pPr>
            <a:lvl8pPr marL="3657600" lvl="7" indent="-228600" algn="l">
              <a:lnSpc>
                <a:spcPct val="120000"/>
              </a:lnSpc>
              <a:spcBef>
                <a:spcPts val="0"/>
              </a:spcBef>
              <a:spcAft>
                <a:spcPts val="0"/>
              </a:spcAft>
              <a:buClr>
                <a:srgbClr val="4E5462"/>
              </a:buClr>
              <a:buSzPts val="1800"/>
              <a:buNone/>
              <a:defRPr/>
            </a:lvl8pPr>
            <a:lvl9pPr marL="4114800" lvl="8" indent="-228600" algn="l">
              <a:lnSpc>
                <a:spcPct val="120000"/>
              </a:lnSpc>
              <a:spcBef>
                <a:spcPts val="0"/>
              </a:spcBef>
              <a:spcAft>
                <a:spcPts val="0"/>
              </a:spcAft>
              <a:buClr>
                <a:srgbClr val="4E5462"/>
              </a:buClr>
              <a:buSzPts val="1800"/>
              <a:buNone/>
              <a:defRPr/>
            </a:lvl9pPr>
          </a:lstStyle>
          <a:p>
            <a:endParaRPr/>
          </a:p>
        </p:txBody>
      </p:sp>
      <p:sp>
        <p:nvSpPr>
          <p:cNvPr id="17" name="Google Shape;17;p30"/>
          <p:cNvSpPr txBox="1">
            <a:spLocks noGrp="1"/>
          </p:cNvSpPr>
          <p:nvPr>
            <p:ph type="sldNum" idx="12"/>
          </p:nvPr>
        </p:nvSpPr>
        <p:spPr>
          <a:xfrm>
            <a:off x="12020550" y="12852400"/>
            <a:ext cx="317500" cy="355601"/>
          </a:xfrm>
          <a:prstGeom prst="rect">
            <a:avLst/>
          </a:prstGeom>
          <a:noFill/>
          <a:ln>
            <a:noFill/>
          </a:ln>
        </p:spPr>
        <p:txBody>
          <a:bodyPr spcFirstLastPara="1" wrap="square" lIns="0" tIns="0" rIns="0" bIns="0" anchor="ctr" anchorCtr="0">
            <a:spAutoFit/>
          </a:bodyPr>
          <a:lstStyle>
            <a:lvl1pPr marL="0" lvl="0"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1pPr>
            <a:lvl2pPr marL="0" lvl="1"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2pPr>
            <a:lvl3pPr marL="0" lvl="2"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3pPr>
            <a:lvl4pPr marL="0" lvl="3"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4pPr>
            <a:lvl5pPr marL="0" lvl="4"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5pPr>
            <a:lvl6pPr marL="0" lvl="5"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6pPr>
            <a:lvl7pPr marL="0" lvl="6"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7pPr>
            <a:lvl8pPr marL="0" lvl="7"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8pPr>
            <a:lvl9pPr marL="0" lvl="8"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Paragraph">
  <p:cSld name="Paragraph">
    <p:bg>
      <p:bgPr>
        <a:solidFill>
          <a:srgbClr val="E9EAED"/>
        </a:solidFill>
        <a:effectLst/>
      </p:bgPr>
    </p:bg>
    <p:spTree>
      <p:nvGrpSpPr>
        <p:cNvPr id="1" name="Shape 18"/>
        <p:cNvGrpSpPr/>
        <p:nvPr/>
      </p:nvGrpSpPr>
      <p:grpSpPr>
        <a:xfrm>
          <a:off x="0" y="0"/>
          <a:ext cx="0" cy="0"/>
          <a:chOff x="0" y="0"/>
          <a:chExt cx="0" cy="0"/>
        </a:xfrm>
      </p:grpSpPr>
      <p:sp>
        <p:nvSpPr>
          <p:cNvPr id="19" name="Google Shape;19;p31"/>
          <p:cNvSpPr txBox="1">
            <a:spLocks noGrp="1"/>
          </p:cNvSpPr>
          <p:nvPr>
            <p:ph type="body" idx="1"/>
          </p:nvPr>
        </p:nvSpPr>
        <p:spPr>
          <a:xfrm>
            <a:off x="1491288" y="1452809"/>
            <a:ext cx="21337925" cy="1276351"/>
          </a:xfrm>
          <a:prstGeom prst="rect">
            <a:avLst/>
          </a:prstGeom>
          <a:noFill/>
          <a:ln>
            <a:noFill/>
          </a:ln>
        </p:spPr>
        <p:txBody>
          <a:bodyPr spcFirstLastPara="1" wrap="square" lIns="0" tIns="0" rIns="0" bIns="0" anchor="t" anchorCtr="0">
            <a:spAutoFit/>
          </a:bodyPr>
          <a:lstStyle>
            <a:lvl1pPr marL="457200" lvl="0" indent="-228600" algn="l">
              <a:lnSpc>
                <a:spcPct val="120000"/>
              </a:lnSpc>
              <a:spcBef>
                <a:spcPts val="0"/>
              </a:spcBef>
              <a:spcAft>
                <a:spcPts val="0"/>
              </a:spcAft>
              <a:buClr>
                <a:srgbClr val="4E5462"/>
              </a:buClr>
              <a:buSzPts val="1800"/>
              <a:buNone/>
              <a:defRPr/>
            </a:lvl1pPr>
            <a:lvl2pPr marL="914400" lvl="1" indent="-228600" algn="l">
              <a:lnSpc>
                <a:spcPct val="120000"/>
              </a:lnSpc>
              <a:spcBef>
                <a:spcPts val="0"/>
              </a:spcBef>
              <a:spcAft>
                <a:spcPts val="0"/>
              </a:spcAft>
              <a:buClr>
                <a:srgbClr val="4E5462"/>
              </a:buClr>
              <a:buSzPts val="1800"/>
              <a:buNone/>
              <a:defRPr/>
            </a:lvl2pPr>
            <a:lvl3pPr marL="1371600" lvl="2" indent="-228600" algn="l">
              <a:lnSpc>
                <a:spcPct val="120000"/>
              </a:lnSpc>
              <a:spcBef>
                <a:spcPts val="0"/>
              </a:spcBef>
              <a:spcAft>
                <a:spcPts val="0"/>
              </a:spcAft>
              <a:buClr>
                <a:srgbClr val="4E5462"/>
              </a:buClr>
              <a:buSzPts val="1800"/>
              <a:buNone/>
              <a:defRPr/>
            </a:lvl3pPr>
            <a:lvl4pPr marL="1828800" lvl="3" indent="-228600" algn="l">
              <a:lnSpc>
                <a:spcPct val="120000"/>
              </a:lnSpc>
              <a:spcBef>
                <a:spcPts val="0"/>
              </a:spcBef>
              <a:spcAft>
                <a:spcPts val="0"/>
              </a:spcAft>
              <a:buClr>
                <a:srgbClr val="4E5462"/>
              </a:buClr>
              <a:buSzPts val="1800"/>
              <a:buNone/>
              <a:defRPr/>
            </a:lvl4pPr>
            <a:lvl5pPr marL="2286000" lvl="4" indent="-228600" algn="l">
              <a:lnSpc>
                <a:spcPct val="120000"/>
              </a:lnSpc>
              <a:spcBef>
                <a:spcPts val="0"/>
              </a:spcBef>
              <a:spcAft>
                <a:spcPts val="0"/>
              </a:spcAft>
              <a:buClr>
                <a:srgbClr val="4E5462"/>
              </a:buClr>
              <a:buSzPts val="1800"/>
              <a:buNone/>
              <a:defRPr/>
            </a:lvl5pPr>
            <a:lvl6pPr marL="2743200" lvl="5" indent="-228600" algn="l">
              <a:lnSpc>
                <a:spcPct val="120000"/>
              </a:lnSpc>
              <a:spcBef>
                <a:spcPts val="0"/>
              </a:spcBef>
              <a:spcAft>
                <a:spcPts val="0"/>
              </a:spcAft>
              <a:buClr>
                <a:srgbClr val="4E5462"/>
              </a:buClr>
              <a:buSzPts val="1800"/>
              <a:buNone/>
              <a:defRPr/>
            </a:lvl6pPr>
            <a:lvl7pPr marL="3200400" lvl="6" indent="-228600" algn="l">
              <a:lnSpc>
                <a:spcPct val="120000"/>
              </a:lnSpc>
              <a:spcBef>
                <a:spcPts val="0"/>
              </a:spcBef>
              <a:spcAft>
                <a:spcPts val="0"/>
              </a:spcAft>
              <a:buClr>
                <a:srgbClr val="4E5462"/>
              </a:buClr>
              <a:buSzPts val="1800"/>
              <a:buNone/>
              <a:defRPr/>
            </a:lvl7pPr>
            <a:lvl8pPr marL="3657600" lvl="7" indent="-228600" algn="l">
              <a:lnSpc>
                <a:spcPct val="120000"/>
              </a:lnSpc>
              <a:spcBef>
                <a:spcPts val="0"/>
              </a:spcBef>
              <a:spcAft>
                <a:spcPts val="0"/>
              </a:spcAft>
              <a:buClr>
                <a:srgbClr val="4E5462"/>
              </a:buClr>
              <a:buSzPts val="1800"/>
              <a:buNone/>
              <a:defRPr/>
            </a:lvl8pPr>
            <a:lvl9pPr marL="4114800" lvl="8" indent="-228600" algn="l">
              <a:lnSpc>
                <a:spcPct val="120000"/>
              </a:lnSpc>
              <a:spcBef>
                <a:spcPts val="0"/>
              </a:spcBef>
              <a:spcAft>
                <a:spcPts val="0"/>
              </a:spcAft>
              <a:buClr>
                <a:srgbClr val="4E5462"/>
              </a:buClr>
              <a:buSzPts val="1800"/>
              <a:buNone/>
              <a:defRPr/>
            </a:lvl9pPr>
          </a:lstStyle>
          <a:p>
            <a:endParaRPr/>
          </a:p>
        </p:txBody>
      </p:sp>
      <p:sp>
        <p:nvSpPr>
          <p:cNvPr id="20" name="Google Shape;20;p31"/>
          <p:cNvSpPr txBox="1">
            <a:spLocks noGrp="1"/>
          </p:cNvSpPr>
          <p:nvPr>
            <p:ph type="body" idx="2"/>
          </p:nvPr>
        </p:nvSpPr>
        <p:spPr>
          <a:xfrm>
            <a:off x="1491288" y="2844887"/>
            <a:ext cx="21337925" cy="765049"/>
          </a:xfrm>
          <a:prstGeom prst="rect">
            <a:avLst/>
          </a:prstGeom>
          <a:noFill/>
          <a:ln>
            <a:noFill/>
          </a:ln>
        </p:spPr>
        <p:txBody>
          <a:bodyPr spcFirstLastPara="1" wrap="square" lIns="0" tIns="0" rIns="0" bIns="0" anchor="t" anchorCtr="0">
            <a:spAutoFit/>
          </a:bodyPr>
          <a:lstStyle>
            <a:lvl1pPr marL="457200" lvl="0" indent="-228600" algn="l">
              <a:lnSpc>
                <a:spcPct val="80000"/>
              </a:lnSpc>
              <a:spcBef>
                <a:spcPts val="0"/>
              </a:spcBef>
              <a:spcAft>
                <a:spcPts val="0"/>
              </a:spcAft>
              <a:buClr>
                <a:schemeClr val="accent1"/>
              </a:buClr>
              <a:buSzPts val="6000"/>
              <a:buFont typeface="Arial"/>
              <a:buNone/>
              <a:defRPr sz="6000">
                <a:solidFill>
                  <a:schemeClr val="accent1"/>
                </a:solidFill>
                <a:latin typeface="Arial"/>
                <a:ea typeface="Arial"/>
                <a:cs typeface="Arial"/>
                <a:sym typeface="Arial"/>
              </a:defRPr>
            </a:lvl1pPr>
            <a:lvl2pPr marL="914400" lvl="1" indent="-228600" algn="l">
              <a:lnSpc>
                <a:spcPct val="120000"/>
              </a:lnSpc>
              <a:spcBef>
                <a:spcPts val="0"/>
              </a:spcBef>
              <a:spcAft>
                <a:spcPts val="0"/>
              </a:spcAft>
              <a:buClr>
                <a:srgbClr val="4E5462"/>
              </a:buClr>
              <a:buSzPts val="1800"/>
              <a:buNone/>
              <a:defRPr/>
            </a:lvl2pPr>
            <a:lvl3pPr marL="1371600" lvl="2" indent="-228600" algn="l">
              <a:lnSpc>
                <a:spcPct val="120000"/>
              </a:lnSpc>
              <a:spcBef>
                <a:spcPts val="0"/>
              </a:spcBef>
              <a:spcAft>
                <a:spcPts val="0"/>
              </a:spcAft>
              <a:buClr>
                <a:srgbClr val="4E5462"/>
              </a:buClr>
              <a:buSzPts val="1800"/>
              <a:buNone/>
              <a:defRPr/>
            </a:lvl3pPr>
            <a:lvl4pPr marL="1828800" lvl="3" indent="-228600" algn="l">
              <a:lnSpc>
                <a:spcPct val="120000"/>
              </a:lnSpc>
              <a:spcBef>
                <a:spcPts val="0"/>
              </a:spcBef>
              <a:spcAft>
                <a:spcPts val="0"/>
              </a:spcAft>
              <a:buClr>
                <a:srgbClr val="4E5462"/>
              </a:buClr>
              <a:buSzPts val="1800"/>
              <a:buNone/>
              <a:defRPr/>
            </a:lvl4pPr>
            <a:lvl5pPr marL="2286000" lvl="4" indent="-228600" algn="l">
              <a:lnSpc>
                <a:spcPct val="120000"/>
              </a:lnSpc>
              <a:spcBef>
                <a:spcPts val="0"/>
              </a:spcBef>
              <a:spcAft>
                <a:spcPts val="0"/>
              </a:spcAft>
              <a:buClr>
                <a:srgbClr val="4E5462"/>
              </a:buClr>
              <a:buSzPts val="1800"/>
              <a:buNone/>
              <a:defRPr/>
            </a:lvl5pPr>
            <a:lvl6pPr marL="2743200" lvl="5" indent="-228600" algn="l">
              <a:lnSpc>
                <a:spcPct val="120000"/>
              </a:lnSpc>
              <a:spcBef>
                <a:spcPts val="0"/>
              </a:spcBef>
              <a:spcAft>
                <a:spcPts val="0"/>
              </a:spcAft>
              <a:buClr>
                <a:srgbClr val="4E5462"/>
              </a:buClr>
              <a:buSzPts val="1800"/>
              <a:buNone/>
              <a:defRPr/>
            </a:lvl6pPr>
            <a:lvl7pPr marL="3200400" lvl="6" indent="-228600" algn="l">
              <a:lnSpc>
                <a:spcPct val="120000"/>
              </a:lnSpc>
              <a:spcBef>
                <a:spcPts val="0"/>
              </a:spcBef>
              <a:spcAft>
                <a:spcPts val="0"/>
              </a:spcAft>
              <a:buClr>
                <a:srgbClr val="4E5462"/>
              </a:buClr>
              <a:buSzPts val="1800"/>
              <a:buNone/>
              <a:defRPr/>
            </a:lvl7pPr>
            <a:lvl8pPr marL="3657600" lvl="7" indent="-228600" algn="l">
              <a:lnSpc>
                <a:spcPct val="120000"/>
              </a:lnSpc>
              <a:spcBef>
                <a:spcPts val="0"/>
              </a:spcBef>
              <a:spcAft>
                <a:spcPts val="0"/>
              </a:spcAft>
              <a:buClr>
                <a:srgbClr val="4E5462"/>
              </a:buClr>
              <a:buSzPts val="1800"/>
              <a:buNone/>
              <a:defRPr/>
            </a:lvl8pPr>
            <a:lvl9pPr marL="4114800" lvl="8" indent="-228600" algn="l">
              <a:lnSpc>
                <a:spcPct val="120000"/>
              </a:lnSpc>
              <a:spcBef>
                <a:spcPts val="0"/>
              </a:spcBef>
              <a:spcAft>
                <a:spcPts val="0"/>
              </a:spcAft>
              <a:buClr>
                <a:srgbClr val="4E5462"/>
              </a:buClr>
              <a:buSzPts val="1800"/>
              <a:buNone/>
              <a:defRPr/>
            </a:lvl9pPr>
          </a:lstStyle>
          <a:p>
            <a:endParaRPr/>
          </a:p>
        </p:txBody>
      </p:sp>
      <p:sp>
        <p:nvSpPr>
          <p:cNvPr id="21" name="Google Shape;21;p31"/>
          <p:cNvSpPr txBox="1">
            <a:spLocks noGrp="1"/>
          </p:cNvSpPr>
          <p:nvPr>
            <p:ph type="body" idx="3"/>
          </p:nvPr>
        </p:nvSpPr>
        <p:spPr>
          <a:xfrm>
            <a:off x="1529388" y="4821090"/>
            <a:ext cx="21337925" cy="5436490"/>
          </a:xfrm>
          <a:prstGeom prst="rect">
            <a:avLst/>
          </a:prstGeom>
          <a:noFill/>
          <a:ln>
            <a:noFill/>
          </a:ln>
        </p:spPr>
        <p:txBody>
          <a:bodyPr spcFirstLastPara="1" wrap="square" lIns="0" tIns="0" rIns="0" bIns="0" anchor="t" anchorCtr="0">
            <a:spAutoFit/>
          </a:bodyPr>
          <a:lstStyle>
            <a:lvl1pPr marL="457200" lvl="0" indent="-228600" algn="l">
              <a:lnSpc>
                <a:spcPct val="120000"/>
              </a:lnSpc>
              <a:spcBef>
                <a:spcPts val="0"/>
              </a:spcBef>
              <a:spcAft>
                <a:spcPts val="0"/>
              </a:spcAft>
              <a:buClr>
                <a:srgbClr val="4E5462"/>
              </a:buClr>
              <a:buSzPts val="7000"/>
              <a:buFont typeface="Arial"/>
              <a:buNone/>
              <a:defRPr sz="7000"/>
            </a:lvl1pPr>
            <a:lvl2pPr marL="914400" lvl="1" indent="-228600" algn="l">
              <a:lnSpc>
                <a:spcPct val="120000"/>
              </a:lnSpc>
              <a:spcBef>
                <a:spcPts val="0"/>
              </a:spcBef>
              <a:spcAft>
                <a:spcPts val="0"/>
              </a:spcAft>
              <a:buClr>
                <a:srgbClr val="4E5462"/>
              </a:buClr>
              <a:buSzPts val="1800"/>
              <a:buNone/>
              <a:defRPr/>
            </a:lvl2pPr>
            <a:lvl3pPr marL="1371600" lvl="2" indent="-228600" algn="l">
              <a:lnSpc>
                <a:spcPct val="120000"/>
              </a:lnSpc>
              <a:spcBef>
                <a:spcPts val="0"/>
              </a:spcBef>
              <a:spcAft>
                <a:spcPts val="0"/>
              </a:spcAft>
              <a:buClr>
                <a:srgbClr val="4E5462"/>
              </a:buClr>
              <a:buSzPts val="1800"/>
              <a:buNone/>
              <a:defRPr/>
            </a:lvl3pPr>
            <a:lvl4pPr marL="1828800" lvl="3" indent="-228600" algn="l">
              <a:lnSpc>
                <a:spcPct val="120000"/>
              </a:lnSpc>
              <a:spcBef>
                <a:spcPts val="0"/>
              </a:spcBef>
              <a:spcAft>
                <a:spcPts val="0"/>
              </a:spcAft>
              <a:buClr>
                <a:srgbClr val="4E5462"/>
              </a:buClr>
              <a:buSzPts val="1800"/>
              <a:buNone/>
              <a:defRPr/>
            </a:lvl4pPr>
            <a:lvl5pPr marL="2286000" lvl="4" indent="-228600" algn="l">
              <a:lnSpc>
                <a:spcPct val="120000"/>
              </a:lnSpc>
              <a:spcBef>
                <a:spcPts val="0"/>
              </a:spcBef>
              <a:spcAft>
                <a:spcPts val="0"/>
              </a:spcAft>
              <a:buClr>
                <a:srgbClr val="4E5462"/>
              </a:buClr>
              <a:buSzPts val="1800"/>
              <a:buNone/>
              <a:defRPr/>
            </a:lvl5pPr>
            <a:lvl6pPr marL="2743200" lvl="5" indent="-228600" algn="l">
              <a:lnSpc>
                <a:spcPct val="120000"/>
              </a:lnSpc>
              <a:spcBef>
                <a:spcPts val="0"/>
              </a:spcBef>
              <a:spcAft>
                <a:spcPts val="0"/>
              </a:spcAft>
              <a:buClr>
                <a:srgbClr val="4E5462"/>
              </a:buClr>
              <a:buSzPts val="1800"/>
              <a:buNone/>
              <a:defRPr/>
            </a:lvl6pPr>
            <a:lvl7pPr marL="3200400" lvl="6" indent="-228600" algn="l">
              <a:lnSpc>
                <a:spcPct val="120000"/>
              </a:lnSpc>
              <a:spcBef>
                <a:spcPts val="0"/>
              </a:spcBef>
              <a:spcAft>
                <a:spcPts val="0"/>
              </a:spcAft>
              <a:buClr>
                <a:srgbClr val="4E5462"/>
              </a:buClr>
              <a:buSzPts val="1800"/>
              <a:buNone/>
              <a:defRPr/>
            </a:lvl7pPr>
            <a:lvl8pPr marL="3657600" lvl="7" indent="-228600" algn="l">
              <a:lnSpc>
                <a:spcPct val="120000"/>
              </a:lnSpc>
              <a:spcBef>
                <a:spcPts val="0"/>
              </a:spcBef>
              <a:spcAft>
                <a:spcPts val="0"/>
              </a:spcAft>
              <a:buClr>
                <a:srgbClr val="4E5462"/>
              </a:buClr>
              <a:buSzPts val="1800"/>
              <a:buNone/>
              <a:defRPr/>
            </a:lvl8pPr>
            <a:lvl9pPr marL="4114800" lvl="8" indent="-228600" algn="l">
              <a:lnSpc>
                <a:spcPct val="120000"/>
              </a:lnSpc>
              <a:spcBef>
                <a:spcPts val="0"/>
              </a:spcBef>
              <a:spcAft>
                <a:spcPts val="0"/>
              </a:spcAft>
              <a:buClr>
                <a:srgbClr val="4E5462"/>
              </a:buClr>
              <a:buSzPts val="1800"/>
              <a:buNone/>
              <a:defRPr/>
            </a:lvl9pPr>
          </a:lstStyle>
          <a:p>
            <a:endParaRPr/>
          </a:p>
        </p:txBody>
      </p:sp>
      <p:sp>
        <p:nvSpPr>
          <p:cNvPr id="22" name="Google Shape;22;p31"/>
          <p:cNvSpPr txBox="1">
            <a:spLocks noGrp="1"/>
          </p:cNvSpPr>
          <p:nvPr>
            <p:ph type="sldNum" idx="12"/>
          </p:nvPr>
        </p:nvSpPr>
        <p:spPr>
          <a:xfrm>
            <a:off x="12020550" y="12852400"/>
            <a:ext cx="317500" cy="355601"/>
          </a:xfrm>
          <a:prstGeom prst="rect">
            <a:avLst/>
          </a:prstGeom>
          <a:noFill/>
          <a:ln>
            <a:noFill/>
          </a:ln>
        </p:spPr>
        <p:txBody>
          <a:bodyPr spcFirstLastPara="1" wrap="square" lIns="0" tIns="0" rIns="0" bIns="0" anchor="ctr" anchorCtr="0">
            <a:spAutoFit/>
          </a:bodyPr>
          <a:lstStyle>
            <a:lvl1pPr marL="0" lvl="0"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1pPr>
            <a:lvl2pPr marL="0" lvl="1"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2pPr>
            <a:lvl3pPr marL="0" lvl="2"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3pPr>
            <a:lvl4pPr marL="0" lvl="3"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4pPr>
            <a:lvl5pPr marL="0" lvl="4"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5pPr>
            <a:lvl6pPr marL="0" lvl="5"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6pPr>
            <a:lvl7pPr marL="0" lvl="6"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7pPr>
            <a:lvl8pPr marL="0" lvl="7"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8pPr>
            <a:lvl9pPr marL="0" lvl="8"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ogo — Horizontal" type="title">
  <p:cSld name="TITLE">
    <p:spTree>
      <p:nvGrpSpPr>
        <p:cNvPr id="1" name="Shape 23"/>
        <p:cNvGrpSpPr/>
        <p:nvPr/>
      </p:nvGrpSpPr>
      <p:grpSpPr>
        <a:xfrm>
          <a:off x="0" y="0"/>
          <a:ext cx="0" cy="0"/>
          <a:chOff x="0" y="0"/>
          <a:chExt cx="0" cy="0"/>
        </a:xfrm>
      </p:grpSpPr>
      <p:sp>
        <p:nvSpPr>
          <p:cNvPr id="24" name="Google Shape;24;p32"/>
          <p:cNvSpPr txBox="1">
            <a:spLocks noGrp="1"/>
          </p:cNvSpPr>
          <p:nvPr>
            <p:ph type="sldNum" idx="12"/>
          </p:nvPr>
        </p:nvSpPr>
        <p:spPr>
          <a:xfrm>
            <a:off x="12020550" y="12852400"/>
            <a:ext cx="317500" cy="355601"/>
          </a:xfrm>
          <a:prstGeom prst="rect">
            <a:avLst/>
          </a:prstGeom>
          <a:noFill/>
          <a:ln>
            <a:noFill/>
          </a:ln>
        </p:spPr>
        <p:txBody>
          <a:bodyPr spcFirstLastPara="1" wrap="square" lIns="0" tIns="0" rIns="0" bIns="0" anchor="ctr" anchorCtr="0">
            <a:spAutoFit/>
          </a:bodyPr>
          <a:lstStyle>
            <a:lvl1pPr marL="0" lvl="0"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1pPr>
            <a:lvl2pPr marL="0" lvl="1"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2pPr>
            <a:lvl3pPr marL="0" lvl="2"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3pPr>
            <a:lvl4pPr marL="0" lvl="3"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4pPr>
            <a:lvl5pPr marL="0" lvl="4"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5pPr>
            <a:lvl6pPr marL="0" lvl="5"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6pPr>
            <a:lvl7pPr marL="0" lvl="6"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7pPr>
            <a:lvl8pPr marL="0" lvl="7"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8pPr>
            <a:lvl9pPr marL="0" lvl="8"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Bullets with Subtitle">
  <p:cSld name="Bullets with Subtitle">
    <p:bg>
      <p:bgPr>
        <a:solidFill>
          <a:srgbClr val="E9EAED"/>
        </a:solidFill>
        <a:effectLst/>
      </p:bgPr>
    </p:bg>
    <p:spTree>
      <p:nvGrpSpPr>
        <p:cNvPr id="1" name="Shape 25"/>
        <p:cNvGrpSpPr/>
        <p:nvPr/>
      </p:nvGrpSpPr>
      <p:grpSpPr>
        <a:xfrm>
          <a:off x="0" y="0"/>
          <a:ext cx="0" cy="0"/>
          <a:chOff x="0" y="0"/>
          <a:chExt cx="0" cy="0"/>
        </a:xfrm>
      </p:grpSpPr>
      <p:sp>
        <p:nvSpPr>
          <p:cNvPr id="26" name="Google Shape;26;p33"/>
          <p:cNvSpPr txBox="1">
            <a:spLocks noGrp="1"/>
          </p:cNvSpPr>
          <p:nvPr>
            <p:ph type="body" idx="1"/>
          </p:nvPr>
        </p:nvSpPr>
        <p:spPr>
          <a:xfrm>
            <a:off x="1529388" y="4834831"/>
            <a:ext cx="21337925" cy="6569711"/>
          </a:xfrm>
          <a:prstGeom prst="rect">
            <a:avLst/>
          </a:prstGeom>
          <a:noFill/>
          <a:ln>
            <a:noFill/>
          </a:ln>
        </p:spPr>
        <p:txBody>
          <a:bodyPr spcFirstLastPara="1" wrap="square" lIns="0" tIns="0" rIns="0" bIns="0" anchor="t" anchorCtr="0">
            <a:spAutoFit/>
          </a:bodyPr>
          <a:lstStyle>
            <a:lvl1pPr marL="457200" lvl="0" indent="-228600" algn="l">
              <a:lnSpc>
                <a:spcPct val="120000"/>
              </a:lnSpc>
              <a:spcBef>
                <a:spcPts val="0"/>
              </a:spcBef>
              <a:spcAft>
                <a:spcPts val="0"/>
              </a:spcAft>
              <a:buClr>
                <a:srgbClr val="4E5462"/>
              </a:buClr>
              <a:buSzPts val="1800"/>
              <a:buNone/>
              <a:defRPr/>
            </a:lvl1pPr>
            <a:lvl2pPr marL="914400" lvl="1" indent="-228600" algn="l">
              <a:lnSpc>
                <a:spcPct val="120000"/>
              </a:lnSpc>
              <a:spcBef>
                <a:spcPts val="0"/>
              </a:spcBef>
              <a:spcAft>
                <a:spcPts val="0"/>
              </a:spcAft>
              <a:buClr>
                <a:srgbClr val="4E5462"/>
              </a:buClr>
              <a:buSzPts val="1800"/>
              <a:buNone/>
              <a:defRPr/>
            </a:lvl2pPr>
            <a:lvl3pPr marL="1371600" lvl="2" indent="-228600" algn="l">
              <a:lnSpc>
                <a:spcPct val="120000"/>
              </a:lnSpc>
              <a:spcBef>
                <a:spcPts val="0"/>
              </a:spcBef>
              <a:spcAft>
                <a:spcPts val="0"/>
              </a:spcAft>
              <a:buClr>
                <a:srgbClr val="4E5462"/>
              </a:buClr>
              <a:buSzPts val="1800"/>
              <a:buNone/>
              <a:defRPr/>
            </a:lvl3pPr>
            <a:lvl4pPr marL="1828800" lvl="3" indent="-228600" algn="l">
              <a:lnSpc>
                <a:spcPct val="120000"/>
              </a:lnSpc>
              <a:spcBef>
                <a:spcPts val="0"/>
              </a:spcBef>
              <a:spcAft>
                <a:spcPts val="0"/>
              </a:spcAft>
              <a:buClr>
                <a:srgbClr val="4E5462"/>
              </a:buClr>
              <a:buSzPts val="1800"/>
              <a:buNone/>
              <a:defRPr/>
            </a:lvl4pPr>
            <a:lvl5pPr marL="2286000" lvl="4" indent="-228600" algn="l">
              <a:lnSpc>
                <a:spcPct val="120000"/>
              </a:lnSpc>
              <a:spcBef>
                <a:spcPts val="0"/>
              </a:spcBef>
              <a:spcAft>
                <a:spcPts val="0"/>
              </a:spcAft>
              <a:buClr>
                <a:srgbClr val="4E5462"/>
              </a:buClr>
              <a:buSzPts val="1800"/>
              <a:buNone/>
              <a:defRPr/>
            </a:lvl5pPr>
            <a:lvl6pPr marL="2743200" lvl="5" indent="-228600" algn="l">
              <a:lnSpc>
                <a:spcPct val="120000"/>
              </a:lnSpc>
              <a:spcBef>
                <a:spcPts val="0"/>
              </a:spcBef>
              <a:spcAft>
                <a:spcPts val="0"/>
              </a:spcAft>
              <a:buClr>
                <a:srgbClr val="4E5462"/>
              </a:buClr>
              <a:buSzPts val="1800"/>
              <a:buNone/>
              <a:defRPr/>
            </a:lvl6pPr>
            <a:lvl7pPr marL="3200400" lvl="6" indent="-228600" algn="l">
              <a:lnSpc>
                <a:spcPct val="120000"/>
              </a:lnSpc>
              <a:spcBef>
                <a:spcPts val="0"/>
              </a:spcBef>
              <a:spcAft>
                <a:spcPts val="0"/>
              </a:spcAft>
              <a:buClr>
                <a:srgbClr val="4E5462"/>
              </a:buClr>
              <a:buSzPts val="1800"/>
              <a:buNone/>
              <a:defRPr/>
            </a:lvl7pPr>
            <a:lvl8pPr marL="3657600" lvl="7" indent="-228600" algn="l">
              <a:lnSpc>
                <a:spcPct val="120000"/>
              </a:lnSpc>
              <a:spcBef>
                <a:spcPts val="0"/>
              </a:spcBef>
              <a:spcAft>
                <a:spcPts val="0"/>
              </a:spcAft>
              <a:buClr>
                <a:srgbClr val="4E5462"/>
              </a:buClr>
              <a:buSzPts val="1800"/>
              <a:buNone/>
              <a:defRPr/>
            </a:lvl8pPr>
            <a:lvl9pPr marL="4114800" lvl="8" indent="-228600" algn="l">
              <a:lnSpc>
                <a:spcPct val="120000"/>
              </a:lnSpc>
              <a:spcBef>
                <a:spcPts val="0"/>
              </a:spcBef>
              <a:spcAft>
                <a:spcPts val="0"/>
              </a:spcAft>
              <a:buClr>
                <a:srgbClr val="4E5462"/>
              </a:buClr>
              <a:buSzPts val="1800"/>
              <a:buNone/>
              <a:defRPr/>
            </a:lvl9pPr>
          </a:lstStyle>
          <a:p>
            <a:endParaRPr/>
          </a:p>
        </p:txBody>
      </p:sp>
      <p:sp>
        <p:nvSpPr>
          <p:cNvPr id="27" name="Google Shape;27;p33"/>
          <p:cNvSpPr txBox="1">
            <a:spLocks noGrp="1"/>
          </p:cNvSpPr>
          <p:nvPr>
            <p:ph type="body" idx="2"/>
          </p:nvPr>
        </p:nvSpPr>
        <p:spPr>
          <a:xfrm>
            <a:off x="1491288" y="1452809"/>
            <a:ext cx="21337925" cy="1276351"/>
          </a:xfrm>
          <a:prstGeom prst="rect">
            <a:avLst/>
          </a:prstGeom>
          <a:noFill/>
          <a:ln>
            <a:noFill/>
          </a:ln>
        </p:spPr>
        <p:txBody>
          <a:bodyPr spcFirstLastPara="1" wrap="square" lIns="0" tIns="0" rIns="0" bIns="0" anchor="t" anchorCtr="0">
            <a:spAutoFit/>
          </a:bodyPr>
          <a:lstStyle>
            <a:lvl1pPr marL="457200" lvl="0" indent="-228600" algn="l">
              <a:lnSpc>
                <a:spcPct val="120000"/>
              </a:lnSpc>
              <a:spcBef>
                <a:spcPts val="0"/>
              </a:spcBef>
              <a:spcAft>
                <a:spcPts val="0"/>
              </a:spcAft>
              <a:buClr>
                <a:srgbClr val="4E5462"/>
              </a:buClr>
              <a:buSzPts val="1800"/>
              <a:buNone/>
              <a:defRPr/>
            </a:lvl1pPr>
            <a:lvl2pPr marL="914400" lvl="1" indent="-228600" algn="l">
              <a:lnSpc>
                <a:spcPct val="120000"/>
              </a:lnSpc>
              <a:spcBef>
                <a:spcPts val="0"/>
              </a:spcBef>
              <a:spcAft>
                <a:spcPts val="0"/>
              </a:spcAft>
              <a:buClr>
                <a:srgbClr val="4E5462"/>
              </a:buClr>
              <a:buSzPts val="1800"/>
              <a:buNone/>
              <a:defRPr/>
            </a:lvl2pPr>
            <a:lvl3pPr marL="1371600" lvl="2" indent="-228600" algn="l">
              <a:lnSpc>
                <a:spcPct val="120000"/>
              </a:lnSpc>
              <a:spcBef>
                <a:spcPts val="0"/>
              </a:spcBef>
              <a:spcAft>
                <a:spcPts val="0"/>
              </a:spcAft>
              <a:buClr>
                <a:srgbClr val="4E5462"/>
              </a:buClr>
              <a:buSzPts val="1800"/>
              <a:buNone/>
              <a:defRPr/>
            </a:lvl3pPr>
            <a:lvl4pPr marL="1828800" lvl="3" indent="-228600" algn="l">
              <a:lnSpc>
                <a:spcPct val="120000"/>
              </a:lnSpc>
              <a:spcBef>
                <a:spcPts val="0"/>
              </a:spcBef>
              <a:spcAft>
                <a:spcPts val="0"/>
              </a:spcAft>
              <a:buClr>
                <a:srgbClr val="4E5462"/>
              </a:buClr>
              <a:buSzPts val="1800"/>
              <a:buNone/>
              <a:defRPr/>
            </a:lvl4pPr>
            <a:lvl5pPr marL="2286000" lvl="4" indent="-228600" algn="l">
              <a:lnSpc>
                <a:spcPct val="120000"/>
              </a:lnSpc>
              <a:spcBef>
                <a:spcPts val="0"/>
              </a:spcBef>
              <a:spcAft>
                <a:spcPts val="0"/>
              </a:spcAft>
              <a:buClr>
                <a:srgbClr val="4E5462"/>
              </a:buClr>
              <a:buSzPts val="1800"/>
              <a:buNone/>
              <a:defRPr/>
            </a:lvl5pPr>
            <a:lvl6pPr marL="2743200" lvl="5" indent="-228600" algn="l">
              <a:lnSpc>
                <a:spcPct val="120000"/>
              </a:lnSpc>
              <a:spcBef>
                <a:spcPts val="0"/>
              </a:spcBef>
              <a:spcAft>
                <a:spcPts val="0"/>
              </a:spcAft>
              <a:buClr>
                <a:srgbClr val="4E5462"/>
              </a:buClr>
              <a:buSzPts val="1800"/>
              <a:buNone/>
              <a:defRPr/>
            </a:lvl6pPr>
            <a:lvl7pPr marL="3200400" lvl="6" indent="-228600" algn="l">
              <a:lnSpc>
                <a:spcPct val="120000"/>
              </a:lnSpc>
              <a:spcBef>
                <a:spcPts val="0"/>
              </a:spcBef>
              <a:spcAft>
                <a:spcPts val="0"/>
              </a:spcAft>
              <a:buClr>
                <a:srgbClr val="4E5462"/>
              </a:buClr>
              <a:buSzPts val="1800"/>
              <a:buNone/>
              <a:defRPr/>
            </a:lvl7pPr>
            <a:lvl8pPr marL="3657600" lvl="7" indent="-228600" algn="l">
              <a:lnSpc>
                <a:spcPct val="120000"/>
              </a:lnSpc>
              <a:spcBef>
                <a:spcPts val="0"/>
              </a:spcBef>
              <a:spcAft>
                <a:spcPts val="0"/>
              </a:spcAft>
              <a:buClr>
                <a:srgbClr val="4E5462"/>
              </a:buClr>
              <a:buSzPts val="1800"/>
              <a:buNone/>
              <a:defRPr/>
            </a:lvl8pPr>
            <a:lvl9pPr marL="4114800" lvl="8" indent="-228600" algn="l">
              <a:lnSpc>
                <a:spcPct val="120000"/>
              </a:lnSpc>
              <a:spcBef>
                <a:spcPts val="0"/>
              </a:spcBef>
              <a:spcAft>
                <a:spcPts val="0"/>
              </a:spcAft>
              <a:buClr>
                <a:srgbClr val="4E5462"/>
              </a:buClr>
              <a:buSzPts val="1800"/>
              <a:buNone/>
              <a:defRPr/>
            </a:lvl9pPr>
          </a:lstStyle>
          <a:p>
            <a:endParaRPr/>
          </a:p>
        </p:txBody>
      </p:sp>
      <p:sp>
        <p:nvSpPr>
          <p:cNvPr id="28" name="Google Shape;28;p33"/>
          <p:cNvSpPr txBox="1">
            <a:spLocks noGrp="1"/>
          </p:cNvSpPr>
          <p:nvPr>
            <p:ph type="body" idx="3"/>
          </p:nvPr>
        </p:nvSpPr>
        <p:spPr>
          <a:xfrm>
            <a:off x="1491288" y="2844887"/>
            <a:ext cx="21337925" cy="765049"/>
          </a:xfrm>
          <a:prstGeom prst="rect">
            <a:avLst/>
          </a:prstGeom>
          <a:noFill/>
          <a:ln>
            <a:noFill/>
          </a:ln>
        </p:spPr>
        <p:txBody>
          <a:bodyPr spcFirstLastPara="1" wrap="square" lIns="0" tIns="0" rIns="0" bIns="0" anchor="t" anchorCtr="0">
            <a:spAutoFit/>
          </a:bodyPr>
          <a:lstStyle>
            <a:lvl1pPr marL="457200" lvl="0" indent="-228600" algn="l">
              <a:lnSpc>
                <a:spcPct val="80000"/>
              </a:lnSpc>
              <a:spcBef>
                <a:spcPts val="0"/>
              </a:spcBef>
              <a:spcAft>
                <a:spcPts val="0"/>
              </a:spcAft>
              <a:buClr>
                <a:schemeClr val="accent1"/>
              </a:buClr>
              <a:buSzPts val="6000"/>
              <a:buFont typeface="Arial"/>
              <a:buNone/>
              <a:defRPr sz="6000">
                <a:solidFill>
                  <a:schemeClr val="accent1"/>
                </a:solidFill>
                <a:latin typeface="Arial"/>
                <a:ea typeface="Arial"/>
                <a:cs typeface="Arial"/>
                <a:sym typeface="Arial"/>
              </a:defRPr>
            </a:lvl1pPr>
            <a:lvl2pPr marL="914400" lvl="1" indent="-228600" algn="l">
              <a:lnSpc>
                <a:spcPct val="120000"/>
              </a:lnSpc>
              <a:spcBef>
                <a:spcPts val="0"/>
              </a:spcBef>
              <a:spcAft>
                <a:spcPts val="0"/>
              </a:spcAft>
              <a:buClr>
                <a:srgbClr val="4E5462"/>
              </a:buClr>
              <a:buSzPts val="1800"/>
              <a:buNone/>
              <a:defRPr/>
            </a:lvl2pPr>
            <a:lvl3pPr marL="1371600" lvl="2" indent="-228600" algn="l">
              <a:lnSpc>
                <a:spcPct val="120000"/>
              </a:lnSpc>
              <a:spcBef>
                <a:spcPts val="0"/>
              </a:spcBef>
              <a:spcAft>
                <a:spcPts val="0"/>
              </a:spcAft>
              <a:buClr>
                <a:srgbClr val="4E5462"/>
              </a:buClr>
              <a:buSzPts val="1800"/>
              <a:buNone/>
              <a:defRPr/>
            </a:lvl3pPr>
            <a:lvl4pPr marL="1828800" lvl="3" indent="-228600" algn="l">
              <a:lnSpc>
                <a:spcPct val="120000"/>
              </a:lnSpc>
              <a:spcBef>
                <a:spcPts val="0"/>
              </a:spcBef>
              <a:spcAft>
                <a:spcPts val="0"/>
              </a:spcAft>
              <a:buClr>
                <a:srgbClr val="4E5462"/>
              </a:buClr>
              <a:buSzPts val="1800"/>
              <a:buNone/>
              <a:defRPr/>
            </a:lvl4pPr>
            <a:lvl5pPr marL="2286000" lvl="4" indent="-228600" algn="l">
              <a:lnSpc>
                <a:spcPct val="120000"/>
              </a:lnSpc>
              <a:spcBef>
                <a:spcPts val="0"/>
              </a:spcBef>
              <a:spcAft>
                <a:spcPts val="0"/>
              </a:spcAft>
              <a:buClr>
                <a:srgbClr val="4E5462"/>
              </a:buClr>
              <a:buSzPts val="1800"/>
              <a:buNone/>
              <a:defRPr/>
            </a:lvl5pPr>
            <a:lvl6pPr marL="2743200" lvl="5" indent="-228600" algn="l">
              <a:lnSpc>
                <a:spcPct val="120000"/>
              </a:lnSpc>
              <a:spcBef>
                <a:spcPts val="0"/>
              </a:spcBef>
              <a:spcAft>
                <a:spcPts val="0"/>
              </a:spcAft>
              <a:buClr>
                <a:srgbClr val="4E5462"/>
              </a:buClr>
              <a:buSzPts val="1800"/>
              <a:buNone/>
              <a:defRPr/>
            </a:lvl6pPr>
            <a:lvl7pPr marL="3200400" lvl="6" indent="-228600" algn="l">
              <a:lnSpc>
                <a:spcPct val="120000"/>
              </a:lnSpc>
              <a:spcBef>
                <a:spcPts val="0"/>
              </a:spcBef>
              <a:spcAft>
                <a:spcPts val="0"/>
              </a:spcAft>
              <a:buClr>
                <a:srgbClr val="4E5462"/>
              </a:buClr>
              <a:buSzPts val="1800"/>
              <a:buNone/>
              <a:defRPr/>
            </a:lvl7pPr>
            <a:lvl8pPr marL="3657600" lvl="7" indent="-228600" algn="l">
              <a:lnSpc>
                <a:spcPct val="120000"/>
              </a:lnSpc>
              <a:spcBef>
                <a:spcPts val="0"/>
              </a:spcBef>
              <a:spcAft>
                <a:spcPts val="0"/>
              </a:spcAft>
              <a:buClr>
                <a:srgbClr val="4E5462"/>
              </a:buClr>
              <a:buSzPts val="1800"/>
              <a:buNone/>
              <a:defRPr/>
            </a:lvl8pPr>
            <a:lvl9pPr marL="4114800" lvl="8" indent="-228600" algn="l">
              <a:lnSpc>
                <a:spcPct val="120000"/>
              </a:lnSpc>
              <a:spcBef>
                <a:spcPts val="0"/>
              </a:spcBef>
              <a:spcAft>
                <a:spcPts val="0"/>
              </a:spcAft>
              <a:buClr>
                <a:srgbClr val="4E5462"/>
              </a:buClr>
              <a:buSzPts val="1800"/>
              <a:buNone/>
              <a:defRPr/>
            </a:lvl9pPr>
          </a:lstStyle>
          <a:p>
            <a:endParaRPr/>
          </a:p>
        </p:txBody>
      </p:sp>
      <p:sp>
        <p:nvSpPr>
          <p:cNvPr id="29" name="Google Shape;29;p33"/>
          <p:cNvSpPr txBox="1">
            <a:spLocks noGrp="1"/>
          </p:cNvSpPr>
          <p:nvPr>
            <p:ph type="sldNum" idx="12"/>
          </p:nvPr>
        </p:nvSpPr>
        <p:spPr>
          <a:xfrm>
            <a:off x="12020550" y="12852400"/>
            <a:ext cx="317500" cy="355601"/>
          </a:xfrm>
          <a:prstGeom prst="rect">
            <a:avLst/>
          </a:prstGeom>
          <a:noFill/>
          <a:ln>
            <a:noFill/>
          </a:ln>
        </p:spPr>
        <p:txBody>
          <a:bodyPr spcFirstLastPara="1" wrap="square" lIns="0" tIns="0" rIns="0" bIns="0" anchor="ctr" anchorCtr="0">
            <a:spAutoFit/>
          </a:bodyPr>
          <a:lstStyle>
            <a:lvl1pPr marL="0" lvl="0"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1pPr>
            <a:lvl2pPr marL="0" lvl="1"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2pPr>
            <a:lvl3pPr marL="0" lvl="2"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3pPr>
            <a:lvl4pPr marL="0" lvl="3"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4pPr>
            <a:lvl5pPr marL="0" lvl="4"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5pPr>
            <a:lvl6pPr marL="0" lvl="5"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6pPr>
            <a:lvl7pPr marL="0" lvl="6"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7pPr>
            <a:lvl8pPr marL="0" lvl="7"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8pPr>
            <a:lvl9pPr marL="0" lvl="8"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ullets">
  <p:cSld name="Bullets">
    <p:bg>
      <p:bgPr>
        <a:solidFill>
          <a:srgbClr val="E9EAED"/>
        </a:solidFill>
        <a:effectLst/>
      </p:bgPr>
    </p:bg>
    <p:spTree>
      <p:nvGrpSpPr>
        <p:cNvPr id="1" name="Shape 30"/>
        <p:cNvGrpSpPr/>
        <p:nvPr/>
      </p:nvGrpSpPr>
      <p:grpSpPr>
        <a:xfrm>
          <a:off x="0" y="0"/>
          <a:ext cx="0" cy="0"/>
          <a:chOff x="0" y="0"/>
          <a:chExt cx="0" cy="0"/>
        </a:xfrm>
      </p:grpSpPr>
      <p:sp>
        <p:nvSpPr>
          <p:cNvPr id="31" name="Google Shape;31;p34"/>
          <p:cNvSpPr txBox="1">
            <a:spLocks noGrp="1"/>
          </p:cNvSpPr>
          <p:nvPr>
            <p:ph type="body" idx="1"/>
          </p:nvPr>
        </p:nvSpPr>
        <p:spPr>
          <a:xfrm>
            <a:off x="1529388" y="3806131"/>
            <a:ext cx="21337925" cy="6156834"/>
          </a:xfrm>
          <a:prstGeom prst="rect">
            <a:avLst/>
          </a:prstGeom>
          <a:noFill/>
          <a:ln>
            <a:noFill/>
          </a:ln>
        </p:spPr>
        <p:txBody>
          <a:bodyPr spcFirstLastPara="1" wrap="square" lIns="0" tIns="0" rIns="0" bIns="0" anchor="t" anchorCtr="0">
            <a:spAutoFit/>
          </a:bodyPr>
          <a:lstStyle>
            <a:lvl1pPr marL="457200" lvl="0" indent="-228600" algn="l">
              <a:lnSpc>
                <a:spcPct val="120000"/>
              </a:lnSpc>
              <a:spcBef>
                <a:spcPts val="0"/>
              </a:spcBef>
              <a:spcAft>
                <a:spcPts val="0"/>
              </a:spcAft>
              <a:buClr>
                <a:srgbClr val="4E5462"/>
              </a:buClr>
              <a:buSzPts val="1800"/>
              <a:buNone/>
              <a:defRPr/>
            </a:lvl1pPr>
            <a:lvl2pPr marL="914400" lvl="1" indent="-228600" algn="l">
              <a:lnSpc>
                <a:spcPct val="120000"/>
              </a:lnSpc>
              <a:spcBef>
                <a:spcPts val="0"/>
              </a:spcBef>
              <a:spcAft>
                <a:spcPts val="0"/>
              </a:spcAft>
              <a:buClr>
                <a:srgbClr val="4E5462"/>
              </a:buClr>
              <a:buSzPts val="1800"/>
              <a:buNone/>
              <a:defRPr/>
            </a:lvl2pPr>
            <a:lvl3pPr marL="1371600" lvl="2" indent="-228600" algn="l">
              <a:lnSpc>
                <a:spcPct val="120000"/>
              </a:lnSpc>
              <a:spcBef>
                <a:spcPts val="0"/>
              </a:spcBef>
              <a:spcAft>
                <a:spcPts val="0"/>
              </a:spcAft>
              <a:buClr>
                <a:srgbClr val="4E5462"/>
              </a:buClr>
              <a:buSzPts val="1800"/>
              <a:buNone/>
              <a:defRPr/>
            </a:lvl3pPr>
            <a:lvl4pPr marL="1828800" lvl="3" indent="-228600" algn="l">
              <a:lnSpc>
                <a:spcPct val="120000"/>
              </a:lnSpc>
              <a:spcBef>
                <a:spcPts val="0"/>
              </a:spcBef>
              <a:spcAft>
                <a:spcPts val="0"/>
              </a:spcAft>
              <a:buClr>
                <a:srgbClr val="4E5462"/>
              </a:buClr>
              <a:buSzPts val="1800"/>
              <a:buNone/>
              <a:defRPr/>
            </a:lvl4pPr>
            <a:lvl5pPr marL="2286000" lvl="4" indent="-228600" algn="l">
              <a:lnSpc>
                <a:spcPct val="120000"/>
              </a:lnSpc>
              <a:spcBef>
                <a:spcPts val="0"/>
              </a:spcBef>
              <a:spcAft>
                <a:spcPts val="0"/>
              </a:spcAft>
              <a:buClr>
                <a:srgbClr val="4E5462"/>
              </a:buClr>
              <a:buSzPts val="1800"/>
              <a:buNone/>
              <a:defRPr/>
            </a:lvl5pPr>
            <a:lvl6pPr marL="2743200" lvl="5" indent="-228600" algn="l">
              <a:lnSpc>
                <a:spcPct val="120000"/>
              </a:lnSpc>
              <a:spcBef>
                <a:spcPts val="0"/>
              </a:spcBef>
              <a:spcAft>
                <a:spcPts val="0"/>
              </a:spcAft>
              <a:buClr>
                <a:srgbClr val="4E5462"/>
              </a:buClr>
              <a:buSzPts val="1800"/>
              <a:buNone/>
              <a:defRPr/>
            </a:lvl6pPr>
            <a:lvl7pPr marL="3200400" lvl="6" indent="-228600" algn="l">
              <a:lnSpc>
                <a:spcPct val="120000"/>
              </a:lnSpc>
              <a:spcBef>
                <a:spcPts val="0"/>
              </a:spcBef>
              <a:spcAft>
                <a:spcPts val="0"/>
              </a:spcAft>
              <a:buClr>
                <a:srgbClr val="4E5462"/>
              </a:buClr>
              <a:buSzPts val="1800"/>
              <a:buNone/>
              <a:defRPr/>
            </a:lvl7pPr>
            <a:lvl8pPr marL="3657600" lvl="7" indent="-228600" algn="l">
              <a:lnSpc>
                <a:spcPct val="120000"/>
              </a:lnSpc>
              <a:spcBef>
                <a:spcPts val="0"/>
              </a:spcBef>
              <a:spcAft>
                <a:spcPts val="0"/>
              </a:spcAft>
              <a:buClr>
                <a:srgbClr val="4E5462"/>
              </a:buClr>
              <a:buSzPts val="1800"/>
              <a:buNone/>
              <a:defRPr/>
            </a:lvl8pPr>
            <a:lvl9pPr marL="4114800" lvl="8" indent="-228600" algn="l">
              <a:lnSpc>
                <a:spcPct val="120000"/>
              </a:lnSpc>
              <a:spcBef>
                <a:spcPts val="0"/>
              </a:spcBef>
              <a:spcAft>
                <a:spcPts val="0"/>
              </a:spcAft>
              <a:buClr>
                <a:srgbClr val="4E5462"/>
              </a:buClr>
              <a:buSzPts val="1800"/>
              <a:buNone/>
              <a:defRPr/>
            </a:lvl9pPr>
          </a:lstStyle>
          <a:p>
            <a:endParaRPr/>
          </a:p>
        </p:txBody>
      </p:sp>
      <p:sp>
        <p:nvSpPr>
          <p:cNvPr id="32" name="Google Shape;32;p34"/>
          <p:cNvSpPr txBox="1">
            <a:spLocks noGrp="1"/>
          </p:cNvSpPr>
          <p:nvPr>
            <p:ph type="body" idx="2"/>
          </p:nvPr>
        </p:nvSpPr>
        <p:spPr>
          <a:xfrm>
            <a:off x="1491288" y="1452809"/>
            <a:ext cx="21337925" cy="1276351"/>
          </a:xfrm>
          <a:prstGeom prst="rect">
            <a:avLst/>
          </a:prstGeom>
          <a:noFill/>
          <a:ln>
            <a:noFill/>
          </a:ln>
        </p:spPr>
        <p:txBody>
          <a:bodyPr spcFirstLastPara="1" wrap="square" lIns="0" tIns="0" rIns="0" bIns="0" anchor="t" anchorCtr="0">
            <a:spAutoFit/>
          </a:bodyPr>
          <a:lstStyle>
            <a:lvl1pPr marL="457200" lvl="0" indent="-228600" algn="l">
              <a:lnSpc>
                <a:spcPct val="120000"/>
              </a:lnSpc>
              <a:spcBef>
                <a:spcPts val="0"/>
              </a:spcBef>
              <a:spcAft>
                <a:spcPts val="0"/>
              </a:spcAft>
              <a:buClr>
                <a:srgbClr val="4E5462"/>
              </a:buClr>
              <a:buSzPts val="1800"/>
              <a:buNone/>
              <a:defRPr/>
            </a:lvl1pPr>
            <a:lvl2pPr marL="914400" lvl="1" indent="-228600" algn="l">
              <a:lnSpc>
                <a:spcPct val="120000"/>
              </a:lnSpc>
              <a:spcBef>
                <a:spcPts val="0"/>
              </a:spcBef>
              <a:spcAft>
                <a:spcPts val="0"/>
              </a:spcAft>
              <a:buClr>
                <a:srgbClr val="4E5462"/>
              </a:buClr>
              <a:buSzPts val="1800"/>
              <a:buNone/>
              <a:defRPr/>
            </a:lvl2pPr>
            <a:lvl3pPr marL="1371600" lvl="2" indent="-228600" algn="l">
              <a:lnSpc>
                <a:spcPct val="120000"/>
              </a:lnSpc>
              <a:spcBef>
                <a:spcPts val="0"/>
              </a:spcBef>
              <a:spcAft>
                <a:spcPts val="0"/>
              </a:spcAft>
              <a:buClr>
                <a:srgbClr val="4E5462"/>
              </a:buClr>
              <a:buSzPts val="1800"/>
              <a:buNone/>
              <a:defRPr/>
            </a:lvl3pPr>
            <a:lvl4pPr marL="1828800" lvl="3" indent="-228600" algn="l">
              <a:lnSpc>
                <a:spcPct val="120000"/>
              </a:lnSpc>
              <a:spcBef>
                <a:spcPts val="0"/>
              </a:spcBef>
              <a:spcAft>
                <a:spcPts val="0"/>
              </a:spcAft>
              <a:buClr>
                <a:srgbClr val="4E5462"/>
              </a:buClr>
              <a:buSzPts val="1800"/>
              <a:buNone/>
              <a:defRPr/>
            </a:lvl4pPr>
            <a:lvl5pPr marL="2286000" lvl="4" indent="-228600" algn="l">
              <a:lnSpc>
                <a:spcPct val="120000"/>
              </a:lnSpc>
              <a:spcBef>
                <a:spcPts val="0"/>
              </a:spcBef>
              <a:spcAft>
                <a:spcPts val="0"/>
              </a:spcAft>
              <a:buClr>
                <a:srgbClr val="4E5462"/>
              </a:buClr>
              <a:buSzPts val="1800"/>
              <a:buNone/>
              <a:defRPr/>
            </a:lvl5pPr>
            <a:lvl6pPr marL="2743200" lvl="5" indent="-228600" algn="l">
              <a:lnSpc>
                <a:spcPct val="120000"/>
              </a:lnSpc>
              <a:spcBef>
                <a:spcPts val="0"/>
              </a:spcBef>
              <a:spcAft>
                <a:spcPts val="0"/>
              </a:spcAft>
              <a:buClr>
                <a:srgbClr val="4E5462"/>
              </a:buClr>
              <a:buSzPts val="1800"/>
              <a:buNone/>
              <a:defRPr/>
            </a:lvl6pPr>
            <a:lvl7pPr marL="3200400" lvl="6" indent="-228600" algn="l">
              <a:lnSpc>
                <a:spcPct val="120000"/>
              </a:lnSpc>
              <a:spcBef>
                <a:spcPts val="0"/>
              </a:spcBef>
              <a:spcAft>
                <a:spcPts val="0"/>
              </a:spcAft>
              <a:buClr>
                <a:srgbClr val="4E5462"/>
              </a:buClr>
              <a:buSzPts val="1800"/>
              <a:buNone/>
              <a:defRPr/>
            </a:lvl7pPr>
            <a:lvl8pPr marL="3657600" lvl="7" indent="-228600" algn="l">
              <a:lnSpc>
                <a:spcPct val="120000"/>
              </a:lnSpc>
              <a:spcBef>
                <a:spcPts val="0"/>
              </a:spcBef>
              <a:spcAft>
                <a:spcPts val="0"/>
              </a:spcAft>
              <a:buClr>
                <a:srgbClr val="4E5462"/>
              </a:buClr>
              <a:buSzPts val="1800"/>
              <a:buNone/>
              <a:defRPr/>
            </a:lvl8pPr>
            <a:lvl9pPr marL="4114800" lvl="8" indent="-228600" algn="l">
              <a:lnSpc>
                <a:spcPct val="120000"/>
              </a:lnSpc>
              <a:spcBef>
                <a:spcPts val="0"/>
              </a:spcBef>
              <a:spcAft>
                <a:spcPts val="0"/>
              </a:spcAft>
              <a:buClr>
                <a:srgbClr val="4E5462"/>
              </a:buClr>
              <a:buSzPts val="1800"/>
              <a:buNone/>
              <a:defRPr/>
            </a:lvl9pPr>
          </a:lstStyle>
          <a:p>
            <a:endParaRPr/>
          </a:p>
        </p:txBody>
      </p:sp>
      <p:sp>
        <p:nvSpPr>
          <p:cNvPr id="33" name="Google Shape;33;p34"/>
          <p:cNvSpPr txBox="1">
            <a:spLocks noGrp="1"/>
          </p:cNvSpPr>
          <p:nvPr>
            <p:ph type="sldNum" idx="12"/>
          </p:nvPr>
        </p:nvSpPr>
        <p:spPr>
          <a:xfrm>
            <a:off x="12020550" y="12852400"/>
            <a:ext cx="317500" cy="355601"/>
          </a:xfrm>
          <a:prstGeom prst="rect">
            <a:avLst/>
          </a:prstGeom>
          <a:noFill/>
          <a:ln>
            <a:noFill/>
          </a:ln>
        </p:spPr>
        <p:txBody>
          <a:bodyPr spcFirstLastPara="1" wrap="square" lIns="0" tIns="0" rIns="0" bIns="0" anchor="ctr" anchorCtr="0">
            <a:spAutoFit/>
          </a:bodyPr>
          <a:lstStyle>
            <a:lvl1pPr marL="0" lvl="0"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1pPr>
            <a:lvl2pPr marL="0" lvl="1"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2pPr>
            <a:lvl3pPr marL="0" lvl="2"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3pPr>
            <a:lvl4pPr marL="0" lvl="3"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4pPr>
            <a:lvl5pPr marL="0" lvl="4"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5pPr>
            <a:lvl6pPr marL="0" lvl="5"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6pPr>
            <a:lvl7pPr marL="0" lvl="6"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7pPr>
            <a:lvl8pPr marL="0" lvl="7"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8pPr>
            <a:lvl9pPr marL="0" lvl="8"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Quotes">
  <p:cSld name="Quotes">
    <p:bg>
      <p:bgPr>
        <a:solidFill>
          <a:srgbClr val="E9EAED"/>
        </a:solidFill>
        <a:effectLst/>
      </p:bgPr>
    </p:bg>
    <p:spTree>
      <p:nvGrpSpPr>
        <p:cNvPr id="1" name="Shape 34"/>
        <p:cNvGrpSpPr/>
        <p:nvPr/>
      </p:nvGrpSpPr>
      <p:grpSpPr>
        <a:xfrm>
          <a:off x="0" y="0"/>
          <a:ext cx="0" cy="0"/>
          <a:chOff x="0" y="0"/>
          <a:chExt cx="0" cy="0"/>
        </a:xfrm>
      </p:grpSpPr>
      <p:sp>
        <p:nvSpPr>
          <p:cNvPr id="35" name="Google Shape;35;p35"/>
          <p:cNvSpPr/>
          <p:nvPr/>
        </p:nvSpPr>
        <p:spPr>
          <a:xfrm>
            <a:off x="495299" y="508000"/>
            <a:ext cx="23368001" cy="12699999"/>
          </a:xfrm>
          <a:prstGeom prst="roundRect">
            <a:avLst>
              <a:gd name="adj" fmla="val 279"/>
            </a:avLst>
          </a:prstGeom>
          <a:solidFill>
            <a:schemeClr val="accent2"/>
          </a:solidFill>
          <a:ln w="12700" cap="flat" cmpd="sng">
            <a:solidFill>
              <a:srgbClr val="DBDEE2"/>
            </a:solidFill>
            <a:prstDash val="solid"/>
            <a:miter lim="400000"/>
            <a:headEnd type="none" w="sm" len="sm"/>
            <a:tailEnd type="none" w="sm" len="sm"/>
          </a:ln>
          <a:effectLst>
            <a:outerShdw blurRad="12700" dist="12700" dir="5400000" rotWithShape="0">
              <a:srgbClr val="BBC0C7"/>
            </a:outerShdw>
          </a:effectLst>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rgbClr val="4E5462"/>
              </a:buClr>
              <a:buSzPts val="9000"/>
              <a:buFont typeface="Arial"/>
              <a:buNone/>
            </a:pPr>
            <a:endParaRPr sz="9000" b="0" i="0" u="none" strike="noStrike" cap="none">
              <a:solidFill>
                <a:srgbClr val="6A717D"/>
              </a:solidFill>
              <a:latin typeface="Arial"/>
              <a:ea typeface="Arial"/>
              <a:cs typeface="Arial"/>
              <a:sym typeface="Arial"/>
            </a:endParaRPr>
          </a:p>
        </p:txBody>
      </p:sp>
      <p:sp>
        <p:nvSpPr>
          <p:cNvPr id="36" name="Google Shape;36;p35"/>
          <p:cNvSpPr txBox="1">
            <a:spLocks noGrp="1"/>
          </p:cNvSpPr>
          <p:nvPr>
            <p:ph type="body" idx="1"/>
          </p:nvPr>
        </p:nvSpPr>
        <p:spPr>
          <a:xfrm>
            <a:off x="1534249" y="4190877"/>
            <a:ext cx="21338857" cy="5334242"/>
          </a:xfrm>
          <a:prstGeom prst="rect">
            <a:avLst/>
          </a:prstGeom>
          <a:noFill/>
          <a:ln>
            <a:noFill/>
          </a:ln>
        </p:spPr>
        <p:txBody>
          <a:bodyPr spcFirstLastPara="1" wrap="square" lIns="0" tIns="0" rIns="0" bIns="0" anchor="ctr" anchorCtr="0">
            <a:spAutoFit/>
          </a:bodyPr>
          <a:lstStyle>
            <a:lvl1pPr marL="457200" lvl="0" indent="-228600" algn="l">
              <a:lnSpc>
                <a:spcPct val="120000"/>
              </a:lnSpc>
              <a:spcBef>
                <a:spcPts val="0"/>
              </a:spcBef>
              <a:spcAft>
                <a:spcPts val="0"/>
              </a:spcAft>
              <a:buClr>
                <a:srgbClr val="4E5462"/>
              </a:buClr>
              <a:buSzPts val="1800"/>
              <a:buNone/>
              <a:defRPr/>
            </a:lvl1pPr>
            <a:lvl2pPr marL="914400" lvl="1" indent="-228600" algn="l">
              <a:lnSpc>
                <a:spcPct val="120000"/>
              </a:lnSpc>
              <a:spcBef>
                <a:spcPts val="0"/>
              </a:spcBef>
              <a:spcAft>
                <a:spcPts val="0"/>
              </a:spcAft>
              <a:buClr>
                <a:srgbClr val="4E5462"/>
              </a:buClr>
              <a:buSzPts val="1800"/>
              <a:buNone/>
              <a:defRPr/>
            </a:lvl2pPr>
            <a:lvl3pPr marL="1371600" lvl="2" indent="-228600" algn="l">
              <a:lnSpc>
                <a:spcPct val="120000"/>
              </a:lnSpc>
              <a:spcBef>
                <a:spcPts val="0"/>
              </a:spcBef>
              <a:spcAft>
                <a:spcPts val="0"/>
              </a:spcAft>
              <a:buClr>
                <a:srgbClr val="4E5462"/>
              </a:buClr>
              <a:buSzPts val="1800"/>
              <a:buNone/>
              <a:defRPr/>
            </a:lvl3pPr>
            <a:lvl4pPr marL="1828800" lvl="3" indent="-228600" algn="l">
              <a:lnSpc>
                <a:spcPct val="120000"/>
              </a:lnSpc>
              <a:spcBef>
                <a:spcPts val="0"/>
              </a:spcBef>
              <a:spcAft>
                <a:spcPts val="0"/>
              </a:spcAft>
              <a:buClr>
                <a:srgbClr val="4E5462"/>
              </a:buClr>
              <a:buSzPts val="1800"/>
              <a:buNone/>
              <a:defRPr/>
            </a:lvl4pPr>
            <a:lvl5pPr marL="2286000" lvl="4" indent="-228600" algn="l">
              <a:lnSpc>
                <a:spcPct val="120000"/>
              </a:lnSpc>
              <a:spcBef>
                <a:spcPts val="0"/>
              </a:spcBef>
              <a:spcAft>
                <a:spcPts val="0"/>
              </a:spcAft>
              <a:buClr>
                <a:srgbClr val="4E5462"/>
              </a:buClr>
              <a:buSzPts val="1800"/>
              <a:buNone/>
              <a:defRPr/>
            </a:lvl5pPr>
            <a:lvl6pPr marL="2743200" lvl="5" indent="-228600" algn="l">
              <a:lnSpc>
                <a:spcPct val="120000"/>
              </a:lnSpc>
              <a:spcBef>
                <a:spcPts val="0"/>
              </a:spcBef>
              <a:spcAft>
                <a:spcPts val="0"/>
              </a:spcAft>
              <a:buClr>
                <a:srgbClr val="4E5462"/>
              </a:buClr>
              <a:buSzPts val="1800"/>
              <a:buNone/>
              <a:defRPr/>
            </a:lvl6pPr>
            <a:lvl7pPr marL="3200400" lvl="6" indent="-228600" algn="l">
              <a:lnSpc>
                <a:spcPct val="120000"/>
              </a:lnSpc>
              <a:spcBef>
                <a:spcPts val="0"/>
              </a:spcBef>
              <a:spcAft>
                <a:spcPts val="0"/>
              </a:spcAft>
              <a:buClr>
                <a:srgbClr val="4E5462"/>
              </a:buClr>
              <a:buSzPts val="1800"/>
              <a:buNone/>
              <a:defRPr/>
            </a:lvl7pPr>
            <a:lvl8pPr marL="3657600" lvl="7" indent="-228600" algn="l">
              <a:lnSpc>
                <a:spcPct val="120000"/>
              </a:lnSpc>
              <a:spcBef>
                <a:spcPts val="0"/>
              </a:spcBef>
              <a:spcAft>
                <a:spcPts val="0"/>
              </a:spcAft>
              <a:buClr>
                <a:srgbClr val="4E5462"/>
              </a:buClr>
              <a:buSzPts val="1800"/>
              <a:buNone/>
              <a:defRPr/>
            </a:lvl8pPr>
            <a:lvl9pPr marL="4114800" lvl="8" indent="-228600" algn="l">
              <a:lnSpc>
                <a:spcPct val="120000"/>
              </a:lnSpc>
              <a:spcBef>
                <a:spcPts val="0"/>
              </a:spcBef>
              <a:spcAft>
                <a:spcPts val="0"/>
              </a:spcAft>
              <a:buClr>
                <a:srgbClr val="4E5462"/>
              </a:buClr>
              <a:buSzPts val="1800"/>
              <a:buNone/>
              <a:defRPr/>
            </a:lvl9pPr>
          </a:lstStyle>
          <a:p>
            <a:endParaRPr/>
          </a:p>
        </p:txBody>
      </p:sp>
      <p:sp>
        <p:nvSpPr>
          <p:cNvPr id="37" name="Google Shape;37;p35"/>
          <p:cNvSpPr txBox="1">
            <a:spLocks noGrp="1"/>
          </p:cNvSpPr>
          <p:nvPr>
            <p:ph type="body" idx="2"/>
          </p:nvPr>
        </p:nvSpPr>
        <p:spPr>
          <a:xfrm>
            <a:off x="1522572" y="11749991"/>
            <a:ext cx="21338855" cy="553467"/>
          </a:xfrm>
          <a:prstGeom prst="rect">
            <a:avLst/>
          </a:prstGeom>
          <a:noFill/>
          <a:ln>
            <a:noFill/>
          </a:ln>
        </p:spPr>
        <p:txBody>
          <a:bodyPr spcFirstLastPara="1" wrap="square" lIns="0" tIns="0" rIns="0" bIns="0" anchor="t" anchorCtr="0">
            <a:spAutoFit/>
          </a:bodyPr>
          <a:lstStyle>
            <a:lvl1pPr marL="457200" lvl="0" indent="-228600" algn="ctr">
              <a:lnSpc>
                <a:spcPct val="80000"/>
              </a:lnSpc>
              <a:spcBef>
                <a:spcPts val="0"/>
              </a:spcBef>
              <a:spcAft>
                <a:spcPts val="0"/>
              </a:spcAft>
              <a:buClr>
                <a:schemeClr val="accent1"/>
              </a:buClr>
              <a:buSzPts val="4400"/>
              <a:buFont typeface="Arial"/>
              <a:buNone/>
              <a:defRPr sz="4400">
                <a:solidFill>
                  <a:schemeClr val="accent1"/>
                </a:solidFill>
              </a:defRPr>
            </a:lvl1pPr>
            <a:lvl2pPr marL="914400" lvl="1" indent="-228600" algn="l">
              <a:lnSpc>
                <a:spcPct val="120000"/>
              </a:lnSpc>
              <a:spcBef>
                <a:spcPts val="0"/>
              </a:spcBef>
              <a:spcAft>
                <a:spcPts val="0"/>
              </a:spcAft>
              <a:buClr>
                <a:srgbClr val="4E5462"/>
              </a:buClr>
              <a:buSzPts val="1800"/>
              <a:buNone/>
              <a:defRPr/>
            </a:lvl2pPr>
            <a:lvl3pPr marL="1371600" lvl="2" indent="-228600" algn="l">
              <a:lnSpc>
                <a:spcPct val="120000"/>
              </a:lnSpc>
              <a:spcBef>
                <a:spcPts val="0"/>
              </a:spcBef>
              <a:spcAft>
                <a:spcPts val="0"/>
              </a:spcAft>
              <a:buClr>
                <a:srgbClr val="4E5462"/>
              </a:buClr>
              <a:buSzPts val="1800"/>
              <a:buNone/>
              <a:defRPr/>
            </a:lvl3pPr>
            <a:lvl4pPr marL="1828800" lvl="3" indent="-228600" algn="l">
              <a:lnSpc>
                <a:spcPct val="120000"/>
              </a:lnSpc>
              <a:spcBef>
                <a:spcPts val="0"/>
              </a:spcBef>
              <a:spcAft>
                <a:spcPts val="0"/>
              </a:spcAft>
              <a:buClr>
                <a:srgbClr val="4E5462"/>
              </a:buClr>
              <a:buSzPts val="1800"/>
              <a:buNone/>
              <a:defRPr/>
            </a:lvl4pPr>
            <a:lvl5pPr marL="2286000" lvl="4" indent="-228600" algn="l">
              <a:lnSpc>
                <a:spcPct val="120000"/>
              </a:lnSpc>
              <a:spcBef>
                <a:spcPts val="0"/>
              </a:spcBef>
              <a:spcAft>
                <a:spcPts val="0"/>
              </a:spcAft>
              <a:buClr>
                <a:srgbClr val="4E5462"/>
              </a:buClr>
              <a:buSzPts val="1800"/>
              <a:buNone/>
              <a:defRPr/>
            </a:lvl5pPr>
            <a:lvl6pPr marL="2743200" lvl="5" indent="-228600" algn="l">
              <a:lnSpc>
                <a:spcPct val="120000"/>
              </a:lnSpc>
              <a:spcBef>
                <a:spcPts val="0"/>
              </a:spcBef>
              <a:spcAft>
                <a:spcPts val="0"/>
              </a:spcAft>
              <a:buClr>
                <a:srgbClr val="4E5462"/>
              </a:buClr>
              <a:buSzPts val="1800"/>
              <a:buNone/>
              <a:defRPr/>
            </a:lvl6pPr>
            <a:lvl7pPr marL="3200400" lvl="6" indent="-228600" algn="l">
              <a:lnSpc>
                <a:spcPct val="120000"/>
              </a:lnSpc>
              <a:spcBef>
                <a:spcPts val="0"/>
              </a:spcBef>
              <a:spcAft>
                <a:spcPts val="0"/>
              </a:spcAft>
              <a:buClr>
                <a:srgbClr val="4E5462"/>
              </a:buClr>
              <a:buSzPts val="1800"/>
              <a:buNone/>
              <a:defRPr/>
            </a:lvl7pPr>
            <a:lvl8pPr marL="3657600" lvl="7" indent="-228600" algn="l">
              <a:lnSpc>
                <a:spcPct val="120000"/>
              </a:lnSpc>
              <a:spcBef>
                <a:spcPts val="0"/>
              </a:spcBef>
              <a:spcAft>
                <a:spcPts val="0"/>
              </a:spcAft>
              <a:buClr>
                <a:srgbClr val="4E5462"/>
              </a:buClr>
              <a:buSzPts val="1800"/>
              <a:buNone/>
              <a:defRPr/>
            </a:lvl8pPr>
            <a:lvl9pPr marL="4114800" lvl="8" indent="-228600" algn="l">
              <a:lnSpc>
                <a:spcPct val="120000"/>
              </a:lnSpc>
              <a:spcBef>
                <a:spcPts val="0"/>
              </a:spcBef>
              <a:spcAft>
                <a:spcPts val="0"/>
              </a:spcAft>
              <a:buClr>
                <a:srgbClr val="4E5462"/>
              </a:buClr>
              <a:buSzPts val="1800"/>
              <a:buNone/>
              <a:defRPr/>
            </a:lvl9pPr>
          </a:lstStyle>
          <a:p>
            <a:endParaRPr/>
          </a:p>
        </p:txBody>
      </p:sp>
      <p:sp>
        <p:nvSpPr>
          <p:cNvPr id="38" name="Google Shape;38;p35"/>
          <p:cNvSpPr txBox="1">
            <a:spLocks noGrp="1"/>
          </p:cNvSpPr>
          <p:nvPr>
            <p:ph type="sldNum" idx="12"/>
          </p:nvPr>
        </p:nvSpPr>
        <p:spPr>
          <a:xfrm>
            <a:off x="12020550" y="12852400"/>
            <a:ext cx="317500" cy="355601"/>
          </a:xfrm>
          <a:prstGeom prst="rect">
            <a:avLst/>
          </a:prstGeom>
          <a:noFill/>
          <a:ln>
            <a:noFill/>
          </a:ln>
        </p:spPr>
        <p:txBody>
          <a:bodyPr spcFirstLastPara="1" wrap="square" lIns="0" tIns="0" rIns="0" bIns="0" anchor="ctr" anchorCtr="0">
            <a:spAutoFit/>
          </a:bodyPr>
          <a:lstStyle>
            <a:lvl1pPr marL="0" lvl="0"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1pPr>
            <a:lvl2pPr marL="0" lvl="1"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2pPr>
            <a:lvl3pPr marL="0" lvl="2"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3pPr>
            <a:lvl4pPr marL="0" lvl="3"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4pPr>
            <a:lvl5pPr marL="0" lvl="4"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5pPr>
            <a:lvl6pPr marL="0" lvl="5"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6pPr>
            <a:lvl7pPr marL="0" lvl="6"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7pPr>
            <a:lvl8pPr marL="0" lvl="7"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8pPr>
            <a:lvl9pPr marL="0" lvl="8"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Graphs / Charts">
  <p:cSld name="Graphs / Charts">
    <p:bg>
      <p:bgPr>
        <a:solidFill>
          <a:srgbClr val="E9EAED"/>
        </a:solidFill>
        <a:effectLst/>
      </p:bgPr>
    </p:bg>
    <p:spTree>
      <p:nvGrpSpPr>
        <p:cNvPr id="1" name="Shape 39"/>
        <p:cNvGrpSpPr/>
        <p:nvPr/>
      </p:nvGrpSpPr>
      <p:grpSpPr>
        <a:xfrm>
          <a:off x="0" y="0"/>
          <a:ext cx="0" cy="0"/>
          <a:chOff x="0" y="0"/>
          <a:chExt cx="0" cy="0"/>
        </a:xfrm>
      </p:grpSpPr>
      <p:sp>
        <p:nvSpPr>
          <p:cNvPr id="40" name="Google Shape;40;p36"/>
          <p:cNvSpPr/>
          <p:nvPr/>
        </p:nvSpPr>
        <p:spPr>
          <a:xfrm>
            <a:off x="495299" y="508000"/>
            <a:ext cx="23368001" cy="12699999"/>
          </a:xfrm>
          <a:prstGeom prst="roundRect">
            <a:avLst>
              <a:gd name="adj" fmla="val 279"/>
            </a:avLst>
          </a:prstGeom>
          <a:solidFill>
            <a:schemeClr val="accent2"/>
          </a:solidFill>
          <a:ln w="12700" cap="flat" cmpd="sng">
            <a:solidFill>
              <a:srgbClr val="DBDEE2"/>
            </a:solidFill>
            <a:prstDash val="solid"/>
            <a:miter lim="400000"/>
            <a:headEnd type="none" w="sm" len="sm"/>
            <a:tailEnd type="none" w="sm" len="sm"/>
          </a:ln>
          <a:effectLst>
            <a:outerShdw blurRad="12700" dist="12700" dir="5400000" rotWithShape="0">
              <a:srgbClr val="BBC0C7"/>
            </a:outerShdw>
          </a:effectLst>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rgbClr val="4E5462"/>
              </a:buClr>
              <a:buSzPts val="9000"/>
              <a:buFont typeface="Arial"/>
              <a:buNone/>
            </a:pPr>
            <a:endParaRPr sz="9000" b="0" i="0" u="none" strike="noStrike" cap="none">
              <a:solidFill>
                <a:srgbClr val="6A717D"/>
              </a:solidFill>
              <a:latin typeface="Arial"/>
              <a:ea typeface="Arial"/>
              <a:cs typeface="Arial"/>
              <a:sym typeface="Arial"/>
            </a:endParaRPr>
          </a:p>
        </p:txBody>
      </p:sp>
      <p:sp>
        <p:nvSpPr>
          <p:cNvPr id="41" name="Google Shape;41;p36"/>
          <p:cNvSpPr txBox="1">
            <a:spLocks noGrp="1"/>
          </p:cNvSpPr>
          <p:nvPr>
            <p:ph type="body" idx="1"/>
          </p:nvPr>
        </p:nvSpPr>
        <p:spPr>
          <a:xfrm>
            <a:off x="1516688" y="12443032"/>
            <a:ext cx="21341939" cy="388291"/>
          </a:xfrm>
          <a:prstGeom prst="rect">
            <a:avLst/>
          </a:prstGeom>
          <a:noFill/>
          <a:ln>
            <a:noFill/>
          </a:ln>
        </p:spPr>
        <p:txBody>
          <a:bodyPr spcFirstLastPara="1" wrap="square" lIns="0" tIns="0" rIns="0" bIns="0" anchor="t" anchorCtr="0">
            <a:spAutoFit/>
          </a:bodyPr>
          <a:lstStyle>
            <a:lvl1pPr marL="457200" lvl="0" indent="-228600" algn="l">
              <a:lnSpc>
                <a:spcPct val="80000"/>
              </a:lnSpc>
              <a:spcBef>
                <a:spcPts val="0"/>
              </a:spcBef>
              <a:spcAft>
                <a:spcPts val="0"/>
              </a:spcAft>
              <a:buClr>
                <a:srgbClr val="ADB2BB"/>
              </a:buClr>
              <a:buSzPts val="3100"/>
              <a:buFont typeface="Arial"/>
              <a:buNone/>
              <a:defRPr sz="3100">
                <a:solidFill>
                  <a:srgbClr val="ADB2BB"/>
                </a:solidFill>
                <a:latin typeface="Arial"/>
                <a:ea typeface="Arial"/>
                <a:cs typeface="Arial"/>
                <a:sym typeface="Arial"/>
              </a:defRPr>
            </a:lvl1pPr>
            <a:lvl2pPr marL="914400" lvl="1" indent="-228600" algn="l">
              <a:lnSpc>
                <a:spcPct val="120000"/>
              </a:lnSpc>
              <a:spcBef>
                <a:spcPts val="0"/>
              </a:spcBef>
              <a:spcAft>
                <a:spcPts val="0"/>
              </a:spcAft>
              <a:buClr>
                <a:srgbClr val="4E5462"/>
              </a:buClr>
              <a:buSzPts val="1800"/>
              <a:buNone/>
              <a:defRPr/>
            </a:lvl2pPr>
            <a:lvl3pPr marL="1371600" lvl="2" indent="-228600" algn="l">
              <a:lnSpc>
                <a:spcPct val="120000"/>
              </a:lnSpc>
              <a:spcBef>
                <a:spcPts val="0"/>
              </a:spcBef>
              <a:spcAft>
                <a:spcPts val="0"/>
              </a:spcAft>
              <a:buClr>
                <a:srgbClr val="4E5462"/>
              </a:buClr>
              <a:buSzPts val="1800"/>
              <a:buNone/>
              <a:defRPr/>
            </a:lvl3pPr>
            <a:lvl4pPr marL="1828800" lvl="3" indent="-228600" algn="l">
              <a:lnSpc>
                <a:spcPct val="120000"/>
              </a:lnSpc>
              <a:spcBef>
                <a:spcPts val="0"/>
              </a:spcBef>
              <a:spcAft>
                <a:spcPts val="0"/>
              </a:spcAft>
              <a:buClr>
                <a:srgbClr val="4E5462"/>
              </a:buClr>
              <a:buSzPts val="1800"/>
              <a:buNone/>
              <a:defRPr/>
            </a:lvl4pPr>
            <a:lvl5pPr marL="2286000" lvl="4" indent="-228600" algn="l">
              <a:lnSpc>
                <a:spcPct val="120000"/>
              </a:lnSpc>
              <a:spcBef>
                <a:spcPts val="0"/>
              </a:spcBef>
              <a:spcAft>
                <a:spcPts val="0"/>
              </a:spcAft>
              <a:buClr>
                <a:srgbClr val="4E5462"/>
              </a:buClr>
              <a:buSzPts val="1800"/>
              <a:buNone/>
              <a:defRPr/>
            </a:lvl5pPr>
            <a:lvl6pPr marL="2743200" lvl="5" indent="-228600" algn="l">
              <a:lnSpc>
                <a:spcPct val="120000"/>
              </a:lnSpc>
              <a:spcBef>
                <a:spcPts val="0"/>
              </a:spcBef>
              <a:spcAft>
                <a:spcPts val="0"/>
              </a:spcAft>
              <a:buClr>
                <a:srgbClr val="4E5462"/>
              </a:buClr>
              <a:buSzPts val="1800"/>
              <a:buNone/>
              <a:defRPr/>
            </a:lvl6pPr>
            <a:lvl7pPr marL="3200400" lvl="6" indent="-228600" algn="l">
              <a:lnSpc>
                <a:spcPct val="120000"/>
              </a:lnSpc>
              <a:spcBef>
                <a:spcPts val="0"/>
              </a:spcBef>
              <a:spcAft>
                <a:spcPts val="0"/>
              </a:spcAft>
              <a:buClr>
                <a:srgbClr val="4E5462"/>
              </a:buClr>
              <a:buSzPts val="1800"/>
              <a:buNone/>
              <a:defRPr/>
            </a:lvl7pPr>
            <a:lvl8pPr marL="3657600" lvl="7" indent="-228600" algn="l">
              <a:lnSpc>
                <a:spcPct val="120000"/>
              </a:lnSpc>
              <a:spcBef>
                <a:spcPts val="0"/>
              </a:spcBef>
              <a:spcAft>
                <a:spcPts val="0"/>
              </a:spcAft>
              <a:buClr>
                <a:srgbClr val="4E5462"/>
              </a:buClr>
              <a:buSzPts val="1800"/>
              <a:buNone/>
              <a:defRPr/>
            </a:lvl8pPr>
            <a:lvl9pPr marL="4114800" lvl="8" indent="-228600" algn="l">
              <a:lnSpc>
                <a:spcPct val="120000"/>
              </a:lnSpc>
              <a:spcBef>
                <a:spcPts val="0"/>
              </a:spcBef>
              <a:spcAft>
                <a:spcPts val="0"/>
              </a:spcAft>
              <a:buClr>
                <a:srgbClr val="4E5462"/>
              </a:buClr>
              <a:buSzPts val="1800"/>
              <a:buNone/>
              <a:defRPr/>
            </a:lvl9pPr>
          </a:lstStyle>
          <a:p>
            <a:endParaRPr/>
          </a:p>
        </p:txBody>
      </p:sp>
      <p:sp>
        <p:nvSpPr>
          <p:cNvPr id="42" name="Google Shape;42;p36"/>
          <p:cNvSpPr txBox="1">
            <a:spLocks noGrp="1"/>
          </p:cNvSpPr>
          <p:nvPr>
            <p:ph type="body" idx="2"/>
          </p:nvPr>
        </p:nvSpPr>
        <p:spPr>
          <a:xfrm>
            <a:off x="1491288" y="1452809"/>
            <a:ext cx="21337925" cy="1276351"/>
          </a:xfrm>
          <a:prstGeom prst="rect">
            <a:avLst/>
          </a:prstGeom>
          <a:noFill/>
          <a:ln>
            <a:noFill/>
          </a:ln>
        </p:spPr>
        <p:txBody>
          <a:bodyPr spcFirstLastPara="1" wrap="square" lIns="0" tIns="0" rIns="0" bIns="0" anchor="t" anchorCtr="0">
            <a:spAutoFit/>
          </a:bodyPr>
          <a:lstStyle>
            <a:lvl1pPr marL="457200" lvl="0" indent="-228600" algn="l">
              <a:lnSpc>
                <a:spcPct val="120000"/>
              </a:lnSpc>
              <a:spcBef>
                <a:spcPts val="0"/>
              </a:spcBef>
              <a:spcAft>
                <a:spcPts val="0"/>
              </a:spcAft>
              <a:buClr>
                <a:srgbClr val="4E5462"/>
              </a:buClr>
              <a:buSzPts val="1800"/>
              <a:buNone/>
              <a:defRPr/>
            </a:lvl1pPr>
            <a:lvl2pPr marL="914400" lvl="1" indent="-228600" algn="l">
              <a:lnSpc>
                <a:spcPct val="120000"/>
              </a:lnSpc>
              <a:spcBef>
                <a:spcPts val="0"/>
              </a:spcBef>
              <a:spcAft>
                <a:spcPts val="0"/>
              </a:spcAft>
              <a:buClr>
                <a:srgbClr val="4E5462"/>
              </a:buClr>
              <a:buSzPts val="1800"/>
              <a:buNone/>
              <a:defRPr/>
            </a:lvl2pPr>
            <a:lvl3pPr marL="1371600" lvl="2" indent="-228600" algn="l">
              <a:lnSpc>
                <a:spcPct val="120000"/>
              </a:lnSpc>
              <a:spcBef>
                <a:spcPts val="0"/>
              </a:spcBef>
              <a:spcAft>
                <a:spcPts val="0"/>
              </a:spcAft>
              <a:buClr>
                <a:srgbClr val="4E5462"/>
              </a:buClr>
              <a:buSzPts val="1800"/>
              <a:buNone/>
              <a:defRPr/>
            </a:lvl3pPr>
            <a:lvl4pPr marL="1828800" lvl="3" indent="-228600" algn="l">
              <a:lnSpc>
                <a:spcPct val="120000"/>
              </a:lnSpc>
              <a:spcBef>
                <a:spcPts val="0"/>
              </a:spcBef>
              <a:spcAft>
                <a:spcPts val="0"/>
              </a:spcAft>
              <a:buClr>
                <a:srgbClr val="4E5462"/>
              </a:buClr>
              <a:buSzPts val="1800"/>
              <a:buNone/>
              <a:defRPr/>
            </a:lvl4pPr>
            <a:lvl5pPr marL="2286000" lvl="4" indent="-228600" algn="l">
              <a:lnSpc>
                <a:spcPct val="120000"/>
              </a:lnSpc>
              <a:spcBef>
                <a:spcPts val="0"/>
              </a:spcBef>
              <a:spcAft>
                <a:spcPts val="0"/>
              </a:spcAft>
              <a:buClr>
                <a:srgbClr val="4E5462"/>
              </a:buClr>
              <a:buSzPts val="1800"/>
              <a:buNone/>
              <a:defRPr/>
            </a:lvl5pPr>
            <a:lvl6pPr marL="2743200" lvl="5" indent="-228600" algn="l">
              <a:lnSpc>
                <a:spcPct val="120000"/>
              </a:lnSpc>
              <a:spcBef>
                <a:spcPts val="0"/>
              </a:spcBef>
              <a:spcAft>
                <a:spcPts val="0"/>
              </a:spcAft>
              <a:buClr>
                <a:srgbClr val="4E5462"/>
              </a:buClr>
              <a:buSzPts val="1800"/>
              <a:buNone/>
              <a:defRPr/>
            </a:lvl6pPr>
            <a:lvl7pPr marL="3200400" lvl="6" indent="-228600" algn="l">
              <a:lnSpc>
                <a:spcPct val="120000"/>
              </a:lnSpc>
              <a:spcBef>
                <a:spcPts val="0"/>
              </a:spcBef>
              <a:spcAft>
                <a:spcPts val="0"/>
              </a:spcAft>
              <a:buClr>
                <a:srgbClr val="4E5462"/>
              </a:buClr>
              <a:buSzPts val="1800"/>
              <a:buNone/>
              <a:defRPr/>
            </a:lvl7pPr>
            <a:lvl8pPr marL="3657600" lvl="7" indent="-228600" algn="l">
              <a:lnSpc>
                <a:spcPct val="120000"/>
              </a:lnSpc>
              <a:spcBef>
                <a:spcPts val="0"/>
              </a:spcBef>
              <a:spcAft>
                <a:spcPts val="0"/>
              </a:spcAft>
              <a:buClr>
                <a:srgbClr val="4E5462"/>
              </a:buClr>
              <a:buSzPts val="1800"/>
              <a:buNone/>
              <a:defRPr/>
            </a:lvl8pPr>
            <a:lvl9pPr marL="4114800" lvl="8" indent="-228600" algn="l">
              <a:lnSpc>
                <a:spcPct val="120000"/>
              </a:lnSpc>
              <a:spcBef>
                <a:spcPts val="0"/>
              </a:spcBef>
              <a:spcAft>
                <a:spcPts val="0"/>
              </a:spcAft>
              <a:buClr>
                <a:srgbClr val="4E5462"/>
              </a:buClr>
              <a:buSzPts val="1800"/>
              <a:buNone/>
              <a:defRPr/>
            </a:lvl9pPr>
          </a:lstStyle>
          <a:p>
            <a:endParaRPr/>
          </a:p>
        </p:txBody>
      </p:sp>
      <p:sp>
        <p:nvSpPr>
          <p:cNvPr id="43" name="Google Shape;43;p36"/>
          <p:cNvSpPr txBox="1">
            <a:spLocks noGrp="1"/>
          </p:cNvSpPr>
          <p:nvPr>
            <p:ph type="body" idx="3"/>
          </p:nvPr>
        </p:nvSpPr>
        <p:spPr>
          <a:xfrm>
            <a:off x="1491288" y="2844887"/>
            <a:ext cx="21337925" cy="765049"/>
          </a:xfrm>
          <a:prstGeom prst="rect">
            <a:avLst/>
          </a:prstGeom>
          <a:noFill/>
          <a:ln>
            <a:noFill/>
          </a:ln>
        </p:spPr>
        <p:txBody>
          <a:bodyPr spcFirstLastPara="1" wrap="square" lIns="0" tIns="0" rIns="0" bIns="0" anchor="t" anchorCtr="0">
            <a:spAutoFit/>
          </a:bodyPr>
          <a:lstStyle>
            <a:lvl1pPr marL="457200" lvl="0" indent="-228600" algn="l">
              <a:lnSpc>
                <a:spcPct val="80000"/>
              </a:lnSpc>
              <a:spcBef>
                <a:spcPts val="0"/>
              </a:spcBef>
              <a:spcAft>
                <a:spcPts val="0"/>
              </a:spcAft>
              <a:buClr>
                <a:schemeClr val="accent1"/>
              </a:buClr>
              <a:buSzPts val="6000"/>
              <a:buFont typeface="Arial"/>
              <a:buNone/>
              <a:defRPr sz="6000">
                <a:solidFill>
                  <a:schemeClr val="accent1"/>
                </a:solidFill>
                <a:latin typeface="Arial"/>
                <a:ea typeface="Arial"/>
                <a:cs typeface="Arial"/>
                <a:sym typeface="Arial"/>
              </a:defRPr>
            </a:lvl1pPr>
            <a:lvl2pPr marL="914400" lvl="1" indent="-228600" algn="l">
              <a:lnSpc>
                <a:spcPct val="120000"/>
              </a:lnSpc>
              <a:spcBef>
                <a:spcPts val="0"/>
              </a:spcBef>
              <a:spcAft>
                <a:spcPts val="0"/>
              </a:spcAft>
              <a:buClr>
                <a:srgbClr val="4E5462"/>
              </a:buClr>
              <a:buSzPts val="1800"/>
              <a:buNone/>
              <a:defRPr/>
            </a:lvl2pPr>
            <a:lvl3pPr marL="1371600" lvl="2" indent="-228600" algn="l">
              <a:lnSpc>
                <a:spcPct val="120000"/>
              </a:lnSpc>
              <a:spcBef>
                <a:spcPts val="0"/>
              </a:spcBef>
              <a:spcAft>
                <a:spcPts val="0"/>
              </a:spcAft>
              <a:buClr>
                <a:srgbClr val="4E5462"/>
              </a:buClr>
              <a:buSzPts val="1800"/>
              <a:buNone/>
              <a:defRPr/>
            </a:lvl3pPr>
            <a:lvl4pPr marL="1828800" lvl="3" indent="-228600" algn="l">
              <a:lnSpc>
                <a:spcPct val="120000"/>
              </a:lnSpc>
              <a:spcBef>
                <a:spcPts val="0"/>
              </a:spcBef>
              <a:spcAft>
                <a:spcPts val="0"/>
              </a:spcAft>
              <a:buClr>
                <a:srgbClr val="4E5462"/>
              </a:buClr>
              <a:buSzPts val="1800"/>
              <a:buNone/>
              <a:defRPr/>
            </a:lvl4pPr>
            <a:lvl5pPr marL="2286000" lvl="4" indent="-228600" algn="l">
              <a:lnSpc>
                <a:spcPct val="120000"/>
              </a:lnSpc>
              <a:spcBef>
                <a:spcPts val="0"/>
              </a:spcBef>
              <a:spcAft>
                <a:spcPts val="0"/>
              </a:spcAft>
              <a:buClr>
                <a:srgbClr val="4E5462"/>
              </a:buClr>
              <a:buSzPts val="1800"/>
              <a:buNone/>
              <a:defRPr/>
            </a:lvl5pPr>
            <a:lvl6pPr marL="2743200" lvl="5" indent="-228600" algn="l">
              <a:lnSpc>
                <a:spcPct val="120000"/>
              </a:lnSpc>
              <a:spcBef>
                <a:spcPts val="0"/>
              </a:spcBef>
              <a:spcAft>
                <a:spcPts val="0"/>
              </a:spcAft>
              <a:buClr>
                <a:srgbClr val="4E5462"/>
              </a:buClr>
              <a:buSzPts val="1800"/>
              <a:buNone/>
              <a:defRPr/>
            </a:lvl6pPr>
            <a:lvl7pPr marL="3200400" lvl="6" indent="-228600" algn="l">
              <a:lnSpc>
                <a:spcPct val="120000"/>
              </a:lnSpc>
              <a:spcBef>
                <a:spcPts val="0"/>
              </a:spcBef>
              <a:spcAft>
                <a:spcPts val="0"/>
              </a:spcAft>
              <a:buClr>
                <a:srgbClr val="4E5462"/>
              </a:buClr>
              <a:buSzPts val="1800"/>
              <a:buNone/>
              <a:defRPr/>
            </a:lvl7pPr>
            <a:lvl8pPr marL="3657600" lvl="7" indent="-228600" algn="l">
              <a:lnSpc>
                <a:spcPct val="120000"/>
              </a:lnSpc>
              <a:spcBef>
                <a:spcPts val="0"/>
              </a:spcBef>
              <a:spcAft>
                <a:spcPts val="0"/>
              </a:spcAft>
              <a:buClr>
                <a:srgbClr val="4E5462"/>
              </a:buClr>
              <a:buSzPts val="1800"/>
              <a:buNone/>
              <a:defRPr/>
            </a:lvl8pPr>
            <a:lvl9pPr marL="4114800" lvl="8" indent="-228600" algn="l">
              <a:lnSpc>
                <a:spcPct val="120000"/>
              </a:lnSpc>
              <a:spcBef>
                <a:spcPts val="0"/>
              </a:spcBef>
              <a:spcAft>
                <a:spcPts val="0"/>
              </a:spcAft>
              <a:buClr>
                <a:srgbClr val="4E5462"/>
              </a:buClr>
              <a:buSzPts val="1800"/>
              <a:buNone/>
              <a:defRPr/>
            </a:lvl9pPr>
          </a:lstStyle>
          <a:p>
            <a:endParaRPr/>
          </a:p>
        </p:txBody>
      </p:sp>
      <p:sp>
        <p:nvSpPr>
          <p:cNvPr id="44" name="Google Shape;44;p36"/>
          <p:cNvSpPr txBox="1">
            <a:spLocks noGrp="1"/>
          </p:cNvSpPr>
          <p:nvPr>
            <p:ph type="sldNum" idx="12"/>
          </p:nvPr>
        </p:nvSpPr>
        <p:spPr>
          <a:xfrm>
            <a:off x="12020550" y="12852400"/>
            <a:ext cx="317500" cy="355601"/>
          </a:xfrm>
          <a:prstGeom prst="rect">
            <a:avLst/>
          </a:prstGeom>
          <a:noFill/>
          <a:ln>
            <a:noFill/>
          </a:ln>
        </p:spPr>
        <p:txBody>
          <a:bodyPr spcFirstLastPara="1" wrap="square" lIns="0" tIns="0" rIns="0" bIns="0" anchor="ctr" anchorCtr="0">
            <a:spAutoFit/>
          </a:bodyPr>
          <a:lstStyle>
            <a:lvl1pPr marL="0" lvl="0"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1pPr>
            <a:lvl2pPr marL="0" lvl="1"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2pPr>
            <a:lvl3pPr marL="0" lvl="2"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3pPr>
            <a:lvl4pPr marL="0" lvl="3"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4pPr>
            <a:lvl5pPr marL="0" lvl="4"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5pPr>
            <a:lvl6pPr marL="0" lvl="5"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6pPr>
            <a:lvl7pPr marL="0" lvl="6"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7pPr>
            <a:lvl8pPr marL="0" lvl="7"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8pPr>
            <a:lvl9pPr marL="0" lvl="8"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de">
  <p:cSld name="Code">
    <p:bg>
      <p:bgPr>
        <a:solidFill>
          <a:srgbClr val="000000"/>
        </a:solidFill>
        <a:effectLst/>
      </p:bgPr>
    </p:bg>
    <p:spTree>
      <p:nvGrpSpPr>
        <p:cNvPr id="1" name="Shape 45"/>
        <p:cNvGrpSpPr/>
        <p:nvPr/>
      </p:nvGrpSpPr>
      <p:grpSpPr>
        <a:xfrm>
          <a:off x="0" y="0"/>
          <a:ext cx="0" cy="0"/>
          <a:chOff x="0" y="0"/>
          <a:chExt cx="0" cy="0"/>
        </a:xfrm>
      </p:grpSpPr>
      <p:sp>
        <p:nvSpPr>
          <p:cNvPr id="46" name="Google Shape;46;p37"/>
          <p:cNvSpPr txBox="1">
            <a:spLocks noGrp="1"/>
          </p:cNvSpPr>
          <p:nvPr>
            <p:ph type="body" idx="1"/>
          </p:nvPr>
        </p:nvSpPr>
        <p:spPr>
          <a:xfrm>
            <a:off x="1525682" y="4495199"/>
            <a:ext cx="21332635" cy="7724346"/>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0"/>
              </a:spcBef>
              <a:spcAft>
                <a:spcPts val="0"/>
              </a:spcAft>
              <a:buClr>
                <a:srgbClr val="4E5462"/>
              </a:buClr>
              <a:buSzPts val="1800"/>
              <a:buNone/>
              <a:defRPr/>
            </a:lvl1pPr>
            <a:lvl2pPr marL="914400" lvl="1" indent="-228600" algn="l">
              <a:lnSpc>
                <a:spcPct val="120000"/>
              </a:lnSpc>
              <a:spcBef>
                <a:spcPts val="0"/>
              </a:spcBef>
              <a:spcAft>
                <a:spcPts val="0"/>
              </a:spcAft>
              <a:buClr>
                <a:srgbClr val="4E5462"/>
              </a:buClr>
              <a:buSzPts val="1800"/>
              <a:buNone/>
              <a:defRPr/>
            </a:lvl2pPr>
            <a:lvl3pPr marL="1371600" lvl="2" indent="-228600" algn="l">
              <a:lnSpc>
                <a:spcPct val="120000"/>
              </a:lnSpc>
              <a:spcBef>
                <a:spcPts val="0"/>
              </a:spcBef>
              <a:spcAft>
                <a:spcPts val="0"/>
              </a:spcAft>
              <a:buClr>
                <a:srgbClr val="4E5462"/>
              </a:buClr>
              <a:buSzPts val="1800"/>
              <a:buNone/>
              <a:defRPr/>
            </a:lvl3pPr>
            <a:lvl4pPr marL="1828800" lvl="3" indent="-228600" algn="l">
              <a:lnSpc>
                <a:spcPct val="120000"/>
              </a:lnSpc>
              <a:spcBef>
                <a:spcPts val="0"/>
              </a:spcBef>
              <a:spcAft>
                <a:spcPts val="0"/>
              </a:spcAft>
              <a:buClr>
                <a:srgbClr val="4E5462"/>
              </a:buClr>
              <a:buSzPts val="1800"/>
              <a:buNone/>
              <a:defRPr/>
            </a:lvl4pPr>
            <a:lvl5pPr marL="2286000" lvl="4" indent="-228600" algn="l">
              <a:lnSpc>
                <a:spcPct val="120000"/>
              </a:lnSpc>
              <a:spcBef>
                <a:spcPts val="0"/>
              </a:spcBef>
              <a:spcAft>
                <a:spcPts val="0"/>
              </a:spcAft>
              <a:buClr>
                <a:srgbClr val="4E5462"/>
              </a:buClr>
              <a:buSzPts val="1800"/>
              <a:buNone/>
              <a:defRPr/>
            </a:lvl5pPr>
            <a:lvl6pPr marL="2743200" lvl="5" indent="-228600" algn="l">
              <a:lnSpc>
                <a:spcPct val="120000"/>
              </a:lnSpc>
              <a:spcBef>
                <a:spcPts val="0"/>
              </a:spcBef>
              <a:spcAft>
                <a:spcPts val="0"/>
              </a:spcAft>
              <a:buClr>
                <a:srgbClr val="4E5462"/>
              </a:buClr>
              <a:buSzPts val="1800"/>
              <a:buNone/>
              <a:defRPr/>
            </a:lvl6pPr>
            <a:lvl7pPr marL="3200400" lvl="6" indent="-228600" algn="l">
              <a:lnSpc>
                <a:spcPct val="120000"/>
              </a:lnSpc>
              <a:spcBef>
                <a:spcPts val="0"/>
              </a:spcBef>
              <a:spcAft>
                <a:spcPts val="0"/>
              </a:spcAft>
              <a:buClr>
                <a:srgbClr val="4E5462"/>
              </a:buClr>
              <a:buSzPts val="1800"/>
              <a:buNone/>
              <a:defRPr/>
            </a:lvl7pPr>
            <a:lvl8pPr marL="3657600" lvl="7" indent="-228600" algn="l">
              <a:lnSpc>
                <a:spcPct val="120000"/>
              </a:lnSpc>
              <a:spcBef>
                <a:spcPts val="0"/>
              </a:spcBef>
              <a:spcAft>
                <a:spcPts val="0"/>
              </a:spcAft>
              <a:buClr>
                <a:srgbClr val="4E5462"/>
              </a:buClr>
              <a:buSzPts val="1800"/>
              <a:buNone/>
              <a:defRPr/>
            </a:lvl8pPr>
            <a:lvl9pPr marL="4114800" lvl="8" indent="-228600" algn="l">
              <a:lnSpc>
                <a:spcPct val="120000"/>
              </a:lnSpc>
              <a:spcBef>
                <a:spcPts val="0"/>
              </a:spcBef>
              <a:spcAft>
                <a:spcPts val="0"/>
              </a:spcAft>
              <a:buClr>
                <a:srgbClr val="4E5462"/>
              </a:buClr>
              <a:buSzPts val="1800"/>
              <a:buNone/>
              <a:defRPr/>
            </a:lvl9pPr>
          </a:lstStyle>
          <a:p>
            <a:endParaRPr/>
          </a:p>
        </p:txBody>
      </p:sp>
      <p:sp>
        <p:nvSpPr>
          <p:cNvPr id="47" name="Google Shape;47;p37"/>
          <p:cNvSpPr txBox="1">
            <a:spLocks noGrp="1"/>
          </p:cNvSpPr>
          <p:nvPr>
            <p:ph type="body" idx="2"/>
          </p:nvPr>
        </p:nvSpPr>
        <p:spPr>
          <a:xfrm>
            <a:off x="1491288" y="2819487"/>
            <a:ext cx="21337925" cy="76504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rgbClr val="DBDEE2"/>
              </a:buClr>
              <a:buSzPts val="6000"/>
              <a:buFont typeface="Arial"/>
              <a:buNone/>
              <a:defRPr sz="6000">
                <a:solidFill>
                  <a:srgbClr val="DBDEE2"/>
                </a:solidFill>
                <a:latin typeface="Arial"/>
                <a:ea typeface="Arial"/>
                <a:cs typeface="Arial"/>
                <a:sym typeface="Arial"/>
              </a:defRPr>
            </a:lvl1pPr>
            <a:lvl2pPr marL="914400" lvl="1" indent="-228600" algn="l">
              <a:lnSpc>
                <a:spcPct val="120000"/>
              </a:lnSpc>
              <a:spcBef>
                <a:spcPts val="0"/>
              </a:spcBef>
              <a:spcAft>
                <a:spcPts val="0"/>
              </a:spcAft>
              <a:buClr>
                <a:srgbClr val="4E5462"/>
              </a:buClr>
              <a:buSzPts val="1800"/>
              <a:buNone/>
              <a:defRPr/>
            </a:lvl2pPr>
            <a:lvl3pPr marL="1371600" lvl="2" indent="-228600" algn="l">
              <a:lnSpc>
                <a:spcPct val="120000"/>
              </a:lnSpc>
              <a:spcBef>
                <a:spcPts val="0"/>
              </a:spcBef>
              <a:spcAft>
                <a:spcPts val="0"/>
              </a:spcAft>
              <a:buClr>
                <a:srgbClr val="4E5462"/>
              </a:buClr>
              <a:buSzPts val="1800"/>
              <a:buNone/>
              <a:defRPr/>
            </a:lvl3pPr>
            <a:lvl4pPr marL="1828800" lvl="3" indent="-228600" algn="l">
              <a:lnSpc>
                <a:spcPct val="120000"/>
              </a:lnSpc>
              <a:spcBef>
                <a:spcPts val="0"/>
              </a:spcBef>
              <a:spcAft>
                <a:spcPts val="0"/>
              </a:spcAft>
              <a:buClr>
                <a:srgbClr val="4E5462"/>
              </a:buClr>
              <a:buSzPts val="1800"/>
              <a:buNone/>
              <a:defRPr/>
            </a:lvl4pPr>
            <a:lvl5pPr marL="2286000" lvl="4" indent="-228600" algn="l">
              <a:lnSpc>
                <a:spcPct val="120000"/>
              </a:lnSpc>
              <a:spcBef>
                <a:spcPts val="0"/>
              </a:spcBef>
              <a:spcAft>
                <a:spcPts val="0"/>
              </a:spcAft>
              <a:buClr>
                <a:srgbClr val="4E5462"/>
              </a:buClr>
              <a:buSzPts val="1800"/>
              <a:buNone/>
              <a:defRPr/>
            </a:lvl5pPr>
            <a:lvl6pPr marL="2743200" lvl="5" indent="-228600" algn="l">
              <a:lnSpc>
                <a:spcPct val="120000"/>
              </a:lnSpc>
              <a:spcBef>
                <a:spcPts val="0"/>
              </a:spcBef>
              <a:spcAft>
                <a:spcPts val="0"/>
              </a:spcAft>
              <a:buClr>
                <a:srgbClr val="4E5462"/>
              </a:buClr>
              <a:buSzPts val="1800"/>
              <a:buNone/>
              <a:defRPr/>
            </a:lvl6pPr>
            <a:lvl7pPr marL="3200400" lvl="6" indent="-228600" algn="l">
              <a:lnSpc>
                <a:spcPct val="120000"/>
              </a:lnSpc>
              <a:spcBef>
                <a:spcPts val="0"/>
              </a:spcBef>
              <a:spcAft>
                <a:spcPts val="0"/>
              </a:spcAft>
              <a:buClr>
                <a:srgbClr val="4E5462"/>
              </a:buClr>
              <a:buSzPts val="1800"/>
              <a:buNone/>
              <a:defRPr/>
            </a:lvl7pPr>
            <a:lvl8pPr marL="3657600" lvl="7" indent="-228600" algn="l">
              <a:lnSpc>
                <a:spcPct val="120000"/>
              </a:lnSpc>
              <a:spcBef>
                <a:spcPts val="0"/>
              </a:spcBef>
              <a:spcAft>
                <a:spcPts val="0"/>
              </a:spcAft>
              <a:buClr>
                <a:srgbClr val="4E5462"/>
              </a:buClr>
              <a:buSzPts val="1800"/>
              <a:buNone/>
              <a:defRPr/>
            </a:lvl8pPr>
            <a:lvl9pPr marL="4114800" lvl="8" indent="-228600" algn="l">
              <a:lnSpc>
                <a:spcPct val="120000"/>
              </a:lnSpc>
              <a:spcBef>
                <a:spcPts val="0"/>
              </a:spcBef>
              <a:spcAft>
                <a:spcPts val="0"/>
              </a:spcAft>
              <a:buClr>
                <a:srgbClr val="4E5462"/>
              </a:buClr>
              <a:buSzPts val="1800"/>
              <a:buNone/>
              <a:defRPr/>
            </a:lvl9pPr>
          </a:lstStyle>
          <a:p>
            <a:endParaRPr/>
          </a:p>
        </p:txBody>
      </p:sp>
      <p:sp>
        <p:nvSpPr>
          <p:cNvPr id="48" name="Google Shape;48;p37"/>
          <p:cNvSpPr txBox="1">
            <a:spLocks noGrp="1"/>
          </p:cNvSpPr>
          <p:nvPr>
            <p:ph type="body" idx="3"/>
          </p:nvPr>
        </p:nvSpPr>
        <p:spPr>
          <a:xfrm>
            <a:off x="1491288" y="1452809"/>
            <a:ext cx="21337925" cy="1276351"/>
          </a:xfrm>
          <a:prstGeom prst="rect">
            <a:avLst/>
          </a:prstGeom>
          <a:noFill/>
          <a:ln>
            <a:noFill/>
          </a:ln>
        </p:spPr>
        <p:txBody>
          <a:bodyPr spcFirstLastPara="1" wrap="square" lIns="0" tIns="0" rIns="0" bIns="0" anchor="t" anchorCtr="0">
            <a:spAutoFit/>
          </a:bodyPr>
          <a:lstStyle>
            <a:lvl1pPr marL="457200" lvl="0" indent="-228600" algn="l">
              <a:lnSpc>
                <a:spcPct val="80000"/>
              </a:lnSpc>
              <a:spcBef>
                <a:spcPts val="0"/>
              </a:spcBef>
              <a:spcAft>
                <a:spcPts val="0"/>
              </a:spcAft>
              <a:buClr>
                <a:schemeClr val="accent2"/>
              </a:buClr>
              <a:buSzPts val="10000"/>
              <a:buFont typeface="Arial"/>
              <a:buNone/>
              <a:defRPr sz="10000">
                <a:solidFill>
                  <a:schemeClr val="accent2"/>
                </a:solidFill>
                <a:latin typeface="Arial"/>
                <a:ea typeface="Arial"/>
                <a:cs typeface="Arial"/>
                <a:sym typeface="Arial"/>
              </a:defRPr>
            </a:lvl1pPr>
            <a:lvl2pPr marL="914400" lvl="1" indent="-228600" algn="l">
              <a:lnSpc>
                <a:spcPct val="120000"/>
              </a:lnSpc>
              <a:spcBef>
                <a:spcPts val="0"/>
              </a:spcBef>
              <a:spcAft>
                <a:spcPts val="0"/>
              </a:spcAft>
              <a:buClr>
                <a:srgbClr val="4E5462"/>
              </a:buClr>
              <a:buSzPts val="1800"/>
              <a:buNone/>
              <a:defRPr/>
            </a:lvl2pPr>
            <a:lvl3pPr marL="1371600" lvl="2" indent="-228600" algn="l">
              <a:lnSpc>
                <a:spcPct val="120000"/>
              </a:lnSpc>
              <a:spcBef>
                <a:spcPts val="0"/>
              </a:spcBef>
              <a:spcAft>
                <a:spcPts val="0"/>
              </a:spcAft>
              <a:buClr>
                <a:srgbClr val="4E5462"/>
              </a:buClr>
              <a:buSzPts val="1800"/>
              <a:buNone/>
              <a:defRPr/>
            </a:lvl3pPr>
            <a:lvl4pPr marL="1828800" lvl="3" indent="-228600" algn="l">
              <a:lnSpc>
                <a:spcPct val="120000"/>
              </a:lnSpc>
              <a:spcBef>
                <a:spcPts val="0"/>
              </a:spcBef>
              <a:spcAft>
                <a:spcPts val="0"/>
              </a:spcAft>
              <a:buClr>
                <a:srgbClr val="4E5462"/>
              </a:buClr>
              <a:buSzPts val="1800"/>
              <a:buNone/>
              <a:defRPr/>
            </a:lvl4pPr>
            <a:lvl5pPr marL="2286000" lvl="4" indent="-228600" algn="l">
              <a:lnSpc>
                <a:spcPct val="120000"/>
              </a:lnSpc>
              <a:spcBef>
                <a:spcPts val="0"/>
              </a:spcBef>
              <a:spcAft>
                <a:spcPts val="0"/>
              </a:spcAft>
              <a:buClr>
                <a:srgbClr val="4E5462"/>
              </a:buClr>
              <a:buSzPts val="1800"/>
              <a:buNone/>
              <a:defRPr/>
            </a:lvl5pPr>
            <a:lvl6pPr marL="2743200" lvl="5" indent="-228600" algn="l">
              <a:lnSpc>
                <a:spcPct val="120000"/>
              </a:lnSpc>
              <a:spcBef>
                <a:spcPts val="0"/>
              </a:spcBef>
              <a:spcAft>
                <a:spcPts val="0"/>
              </a:spcAft>
              <a:buClr>
                <a:srgbClr val="4E5462"/>
              </a:buClr>
              <a:buSzPts val="1800"/>
              <a:buNone/>
              <a:defRPr/>
            </a:lvl6pPr>
            <a:lvl7pPr marL="3200400" lvl="6" indent="-228600" algn="l">
              <a:lnSpc>
                <a:spcPct val="120000"/>
              </a:lnSpc>
              <a:spcBef>
                <a:spcPts val="0"/>
              </a:spcBef>
              <a:spcAft>
                <a:spcPts val="0"/>
              </a:spcAft>
              <a:buClr>
                <a:srgbClr val="4E5462"/>
              </a:buClr>
              <a:buSzPts val="1800"/>
              <a:buNone/>
              <a:defRPr/>
            </a:lvl7pPr>
            <a:lvl8pPr marL="3657600" lvl="7" indent="-228600" algn="l">
              <a:lnSpc>
                <a:spcPct val="120000"/>
              </a:lnSpc>
              <a:spcBef>
                <a:spcPts val="0"/>
              </a:spcBef>
              <a:spcAft>
                <a:spcPts val="0"/>
              </a:spcAft>
              <a:buClr>
                <a:srgbClr val="4E5462"/>
              </a:buClr>
              <a:buSzPts val="1800"/>
              <a:buNone/>
              <a:defRPr/>
            </a:lvl8pPr>
            <a:lvl9pPr marL="4114800" lvl="8" indent="-228600" algn="l">
              <a:lnSpc>
                <a:spcPct val="120000"/>
              </a:lnSpc>
              <a:spcBef>
                <a:spcPts val="0"/>
              </a:spcBef>
              <a:spcAft>
                <a:spcPts val="0"/>
              </a:spcAft>
              <a:buClr>
                <a:srgbClr val="4E5462"/>
              </a:buClr>
              <a:buSzPts val="1800"/>
              <a:buNone/>
              <a:defRPr/>
            </a:lvl9pPr>
          </a:lstStyle>
          <a:p>
            <a:endParaRPr/>
          </a:p>
        </p:txBody>
      </p:sp>
      <p:sp>
        <p:nvSpPr>
          <p:cNvPr id="49" name="Google Shape;49;p37"/>
          <p:cNvSpPr txBox="1">
            <a:spLocks noGrp="1"/>
          </p:cNvSpPr>
          <p:nvPr>
            <p:ph type="sldNum" idx="12"/>
          </p:nvPr>
        </p:nvSpPr>
        <p:spPr>
          <a:xfrm>
            <a:off x="12020550" y="12852400"/>
            <a:ext cx="317500" cy="355601"/>
          </a:xfrm>
          <a:prstGeom prst="rect">
            <a:avLst/>
          </a:prstGeom>
          <a:noFill/>
          <a:ln>
            <a:noFill/>
          </a:ln>
        </p:spPr>
        <p:txBody>
          <a:bodyPr spcFirstLastPara="1" wrap="square" lIns="0" tIns="0" rIns="0" bIns="0" anchor="ctr" anchorCtr="0">
            <a:spAutoFit/>
          </a:bodyPr>
          <a:lstStyle>
            <a:lvl1pPr marL="0" lvl="0"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1pPr>
            <a:lvl2pPr marL="0" lvl="1"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2pPr>
            <a:lvl3pPr marL="0" lvl="2"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3pPr>
            <a:lvl4pPr marL="0" lvl="3"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4pPr>
            <a:lvl5pPr marL="0" lvl="4"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5pPr>
            <a:lvl6pPr marL="0" lvl="5"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6pPr>
            <a:lvl7pPr marL="0" lvl="6"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7pPr>
            <a:lvl8pPr marL="0" lvl="7"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8pPr>
            <a:lvl9pPr marL="0" lvl="8"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266B0"/>
        </a:solidFill>
        <a:effectLst/>
      </p:bgPr>
    </p:bg>
    <p:spTree>
      <p:nvGrpSpPr>
        <p:cNvPr id="1" name="Shape 5"/>
        <p:cNvGrpSpPr/>
        <p:nvPr/>
      </p:nvGrpSpPr>
      <p:grpSpPr>
        <a:xfrm>
          <a:off x="0" y="0"/>
          <a:ext cx="0" cy="0"/>
          <a:chOff x="0" y="0"/>
          <a:chExt cx="0" cy="0"/>
        </a:xfrm>
      </p:grpSpPr>
      <p:pic>
        <p:nvPicPr>
          <p:cNvPr id="6" name="Google Shape;6;p28" descr="Facebook-06-2015-White.png"/>
          <p:cNvPicPr preferRelativeResize="0"/>
          <p:nvPr/>
        </p:nvPicPr>
        <p:blipFill rotWithShape="1">
          <a:blip r:embed="rId14">
            <a:alphaModFix/>
          </a:blip>
          <a:srcRect/>
          <a:stretch/>
        </p:blipFill>
        <p:spPr>
          <a:xfrm>
            <a:off x="7139786" y="5080000"/>
            <a:ext cx="10104428" cy="3556000"/>
          </a:xfrm>
          <a:prstGeom prst="rect">
            <a:avLst/>
          </a:prstGeom>
          <a:noFill/>
          <a:ln>
            <a:noFill/>
          </a:ln>
        </p:spPr>
      </p:pic>
      <p:sp>
        <p:nvSpPr>
          <p:cNvPr id="7" name="Google Shape;7;p28"/>
          <p:cNvSpPr txBox="1">
            <a:spLocks noGrp="1"/>
          </p:cNvSpPr>
          <p:nvPr>
            <p:ph type="title"/>
          </p:nvPr>
        </p:nvSpPr>
        <p:spPr>
          <a:xfrm>
            <a:off x="1733550" y="2305050"/>
            <a:ext cx="20897850" cy="4629150"/>
          </a:xfrm>
          <a:prstGeom prst="rect">
            <a:avLst/>
          </a:prstGeom>
          <a:noFill/>
          <a:ln>
            <a:noFill/>
          </a:ln>
        </p:spPr>
        <p:txBody>
          <a:bodyPr spcFirstLastPara="1" wrap="square" lIns="0" tIns="0" rIns="0" bIns="0" anchor="b" anchorCtr="0">
            <a:noAutofit/>
          </a:bodyPr>
          <a:lstStyle>
            <a:lvl1pPr marR="0" lvl="0" algn="ctr" rtl="0">
              <a:lnSpc>
                <a:spcPct val="100000"/>
              </a:lnSpc>
              <a:spcBef>
                <a:spcPts val="0"/>
              </a:spcBef>
              <a:spcAft>
                <a:spcPts val="0"/>
              </a:spcAft>
              <a:buClr>
                <a:srgbClr val="000000"/>
              </a:buClr>
              <a:buSzPts val="11400"/>
              <a:buFont typeface="Gill Sans"/>
              <a:buNone/>
              <a:defRPr sz="11400" b="0" i="0" u="none" strike="noStrike" cap="none">
                <a:solidFill>
                  <a:srgbClr val="000000"/>
                </a:solidFill>
                <a:latin typeface="Gill Sans"/>
                <a:ea typeface="Gill Sans"/>
                <a:cs typeface="Gill Sans"/>
                <a:sym typeface="Gill Sans"/>
              </a:defRPr>
            </a:lvl1pPr>
            <a:lvl2pPr marR="0" lvl="1" algn="ctr" rtl="0">
              <a:lnSpc>
                <a:spcPct val="100000"/>
              </a:lnSpc>
              <a:spcBef>
                <a:spcPts val="0"/>
              </a:spcBef>
              <a:spcAft>
                <a:spcPts val="0"/>
              </a:spcAft>
              <a:buClr>
                <a:srgbClr val="000000"/>
              </a:buClr>
              <a:buSzPts val="11400"/>
              <a:buFont typeface="Gill Sans"/>
              <a:buNone/>
              <a:defRPr sz="11400" b="0" i="0" u="none" strike="noStrike" cap="none">
                <a:solidFill>
                  <a:srgbClr val="000000"/>
                </a:solidFill>
                <a:latin typeface="Gill Sans"/>
                <a:ea typeface="Gill Sans"/>
                <a:cs typeface="Gill Sans"/>
                <a:sym typeface="Gill Sans"/>
              </a:defRPr>
            </a:lvl2pPr>
            <a:lvl3pPr marR="0" lvl="2" algn="ctr" rtl="0">
              <a:lnSpc>
                <a:spcPct val="100000"/>
              </a:lnSpc>
              <a:spcBef>
                <a:spcPts val="0"/>
              </a:spcBef>
              <a:spcAft>
                <a:spcPts val="0"/>
              </a:spcAft>
              <a:buClr>
                <a:srgbClr val="000000"/>
              </a:buClr>
              <a:buSzPts val="11400"/>
              <a:buFont typeface="Gill Sans"/>
              <a:buNone/>
              <a:defRPr sz="11400" b="0" i="0" u="none" strike="noStrike" cap="none">
                <a:solidFill>
                  <a:srgbClr val="000000"/>
                </a:solidFill>
                <a:latin typeface="Gill Sans"/>
                <a:ea typeface="Gill Sans"/>
                <a:cs typeface="Gill Sans"/>
                <a:sym typeface="Gill Sans"/>
              </a:defRPr>
            </a:lvl3pPr>
            <a:lvl4pPr marR="0" lvl="3" algn="ctr" rtl="0">
              <a:lnSpc>
                <a:spcPct val="100000"/>
              </a:lnSpc>
              <a:spcBef>
                <a:spcPts val="0"/>
              </a:spcBef>
              <a:spcAft>
                <a:spcPts val="0"/>
              </a:spcAft>
              <a:buClr>
                <a:srgbClr val="000000"/>
              </a:buClr>
              <a:buSzPts val="11400"/>
              <a:buFont typeface="Gill Sans"/>
              <a:buNone/>
              <a:defRPr sz="11400" b="0" i="0" u="none" strike="noStrike" cap="none">
                <a:solidFill>
                  <a:srgbClr val="000000"/>
                </a:solidFill>
                <a:latin typeface="Gill Sans"/>
                <a:ea typeface="Gill Sans"/>
                <a:cs typeface="Gill Sans"/>
                <a:sym typeface="Gill Sans"/>
              </a:defRPr>
            </a:lvl4pPr>
            <a:lvl5pPr marR="0" lvl="4" algn="ctr" rtl="0">
              <a:lnSpc>
                <a:spcPct val="100000"/>
              </a:lnSpc>
              <a:spcBef>
                <a:spcPts val="0"/>
              </a:spcBef>
              <a:spcAft>
                <a:spcPts val="0"/>
              </a:spcAft>
              <a:buClr>
                <a:srgbClr val="000000"/>
              </a:buClr>
              <a:buSzPts val="11400"/>
              <a:buFont typeface="Gill Sans"/>
              <a:buNone/>
              <a:defRPr sz="11400" b="0" i="0" u="none" strike="noStrike" cap="none">
                <a:solidFill>
                  <a:srgbClr val="000000"/>
                </a:solidFill>
                <a:latin typeface="Gill Sans"/>
                <a:ea typeface="Gill Sans"/>
                <a:cs typeface="Gill Sans"/>
                <a:sym typeface="Gill Sans"/>
              </a:defRPr>
            </a:lvl5pPr>
            <a:lvl6pPr marR="0" lvl="5" algn="ctr" rtl="0">
              <a:lnSpc>
                <a:spcPct val="100000"/>
              </a:lnSpc>
              <a:spcBef>
                <a:spcPts val="0"/>
              </a:spcBef>
              <a:spcAft>
                <a:spcPts val="0"/>
              </a:spcAft>
              <a:buClr>
                <a:srgbClr val="000000"/>
              </a:buClr>
              <a:buSzPts val="11400"/>
              <a:buFont typeface="Gill Sans"/>
              <a:buNone/>
              <a:defRPr sz="11400" b="0" i="0" u="none" strike="noStrike" cap="none">
                <a:solidFill>
                  <a:srgbClr val="000000"/>
                </a:solidFill>
                <a:latin typeface="Gill Sans"/>
                <a:ea typeface="Gill Sans"/>
                <a:cs typeface="Gill Sans"/>
                <a:sym typeface="Gill Sans"/>
              </a:defRPr>
            </a:lvl6pPr>
            <a:lvl7pPr marR="0" lvl="6" algn="ctr" rtl="0">
              <a:lnSpc>
                <a:spcPct val="100000"/>
              </a:lnSpc>
              <a:spcBef>
                <a:spcPts val="0"/>
              </a:spcBef>
              <a:spcAft>
                <a:spcPts val="0"/>
              </a:spcAft>
              <a:buClr>
                <a:srgbClr val="000000"/>
              </a:buClr>
              <a:buSzPts val="11400"/>
              <a:buFont typeface="Gill Sans"/>
              <a:buNone/>
              <a:defRPr sz="11400" b="0" i="0" u="none" strike="noStrike" cap="none">
                <a:solidFill>
                  <a:srgbClr val="000000"/>
                </a:solidFill>
                <a:latin typeface="Gill Sans"/>
                <a:ea typeface="Gill Sans"/>
                <a:cs typeface="Gill Sans"/>
                <a:sym typeface="Gill Sans"/>
              </a:defRPr>
            </a:lvl7pPr>
            <a:lvl8pPr marR="0" lvl="7" algn="ctr" rtl="0">
              <a:lnSpc>
                <a:spcPct val="100000"/>
              </a:lnSpc>
              <a:spcBef>
                <a:spcPts val="0"/>
              </a:spcBef>
              <a:spcAft>
                <a:spcPts val="0"/>
              </a:spcAft>
              <a:buClr>
                <a:srgbClr val="000000"/>
              </a:buClr>
              <a:buSzPts val="11400"/>
              <a:buFont typeface="Gill Sans"/>
              <a:buNone/>
              <a:defRPr sz="11400" b="0" i="0" u="none" strike="noStrike" cap="none">
                <a:solidFill>
                  <a:srgbClr val="000000"/>
                </a:solidFill>
                <a:latin typeface="Gill Sans"/>
                <a:ea typeface="Gill Sans"/>
                <a:cs typeface="Gill Sans"/>
                <a:sym typeface="Gill Sans"/>
              </a:defRPr>
            </a:lvl8pPr>
            <a:lvl9pPr marR="0" lvl="8" algn="ctr" rtl="0">
              <a:lnSpc>
                <a:spcPct val="100000"/>
              </a:lnSpc>
              <a:spcBef>
                <a:spcPts val="0"/>
              </a:spcBef>
              <a:spcAft>
                <a:spcPts val="0"/>
              </a:spcAft>
              <a:buClr>
                <a:srgbClr val="000000"/>
              </a:buClr>
              <a:buSzPts val="11400"/>
              <a:buFont typeface="Gill Sans"/>
              <a:buNone/>
              <a:defRPr sz="11400" b="0" i="0" u="none" strike="noStrike" cap="none">
                <a:solidFill>
                  <a:srgbClr val="000000"/>
                </a:solidFill>
                <a:latin typeface="Gill Sans"/>
                <a:ea typeface="Gill Sans"/>
                <a:cs typeface="Gill Sans"/>
                <a:sym typeface="Gill Sans"/>
              </a:defRPr>
            </a:lvl9pPr>
          </a:lstStyle>
          <a:p>
            <a:endParaRPr/>
          </a:p>
        </p:txBody>
      </p:sp>
      <p:sp>
        <p:nvSpPr>
          <p:cNvPr id="8" name="Google Shape;8;p28"/>
          <p:cNvSpPr txBox="1">
            <a:spLocks noGrp="1"/>
          </p:cNvSpPr>
          <p:nvPr>
            <p:ph type="body" idx="1"/>
          </p:nvPr>
        </p:nvSpPr>
        <p:spPr>
          <a:xfrm>
            <a:off x="1733550" y="7067550"/>
            <a:ext cx="20897850" cy="1581150"/>
          </a:xfrm>
          <a:prstGeom prst="rect">
            <a:avLst/>
          </a:prstGeom>
          <a:noFill/>
          <a:ln>
            <a:noFill/>
          </a:ln>
        </p:spPr>
        <p:txBody>
          <a:bodyPr spcFirstLastPara="1" wrap="square" lIns="0" tIns="0" rIns="0" bIns="0" anchor="ctr" anchorCtr="0">
            <a:noAutofit/>
          </a:bodyPr>
          <a:lstStyle>
            <a:lvl1pPr marL="457200" marR="0" lvl="0" indent="-228600" algn="l" rtl="0">
              <a:lnSpc>
                <a:spcPct val="120000"/>
              </a:lnSpc>
              <a:spcBef>
                <a:spcPts val="0"/>
              </a:spcBef>
              <a:spcAft>
                <a:spcPts val="0"/>
              </a:spcAft>
              <a:buClr>
                <a:srgbClr val="4E5462"/>
              </a:buClr>
              <a:buSzPts val="4800"/>
              <a:buFont typeface="Arial"/>
              <a:buNone/>
              <a:defRPr sz="4800" b="0" i="0" u="none" strike="noStrike" cap="none">
                <a:solidFill>
                  <a:srgbClr val="4E5462"/>
                </a:solidFill>
                <a:latin typeface="Arial"/>
                <a:ea typeface="Arial"/>
                <a:cs typeface="Arial"/>
                <a:sym typeface="Arial"/>
              </a:defRPr>
            </a:lvl1pPr>
            <a:lvl2pPr marL="914400" marR="0" lvl="1" indent="-228600" algn="l" rtl="0">
              <a:lnSpc>
                <a:spcPct val="120000"/>
              </a:lnSpc>
              <a:spcBef>
                <a:spcPts val="0"/>
              </a:spcBef>
              <a:spcAft>
                <a:spcPts val="0"/>
              </a:spcAft>
              <a:buClr>
                <a:srgbClr val="4E5462"/>
              </a:buClr>
              <a:buSzPts val="4800"/>
              <a:buFont typeface="Arial"/>
              <a:buNone/>
              <a:defRPr sz="4800" b="0" i="0" u="none" strike="noStrike" cap="none">
                <a:solidFill>
                  <a:srgbClr val="4E5462"/>
                </a:solidFill>
                <a:latin typeface="Arial"/>
                <a:ea typeface="Arial"/>
                <a:cs typeface="Arial"/>
                <a:sym typeface="Arial"/>
              </a:defRPr>
            </a:lvl2pPr>
            <a:lvl3pPr marL="1371600" marR="0" lvl="2" indent="-228600" algn="l" rtl="0">
              <a:lnSpc>
                <a:spcPct val="120000"/>
              </a:lnSpc>
              <a:spcBef>
                <a:spcPts val="0"/>
              </a:spcBef>
              <a:spcAft>
                <a:spcPts val="0"/>
              </a:spcAft>
              <a:buClr>
                <a:srgbClr val="4E5462"/>
              </a:buClr>
              <a:buSzPts val="4800"/>
              <a:buFont typeface="Arial"/>
              <a:buNone/>
              <a:defRPr sz="4800" b="0" i="0" u="none" strike="noStrike" cap="none">
                <a:solidFill>
                  <a:srgbClr val="4E5462"/>
                </a:solidFill>
                <a:latin typeface="Arial"/>
                <a:ea typeface="Arial"/>
                <a:cs typeface="Arial"/>
                <a:sym typeface="Arial"/>
              </a:defRPr>
            </a:lvl3pPr>
            <a:lvl4pPr marL="1828800" marR="0" lvl="3" indent="-228600" algn="l" rtl="0">
              <a:lnSpc>
                <a:spcPct val="120000"/>
              </a:lnSpc>
              <a:spcBef>
                <a:spcPts val="0"/>
              </a:spcBef>
              <a:spcAft>
                <a:spcPts val="0"/>
              </a:spcAft>
              <a:buClr>
                <a:srgbClr val="4E5462"/>
              </a:buClr>
              <a:buSzPts val="4800"/>
              <a:buFont typeface="Arial"/>
              <a:buNone/>
              <a:defRPr sz="4800" b="0" i="0" u="none" strike="noStrike" cap="none">
                <a:solidFill>
                  <a:srgbClr val="4E5462"/>
                </a:solidFill>
                <a:latin typeface="Arial"/>
                <a:ea typeface="Arial"/>
                <a:cs typeface="Arial"/>
                <a:sym typeface="Arial"/>
              </a:defRPr>
            </a:lvl4pPr>
            <a:lvl5pPr marL="2286000" marR="0" lvl="4" indent="-228600" algn="l" rtl="0">
              <a:lnSpc>
                <a:spcPct val="120000"/>
              </a:lnSpc>
              <a:spcBef>
                <a:spcPts val="0"/>
              </a:spcBef>
              <a:spcAft>
                <a:spcPts val="0"/>
              </a:spcAft>
              <a:buClr>
                <a:srgbClr val="4E5462"/>
              </a:buClr>
              <a:buSzPts val="4800"/>
              <a:buFont typeface="Arial"/>
              <a:buNone/>
              <a:defRPr sz="4800" b="0" i="0" u="none" strike="noStrike" cap="none">
                <a:solidFill>
                  <a:srgbClr val="4E5462"/>
                </a:solidFill>
                <a:latin typeface="Arial"/>
                <a:ea typeface="Arial"/>
                <a:cs typeface="Arial"/>
                <a:sym typeface="Arial"/>
              </a:defRPr>
            </a:lvl5pPr>
            <a:lvl6pPr marL="2743200" marR="0" lvl="5" indent="-228600" algn="l" rtl="0">
              <a:lnSpc>
                <a:spcPct val="120000"/>
              </a:lnSpc>
              <a:spcBef>
                <a:spcPts val="0"/>
              </a:spcBef>
              <a:spcAft>
                <a:spcPts val="0"/>
              </a:spcAft>
              <a:buClr>
                <a:srgbClr val="4E5462"/>
              </a:buClr>
              <a:buSzPts val="4800"/>
              <a:buFont typeface="Arial"/>
              <a:buNone/>
              <a:defRPr sz="4800" b="0" i="0" u="none" strike="noStrike" cap="none">
                <a:solidFill>
                  <a:srgbClr val="4E5462"/>
                </a:solidFill>
                <a:latin typeface="Arial"/>
                <a:ea typeface="Arial"/>
                <a:cs typeface="Arial"/>
                <a:sym typeface="Arial"/>
              </a:defRPr>
            </a:lvl6pPr>
            <a:lvl7pPr marL="3200400" marR="0" lvl="6" indent="-228600" algn="l" rtl="0">
              <a:lnSpc>
                <a:spcPct val="120000"/>
              </a:lnSpc>
              <a:spcBef>
                <a:spcPts val="0"/>
              </a:spcBef>
              <a:spcAft>
                <a:spcPts val="0"/>
              </a:spcAft>
              <a:buClr>
                <a:srgbClr val="4E5462"/>
              </a:buClr>
              <a:buSzPts val="4800"/>
              <a:buFont typeface="Arial"/>
              <a:buNone/>
              <a:defRPr sz="4800" b="0" i="0" u="none" strike="noStrike" cap="none">
                <a:solidFill>
                  <a:srgbClr val="4E5462"/>
                </a:solidFill>
                <a:latin typeface="Arial"/>
                <a:ea typeface="Arial"/>
                <a:cs typeface="Arial"/>
                <a:sym typeface="Arial"/>
              </a:defRPr>
            </a:lvl7pPr>
            <a:lvl8pPr marL="3657600" marR="0" lvl="7" indent="-228600" algn="l" rtl="0">
              <a:lnSpc>
                <a:spcPct val="120000"/>
              </a:lnSpc>
              <a:spcBef>
                <a:spcPts val="0"/>
              </a:spcBef>
              <a:spcAft>
                <a:spcPts val="0"/>
              </a:spcAft>
              <a:buClr>
                <a:srgbClr val="4E5462"/>
              </a:buClr>
              <a:buSzPts val="4800"/>
              <a:buFont typeface="Arial"/>
              <a:buNone/>
              <a:defRPr sz="4800" b="0" i="0" u="none" strike="noStrike" cap="none">
                <a:solidFill>
                  <a:srgbClr val="4E5462"/>
                </a:solidFill>
                <a:latin typeface="Arial"/>
                <a:ea typeface="Arial"/>
                <a:cs typeface="Arial"/>
                <a:sym typeface="Arial"/>
              </a:defRPr>
            </a:lvl8pPr>
            <a:lvl9pPr marL="4114800" marR="0" lvl="8" indent="-228600" algn="l" rtl="0">
              <a:lnSpc>
                <a:spcPct val="120000"/>
              </a:lnSpc>
              <a:spcBef>
                <a:spcPts val="0"/>
              </a:spcBef>
              <a:spcAft>
                <a:spcPts val="0"/>
              </a:spcAft>
              <a:buClr>
                <a:srgbClr val="4E5462"/>
              </a:buClr>
              <a:buSzPts val="4800"/>
              <a:buFont typeface="Arial"/>
              <a:buNone/>
              <a:defRPr sz="4800" b="0" i="0" u="none" strike="noStrike" cap="none">
                <a:solidFill>
                  <a:srgbClr val="4E5462"/>
                </a:solidFill>
                <a:latin typeface="Arial"/>
                <a:ea typeface="Arial"/>
                <a:cs typeface="Arial"/>
                <a:sym typeface="Arial"/>
              </a:defRPr>
            </a:lvl9pPr>
          </a:lstStyle>
          <a:p>
            <a:endParaRPr/>
          </a:p>
        </p:txBody>
      </p:sp>
      <p:sp>
        <p:nvSpPr>
          <p:cNvPr id="9" name="Google Shape;9;p28"/>
          <p:cNvSpPr txBox="1">
            <a:spLocks noGrp="1"/>
          </p:cNvSpPr>
          <p:nvPr>
            <p:ph type="sldNum" idx="12"/>
          </p:nvPr>
        </p:nvSpPr>
        <p:spPr>
          <a:xfrm>
            <a:off x="12020550" y="12852400"/>
            <a:ext cx="317500" cy="355601"/>
          </a:xfrm>
          <a:prstGeom prst="rect">
            <a:avLst/>
          </a:prstGeom>
          <a:noFill/>
          <a:ln>
            <a:noFill/>
          </a:ln>
        </p:spPr>
        <p:txBody>
          <a:bodyPr spcFirstLastPara="1" wrap="square" lIns="0" tIns="0" rIns="0" bIns="0" anchor="ctr" anchorCtr="0">
            <a:spAutoFit/>
          </a:bodyPr>
          <a:lstStyle>
            <a:lvl1pPr marL="0" marR="0" lvl="0" indent="0" algn="ctr" rtl="0">
              <a:lnSpc>
                <a:spcPct val="100000"/>
              </a:lnSpc>
              <a:spcBef>
                <a:spcPts val="0"/>
              </a:spcBef>
              <a:spcAft>
                <a:spcPts val="0"/>
              </a:spcAft>
              <a:buClr>
                <a:srgbClr val="000000"/>
              </a:buClr>
              <a:buSzPts val="2400"/>
              <a:buFont typeface="Gill Sans"/>
              <a:buNone/>
              <a:defRPr sz="2400" b="0" i="0" u="none" strike="noStrike" cap="none">
                <a:solidFill>
                  <a:srgbClr val="000000"/>
                </a:solidFill>
                <a:latin typeface="Gill Sans"/>
                <a:ea typeface="Gill Sans"/>
                <a:cs typeface="Gill Sans"/>
                <a:sym typeface="Gill Sans"/>
              </a:defRPr>
            </a:lvl1pPr>
            <a:lvl2pPr marL="0" marR="0" lvl="1" indent="0" algn="ctr" rtl="0">
              <a:lnSpc>
                <a:spcPct val="100000"/>
              </a:lnSpc>
              <a:spcBef>
                <a:spcPts val="0"/>
              </a:spcBef>
              <a:spcAft>
                <a:spcPts val="0"/>
              </a:spcAft>
              <a:buClr>
                <a:srgbClr val="000000"/>
              </a:buClr>
              <a:buSzPts val="2400"/>
              <a:buFont typeface="Gill Sans"/>
              <a:buNone/>
              <a:defRPr sz="2400" b="0" i="0" u="none" strike="noStrike" cap="none">
                <a:solidFill>
                  <a:srgbClr val="000000"/>
                </a:solidFill>
                <a:latin typeface="Gill Sans"/>
                <a:ea typeface="Gill Sans"/>
                <a:cs typeface="Gill Sans"/>
                <a:sym typeface="Gill Sans"/>
              </a:defRPr>
            </a:lvl2pPr>
            <a:lvl3pPr marL="0" marR="0" lvl="2" indent="0" algn="ctr" rtl="0">
              <a:lnSpc>
                <a:spcPct val="100000"/>
              </a:lnSpc>
              <a:spcBef>
                <a:spcPts val="0"/>
              </a:spcBef>
              <a:spcAft>
                <a:spcPts val="0"/>
              </a:spcAft>
              <a:buClr>
                <a:srgbClr val="000000"/>
              </a:buClr>
              <a:buSzPts val="2400"/>
              <a:buFont typeface="Gill Sans"/>
              <a:buNone/>
              <a:defRPr sz="2400" b="0" i="0" u="none" strike="noStrike" cap="none">
                <a:solidFill>
                  <a:srgbClr val="000000"/>
                </a:solidFill>
                <a:latin typeface="Gill Sans"/>
                <a:ea typeface="Gill Sans"/>
                <a:cs typeface="Gill Sans"/>
                <a:sym typeface="Gill Sans"/>
              </a:defRPr>
            </a:lvl3pPr>
            <a:lvl4pPr marL="0" marR="0" lvl="3" indent="0" algn="ctr" rtl="0">
              <a:lnSpc>
                <a:spcPct val="100000"/>
              </a:lnSpc>
              <a:spcBef>
                <a:spcPts val="0"/>
              </a:spcBef>
              <a:spcAft>
                <a:spcPts val="0"/>
              </a:spcAft>
              <a:buClr>
                <a:srgbClr val="000000"/>
              </a:buClr>
              <a:buSzPts val="2400"/>
              <a:buFont typeface="Gill Sans"/>
              <a:buNone/>
              <a:defRPr sz="2400" b="0" i="0" u="none" strike="noStrike" cap="none">
                <a:solidFill>
                  <a:srgbClr val="000000"/>
                </a:solidFill>
                <a:latin typeface="Gill Sans"/>
                <a:ea typeface="Gill Sans"/>
                <a:cs typeface="Gill Sans"/>
                <a:sym typeface="Gill Sans"/>
              </a:defRPr>
            </a:lvl4pPr>
            <a:lvl5pPr marL="0" marR="0" lvl="4" indent="0" algn="ctr" rtl="0">
              <a:lnSpc>
                <a:spcPct val="100000"/>
              </a:lnSpc>
              <a:spcBef>
                <a:spcPts val="0"/>
              </a:spcBef>
              <a:spcAft>
                <a:spcPts val="0"/>
              </a:spcAft>
              <a:buClr>
                <a:srgbClr val="000000"/>
              </a:buClr>
              <a:buSzPts val="2400"/>
              <a:buFont typeface="Gill Sans"/>
              <a:buNone/>
              <a:defRPr sz="2400" b="0" i="0" u="none" strike="noStrike" cap="none">
                <a:solidFill>
                  <a:srgbClr val="000000"/>
                </a:solidFill>
                <a:latin typeface="Gill Sans"/>
                <a:ea typeface="Gill Sans"/>
                <a:cs typeface="Gill Sans"/>
                <a:sym typeface="Gill Sans"/>
              </a:defRPr>
            </a:lvl5pPr>
            <a:lvl6pPr marL="0" marR="0" lvl="5" indent="0" algn="ctr" rtl="0">
              <a:lnSpc>
                <a:spcPct val="100000"/>
              </a:lnSpc>
              <a:spcBef>
                <a:spcPts val="0"/>
              </a:spcBef>
              <a:spcAft>
                <a:spcPts val="0"/>
              </a:spcAft>
              <a:buClr>
                <a:srgbClr val="000000"/>
              </a:buClr>
              <a:buSzPts val="2400"/>
              <a:buFont typeface="Gill Sans"/>
              <a:buNone/>
              <a:defRPr sz="2400" b="0" i="0" u="none" strike="noStrike" cap="none">
                <a:solidFill>
                  <a:srgbClr val="000000"/>
                </a:solidFill>
                <a:latin typeface="Gill Sans"/>
                <a:ea typeface="Gill Sans"/>
                <a:cs typeface="Gill Sans"/>
                <a:sym typeface="Gill Sans"/>
              </a:defRPr>
            </a:lvl6pPr>
            <a:lvl7pPr marL="0" marR="0" lvl="6" indent="0" algn="ctr" rtl="0">
              <a:lnSpc>
                <a:spcPct val="100000"/>
              </a:lnSpc>
              <a:spcBef>
                <a:spcPts val="0"/>
              </a:spcBef>
              <a:spcAft>
                <a:spcPts val="0"/>
              </a:spcAft>
              <a:buClr>
                <a:srgbClr val="000000"/>
              </a:buClr>
              <a:buSzPts val="2400"/>
              <a:buFont typeface="Gill Sans"/>
              <a:buNone/>
              <a:defRPr sz="2400" b="0" i="0" u="none" strike="noStrike" cap="none">
                <a:solidFill>
                  <a:srgbClr val="000000"/>
                </a:solidFill>
                <a:latin typeface="Gill Sans"/>
                <a:ea typeface="Gill Sans"/>
                <a:cs typeface="Gill Sans"/>
                <a:sym typeface="Gill Sans"/>
              </a:defRPr>
            </a:lvl7pPr>
            <a:lvl8pPr marL="0" marR="0" lvl="7" indent="0" algn="ctr" rtl="0">
              <a:lnSpc>
                <a:spcPct val="100000"/>
              </a:lnSpc>
              <a:spcBef>
                <a:spcPts val="0"/>
              </a:spcBef>
              <a:spcAft>
                <a:spcPts val="0"/>
              </a:spcAft>
              <a:buClr>
                <a:srgbClr val="000000"/>
              </a:buClr>
              <a:buSzPts val="2400"/>
              <a:buFont typeface="Gill Sans"/>
              <a:buNone/>
              <a:defRPr sz="2400" b="0" i="0" u="none" strike="noStrike" cap="none">
                <a:solidFill>
                  <a:srgbClr val="000000"/>
                </a:solidFill>
                <a:latin typeface="Gill Sans"/>
                <a:ea typeface="Gill Sans"/>
                <a:cs typeface="Gill Sans"/>
                <a:sym typeface="Gill Sans"/>
              </a:defRPr>
            </a:lvl8pPr>
            <a:lvl9pPr marL="0" marR="0" lvl="8" indent="0" algn="ctr" rtl="0">
              <a:lnSpc>
                <a:spcPct val="100000"/>
              </a:lnSpc>
              <a:spcBef>
                <a:spcPts val="0"/>
              </a:spcBef>
              <a:spcAft>
                <a:spcPts val="0"/>
              </a:spcAft>
              <a:buClr>
                <a:srgbClr val="000000"/>
              </a:buClr>
              <a:buSzPts val="2400"/>
              <a:buFont typeface="Gill Sans"/>
              <a:buNone/>
              <a:defRPr sz="2400" b="0" i="0" u="none" strike="noStrike" cap="none">
                <a:solidFill>
                  <a:srgbClr val="000000"/>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docs.oracle.com/javase/8/docs/api/java/util/ArrayList.html"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Shape 61"/>
        <p:cNvGrpSpPr/>
        <p:nvPr/>
      </p:nvGrpSpPr>
      <p:grpSpPr>
        <a:xfrm>
          <a:off x="0" y="0"/>
          <a:ext cx="0" cy="0"/>
          <a:chOff x="0" y="0"/>
          <a:chExt cx="0" cy="0"/>
        </a:xfrm>
      </p:grpSpPr>
      <p:sp>
        <p:nvSpPr>
          <p:cNvPr id="62" name="Google Shape;62;p1"/>
          <p:cNvSpPr txBox="1">
            <a:spLocks noGrp="1"/>
          </p:cNvSpPr>
          <p:nvPr>
            <p:ph type="body" idx="1"/>
          </p:nvPr>
        </p:nvSpPr>
        <p:spPr>
          <a:xfrm>
            <a:off x="1529823" y="4453799"/>
            <a:ext cx="22353996" cy="2984343"/>
          </a:xfrm>
          <a:prstGeom prst="rect">
            <a:avLst/>
          </a:prstGeom>
          <a:noFill/>
          <a:ln>
            <a:noFill/>
          </a:ln>
        </p:spPr>
        <p:txBody>
          <a:bodyPr spcFirstLastPara="1" wrap="square" lIns="0" tIns="0" rIns="0" bIns="0" anchor="b" anchorCtr="0">
            <a:spAutoFit/>
          </a:bodyPr>
          <a:lstStyle/>
          <a:p>
            <a:pPr marL="0" lvl="0" indent="0" algn="l" rtl="0">
              <a:lnSpc>
                <a:spcPct val="80000"/>
              </a:lnSpc>
              <a:spcBef>
                <a:spcPts val="0"/>
              </a:spcBef>
              <a:spcAft>
                <a:spcPts val="0"/>
              </a:spcAft>
              <a:buClr>
                <a:srgbClr val="4266B0"/>
              </a:buClr>
              <a:buSzPts val="12000"/>
              <a:buFont typeface="Arial"/>
              <a:buNone/>
            </a:pPr>
            <a:r>
              <a:rPr lang="en-US"/>
              <a:t>CSC 2720: Data Structures and Algorithms</a:t>
            </a:r>
            <a:endParaRPr/>
          </a:p>
        </p:txBody>
      </p:sp>
      <p:sp>
        <p:nvSpPr>
          <p:cNvPr id="63" name="Google Shape;63;p1"/>
          <p:cNvSpPr txBox="1">
            <a:spLocks noGrp="1"/>
          </p:cNvSpPr>
          <p:nvPr>
            <p:ph type="body" idx="2"/>
          </p:nvPr>
        </p:nvSpPr>
        <p:spPr>
          <a:xfrm>
            <a:off x="1529823" y="10632259"/>
            <a:ext cx="22353996" cy="758191"/>
          </a:xfrm>
          <a:prstGeom prst="rect">
            <a:avLst/>
          </a:prstGeom>
          <a:noFill/>
          <a:ln>
            <a:noFill/>
          </a:ln>
        </p:spPr>
        <p:txBody>
          <a:bodyPr spcFirstLastPara="1" wrap="square" lIns="0" tIns="0" rIns="0" bIns="0" anchor="t" anchorCtr="0">
            <a:spAutoFit/>
          </a:bodyPr>
          <a:lstStyle/>
          <a:p>
            <a:pPr marL="0" lvl="0" indent="0" algn="l" rtl="0">
              <a:lnSpc>
                <a:spcPct val="80000"/>
              </a:lnSpc>
              <a:spcBef>
                <a:spcPts val="0"/>
              </a:spcBef>
              <a:spcAft>
                <a:spcPts val="0"/>
              </a:spcAft>
              <a:buClr>
                <a:schemeClr val="accent1"/>
              </a:buClr>
              <a:buSzPts val="6000"/>
              <a:buFont typeface="Arial"/>
              <a:buNone/>
            </a:pPr>
            <a:r>
              <a:rPr lang="en-US" dirty="0"/>
              <a:t>Jun Yi</a:t>
            </a:r>
            <a:endParaRPr dirty="0"/>
          </a:p>
        </p:txBody>
      </p:sp>
      <p:sp>
        <p:nvSpPr>
          <p:cNvPr id="3" name="Text Placeholder 2">
            <a:extLst>
              <a:ext uri="{FF2B5EF4-FFF2-40B4-BE49-F238E27FC236}">
                <a16:creationId xmlns:a16="http://schemas.microsoft.com/office/drawing/2014/main" id="{6AF6556A-41B4-4574-AAD2-0B5E0548E9B8}"/>
              </a:ext>
            </a:extLst>
          </p:cNvPr>
          <p:cNvSpPr>
            <a:spLocks noGrp="1"/>
          </p:cNvSpPr>
          <p:nvPr>
            <p:ph type="body" idx="3"/>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5"/>
          <p:cNvSpPr txBox="1">
            <a:spLocks noGrp="1"/>
          </p:cNvSpPr>
          <p:nvPr>
            <p:ph type="body" idx="1"/>
          </p:nvPr>
        </p:nvSpPr>
        <p:spPr>
          <a:xfrm>
            <a:off x="1491288" y="1452809"/>
            <a:ext cx="21337925" cy="1276351"/>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4266B0"/>
              </a:buClr>
              <a:buSzPts val="10000"/>
              <a:buFont typeface="Arial"/>
              <a:buNone/>
            </a:pPr>
            <a:r>
              <a:rPr lang="en-US" sz="10000" b="0" i="0" u="none" strike="noStrike" cap="none">
                <a:solidFill>
                  <a:srgbClr val="4266B0"/>
                </a:solidFill>
                <a:latin typeface="Arial"/>
                <a:ea typeface="Arial"/>
                <a:cs typeface="Arial"/>
                <a:sym typeface="Arial"/>
              </a:rPr>
              <a:t>Arrays </a:t>
            </a:r>
            <a:endParaRPr sz="10000" b="0" i="0" u="none" strike="noStrike" cap="none">
              <a:solidFill>
                <a:srgbClr val="4266B0"/>
              </a:solidFill>
              <a:latin typeface="Arial"/>
              <a:ea typeface="Arial"/>
              <a:cs typeface="Arial"/>
              <a:sym typeface="Arial"/>
            </a:endParaRPr>
          </a:p>
        </p:txBody>
      </p:sp>
      <p:sp>
        <p:nvSpPr>
          <p:cNvPr id="126" name="Google Shape;126;p15"/>
          <p:cNvSpPr txBox="1">
            <a:spLocks noGrp="1"/>
          </p:cNvSpPr>
          <p:nvPr>
            <p:ph type="body" idx="2"/>
          </p:nvPr>
        </p:nvSpPr>
        <p:spPr>
          <a:xfrm>
            <a:off x="1491288" y="2844887"/>
            <a:ext cx="21337925" cy="765049"/>
          </a:xfrm>
          <a:prstGeom prst="rect">
            <a:avLst/>
          </a:prstGeom>
          <a:noFill/>
          <a:ln>
            <a:noFill/>
          </a:ln>
        </p:spPr>
        <p:txBody>
          <a:bodyPr spcFirstLastPara="1" wrap="square" lIns="0" tIns="0" rIns="0" bIns="0" anchor="t" anchorCtr="0">
            <a:spAutoFit/>
          </a:bodyPr>
          <a:lstStyle/>
          <a:p>
            <a:pPr marL="0" lvl="0" indent="0" algn="l" rtl="0">
              <a:lnSpc>
                <a:spcPct val="80000"/>
              </a:lnSpc>
              <a:spcBef>
                <a:spcPts val="0"/>
              </a:spcBef>
              <a:spcAft>
                <a:spcPts val="0"/>
              </a:spcAft>
              <a:buClr>
                <a:schemeClr val="accent1"/>
              </a:buClr>
              <a:buSzPts val="6000"/>
              <a:buFont typeface="Arial"/>
              <a:buNone/>
            </a:pPr>
            <a:r>
              <a:rPr lang="en-US"/>
              <a:t>What’s the time complexity?</a:t>
            </a:r>
            <a:endParaRPr/>
          </a:p>
        </p:txBody>
      </p:sp>
      <p:sp>
        <p:nvSpPr>
          <p:cNvPr id="127" name="Google Shape;127;p15"/>
          <p:cNvSpPr txBox="1">
            <a:spLocks noGrp="1"/>
          </p:cNvSpPr>
          <p:nvPr>
            <p:ph type="body" idx="3"/>
          </p:nvPr>
        </p:nvSpPr>
        <p:spPr>
          <a:xfrm>
            <a:off x="1529388" y="4821090"/>
            <a:ext cx="21337925" cy="3778342"/>
          </a:xfrm>
          <a:prstGeom prst="rect">
            <a:avLst/>
          </a:prstGeom>
          <a:noFill/>
          <a:ln>
            <a:noFill/>
          </a:ln>
        </p:spPr>
        <p:txBody>
          <a:bodyPr spcFirstLastPara="1" wrap="square" lIns="0" tIns="0" rIns="0" bIns="0" anchor="t" anchorCtr="0">
            <a:spAutoFit/>
          </a:bodyPr>
          <a:lstStyle/>
          <a:p>
            <a:pPr marL="0" lvl="0" indent="0" algn="l" rtl="0">
              <a:lnSpc>
                <a:spcPct val="120000"/>
              </a:lnSpc>
              <a:spcBef>
                <a:spcPts val="0"/>
              </a:spcBef>
              <a:spcAft>
                <a:spcPts val="0"/>
              </a:spcAft>
              <a:buClr>
                <a:srgbClr val="4E5462"/>
              </a:buClr>
              <a:buSzPts val="7000"/>
              <a:buFont typeface="Arial"/>
              <a:buNone/>
            </a:pPr>
            <a:r>
              <a:rPr lang="en-US"/>
              <a:t>Create (Include initializing) - </a:t>
            </a:r>
            <a:endParaRPr/>
          </a:p>
          <a:p>
            <a:pPr marL="0" lvl="0" indent="0" algn="l" rtl="0">
              <a:lnSpc>
                <a:spcPct val="120000"/>
              </a:lnSpc>
              <a:spcBef>
                <a:spcPts val="0"/>
              </a:spcBef>
              <a:spcAft>
                <a:spcPts val="0"/>
              </a:spcAft>
              <a:buClr>
                <a:srgbClr val="4E5462"/>
              </a:buClr>
              <a:buSzPts val="7000"/>
              <a:buFont typeface="Arial"/>
              <a:buNone/>
            </a:pPr>
            <a:r>
              <a:rPr lang="en-US"/>
              <a:t>Read – </a:t>
            </a:r>
            <a:br>
              <a:rPr lang="en-US"/>
            </a:br>
            <a:r>
              <a:rPr lang="en-US"/>
              <a:t>Update (an existing index) –</a:t>
            </a:r>
            <a:endParaRPr/>
          </a:p>
        </p:txBody>
      </p:sp>
      <p:pic>
        <p:nvPicPr>
          <p:cNvPr id="128" name="Google Shape;128;p15"/>
          <p:cNvPicPr preferRelativeResize="0"/>
          <p:nvPr/>
        </p:nvPicPr>
        <p:blipFill rotWithShape="1">
          <a:blip r:embed="rId3">
            <a:alphaModFix/>
          </a:blip>
          <a:srcRect l="10520" r="7673" b="37725"/>
          <a:stretch/>
        </p:blipFill>
        <p:spPr>
          <a:xfrm>
            <a:off x="10857150" y="8599425"/>
            <a:ext cx="12195483" cy="50185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699">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6"/>
          <p:cNvSpPr txBox="1">
            <a:spLocks noGrp="1"/>
          </p:cNvSpPr>
          <p:nvPr>
            <p:ph type="body" idx="1"/>
          </p:nvPr>
        </p:nvSpPr>
        <p:spPr>
          <a:xfrm>
            <a:off x="1491288" y="1452809"/>
            <a:ext cx="21337925" cy="1276351"/>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4266B0"/>
              </a:buClr>
              <a:buSzPts val="10000"/>
              <a:buFont typeface="Arial"/>
              <a:buNone/>
            </a:pPr>
            <a:r>
              <a:rPr lang="en-US" sz="10000" b="0" i="0" u="none" strike="noStrike" cap="none">
                <a:solidFill>
                  <a:srgbClr val="4266B0"/>
                </a:solidFill>
                <a:latin typeface="Arial"/>
                <a:ea typeface="Arial"/>
                <a:cs typeface="Arial"/>
                <a:sym typeface="Arial"/>
              </a:rPr>
              <a:t>Arrays </a:t>
            </a:r>
            <a:endParaRPr sz="10000" b="0" i="0" u="none" strike="noStrike" cap="none">
              <a:solidFill>
                <a:srgbClr val="4266B0"/>
              </a:solidFill>
              <a:latin typeface="Arial"/>
              <a:ea typeface="Arial"/>
              <a:cs typeface="Arial"/>
              <a:sym typeface="Arial"/>
            </a:endParaRPr>
          </a:p>
        </p:txBody>
      </p:sp>
      <p:sp>
        <p:nvSpPr>
          <p:cNvPr id="134" name="Google Shape;134;p16"/>
          <p:cNvSpPr txBox="1">
            <a:spLocks noGrp="1"/>
          </p:cNvSpPr>
          <p:nvPr>
            <p:ph type="body" idx="2"/>
          </p:nvPr>
        </p:nvSpPr>
        <p:spPr>
          <a:xfrm>
            <a:off x="1491288" y="2844887"/>
            <a:ext cx="21337925" cy="765049"/>
          </a:xfrm>
          <a:prstGeom prst="rect">
            <a:avLst/>
          </a:prstGeom>
          <a:noFill/>
          <a:ln>
            <a:noFill/>
          </a:ln>
        </p:spPr>
        <p:txBody>
          <a:bodyPr spcFirstLastPara="1" wrap="square" lIns="0" tIns="0" rIns="0" bIns="0" anchor="t" anchorCtr="0">
            <a:spAutoFit/>
          </a:bodyPr>
          <a:lstStyle/>
          <a:p>
            <a:pPr marL="0" lvl="0" indent="0" algn="l" rtl="0">
              <a:lnSpc>
                <a:spcPct val="80000"/>
              </a:lnSpc>
              <a:spcBef>
                <a:spcPts val="0"/>
              </a:spcBef>
              <a:spcAft>
                <a:spcPts val="0"/>
              </a:spcAft>
              <a:buClr>
                <a:schemeClr val="accent1"/>
              </a:buClr>
              <a:buSzPts val="6000"/>
              <a:buFont typeface="Arial"/>
              <a:buNone/>
            </a:pPr>
            <a:r>
              <a:rPr lang="en-US"/>
              <a:t>What’s the time complexity?</a:t>
            </a:r>
            <a:endParaRPr/>
          </a:p>
        </p:txBody>
      </p:sp>
      <p:sp>
        <p:nvSpPr>
          <p:cNvPr id="135" name="Google Shape;135;p16"/>
          <p:cNvSpPr txBox="1">
            <a:spLocks noGrp="1"/>
          </p:cNvSpPr>
          <p:nvPr>
            <p:ph type="body" idx="3"/>
          </p:nvPr>
        </p:nvSpPr>
        <p:spPr>
          <a:xfrm>
            <a:off x="1529388" y="4821090"/>
            <a:ext cx="21337925" cy="3778342"/>
          </a:xfrm>
          <a:prstGeom prst="rect">
            <a:avLst/>
          </a:prstGeom>
          <a:noFill/>
          <a:ln>
            <a:noFill/>
          </a:ln>
        </p:spPr>
        <p:txBody>
          <a:bodyPr spcFirstLastPara="1" wrap="square" lIns="0" tIns="0" rIns="0" bIns="0" anchor="t" anchorCtr="0">
            <a:spAutoFit/>
          </a:bodyPr>
          <a:lstStyle/>
          <a:p>
            <a:pPr marL="0" lvl="0" indent="0" algn="l" rtl="0">
              <a:lnSpc>
                <a:spcPct val="120000"/>
              </a:lnSpc>
              <a:spcBef>
                <a:spcPts val="0"/>
              </a:spcBef>
              <a:spcAft>
                <a:spcPts val="0"/>
              </a:spcAft>
              <a:buClr>
                <a:srgbClr val="4E5462"/>
              </a:buClr>
              <a:buSzPts val="7000"/>
              <a:buFont typeface="Arial"/>
              <a:buNone/>
            </a:pPr>
            <a:r>
              <a:rPr lang="en-US"/>
              <a:t>Create (Include initializing) – O(n) </a:t>
            </a:r>
            <a:endParaRPr/>
          </a:p>
          <a:p>
            <a:pPr marL="0" lvl="0" indent="0" algn="l" rtl="0">
              <a:lnSpc>
                <a:spcPct val="120000"/>
              </a:lnSpc>
              <a:spcBef>
                <a:spcPts val="0"/>
              </a:spcBef>
              <a:spcAft>
                <a:spcPts val="0"/>
              </a:spcAft>
              <a:buClr>
                <a:srgbClr val="4E5462"/>
              </a:buClr>
              <a:buSzPts val="7000"/>
              <a:buFont typeface="Arial"/>
              <a:buNone/>
            </a:pPr>
            <a:r>
              <a:rPr lang="en-US"/>
              <a:t>Read – O(1)</a:t>
            </a:r>
            <a:br>
              <a:rPr lang="en-US"/>
            </a:br>
            <a:r>
              <a:rPr lang="en-US"/>
              <a:t>Update (an existing index) – O(1) </a:t>
            </a:r>
            <a:endParaRPr/>
          </a:p>
        </p:txBody>
      </p:sp>
      <p:pic>
        <p:nvPicPr>
          <p:cNvPr id="136" name="Google Shape;136;p16"/>
          <p:cNvPicPr preferRelativeResize="0"/>
          <p:nvPr/>
        </p:nvPicPr>
        <p:blipFill rotWithShape="1">
          <a:blip r:embed="rId3">
            <a:alphaModFix/>
          </a:blip>
          <a:srcRect l="10520" r="7673" b="37725"/>
          <a:stretch/>
        </p:blipFill>
        <p:spPr>
          <a:xfrm>
            <a:off x="10857150" y="8599425"/>
            <a:ext cx="12195483" cy="50185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699">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7ee031205d_0_52"/>
          <p:cNvSpPr txBox="1">
            <a:spLocks noGrp="1"/>
          </p:cNvSpPr>
          <p:nvPr>
            <p:ph type="body" idx="1"/>
          </p:nvPr>
        </p:nvSpPr>
        <p:spPr>
          <a:xfrm>
            <a:off x="1015002" y="5882385"/>
            <a:ext cx="22353900" cy="1529100"/>
          </a:xfrm>
          <a:prstGeom prst="rect">
            <a:avLst/>
          </a:prstGeom>
          <a:noFill/>
          <a:ln>
            <a:noFill/>
          </a:ln>
        </p:spPr>
        <p:txBody>
          <a:bodyPr spcFirstLastPara="1" wrap="square" lIns="0" tIns="0" rIns="0" bIns="0" anchor="t" anchorCtr="0">
            <a:noAutofit/>
          </a:bodyPr>
          <a:lstStyle/>
          <a:p>
            <a:pPr marL="0" lvl="0" indent="0" algn="ctr" rtl="0">
              <a:lnSpc>
                <a:spcPct val="80000"/>
              </a:lnSpc>
              <a:spcBef>
                <a:spcPts val="0"/>
              </a:spcBef>
              <a:spcAft>
                <a:spcPts val="0"/>
              </a:spcAft>
              <a:buClr>
                <a:schemeClr val="accent2"/>
              </a:buClr>
              <a:buSzPts val="12000"/>
              <a:buFont typeface="Arial"/>
              <a:buNone/>
            </a:pPr>
            <a:r>
              <a:rPr lang="en-US" dirty="0"/>
              <a:t>ArrayLists</a:t>
            </a:r>
            <a:endParaRPr dirty="0"/>
          </a:p>
        </p:txBody>
      </p:sp>
    </p:spTree>
  </p:cSld>
  <p:clrMapOvr>
    <a:masterClrMapping/>
  </p:clrMapOvr>
  <mc:AlternateContent xmlns:mc="http://schemas.openxmlformats.org/markup-compatibility/2006" xmlns:p14="http://schemas.microsoft.com/office/powerpoint/2010/main">
    <mc:Choice Requires="p14">
      <p:transition spd="med" p14:dur="699">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70d8cf01cd_0_0"/>
          <p:cNvSpPr txBox="1">
            <a:spLocks noGrp="1"/>
          </p:cNvSpPr>
          <p:nvPr>
            <p:ph type="body" idx="1"/>
          </p:nvPr>
        </p:nvSpPr>
        <p:spPr>
          <a:xfrm>
            <a:off x="1491288" y="1452809"/>
            <a:ext cx="21337800" cy="12765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4266B0"/>
              </a:buClr>
              <a:buSzPts val="10000"/>
              <a:buFont typeface="Arial"/>
              <a:buNone/>
            </a:pPr>
            <a:r>
              <a:rPr lang="en-US" sz="10000" b="0" i="0" u="none" strike="noStrike" cap="none">
                <a:solidFill>
                  <a:srgbClr val="4266B0"/>
                </a:solidFill>
                <a:latin typeface="Arial"/>
                <a:ea typeface="Arial"/>
                <a:cs typeface="Arial"/>
                <a:sym typeface="Arial"/>
              </a:rPr>
              <a:t>Warmup</a:t>
            </a:r>
            <a:endParaRPr/>
          </a:p>
        </p:txBody>
      </p:sp>
      <p:sp>
        <p:nvSpPr>
          <p:cNvPr id="147" name="Google Shape;147;g70d8cf01cd_0_0"/>
          <p:cNvSpPr txBox="1">
            <a:spLocks noGrp="1"/>
          </p:cNvSpPr>
          <p:nvPr>
            <p:ph type="body" idx="2"/>
          </p:nvPr>
        </p:nvSpPr>
        <p:spPr>
          <a:xfrm>
            <a:off x="1491288" y="2844887"/>
            <a:ext cx="21337800" cy="7650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chemeClr val="accent1"/>
              </a:buClr>
              <a:buSzPts val="6000"/>
              <a:buFont typeface="Arial"/>
              <a:buNone/>
            </a:pPr>
            <a:endParaRPr/>
          </a:p>
        </p:txBody>
      </p:sp>
      <p:sp>
        <p:nvSpPr>
          <p:cNvPr id="148" name="Google Shape;148;g70d8cf01cd_0_0"/>
          <p:cNvSpPr txBox="1">
            <a:spLocks noGrp="1"/>
          </p:cNvSpPr>
          <p:nvPr>
            <p:ph type="body" idx="3"/>
          </p:nvPr>
        </p:nvSpPr>
        <p:spPr>
          <a:xfrm>
            <a:off x="1529388" y="4821090"/>
            <a:ext cx="21337800" cy="3778200"/>
          </a:xfrm>
          <a:prstGeom prst="rect">
            <a:avLst/>
          </a:prstGeom>
          <a:noFill/>
          <a:ln>
            <a:noFill/>
          </a:ln>
        </p:spPr>
        <p:txBody>
          <a:bodyPr spcFirstLastPara="1" wrap="square" lIns="0" tIns="0" rIns="0" bIns="0" anchor="t" anchorCtr="0">
            <a:noAutofit/>
          </a:bodyPr>
          <a:lstStyle/>
          <a:p>
            <a:pPr marL="0" lvl="0" indent="0" algn="l" rtl="0">
              <a:lnSpc>
                <a:spcPct val="120000"/>
              </a:lnSpc>
              <a:spcBef>
                <a:spcPts val="0"/>
              </a:spcBef>
              <a:spcAft>
                <a:spcPts val="0"/>
              </a:spcAft>
              <a:buClr>
                <a:srgbClr val="4E5462"/>
              </a:buClr>
              <a:buSzPts val="7000"/>
              <a:buFont typeface="Arial"/>
              <a:buNone/>
            </a:pPr>
            <a:r>
              <a:rPr lang="en-US"/>
              <a:t>We’ve mostly only used arrays. What are limitations to arrays? Are there any?</a:t>
            </a:r>
            <a:endParaRPr/>
          </a:p>
          <a:p>
            <a:pPr marL="0" lvl="0" indent="0" algn="l" rtl="0">
              <a:lnSpc>
                <a:spcPct val="120000"/>
              </a:lnSpc>
              <a:spcBef>
                <a:spcPts val="0"/>
              </a:spcBef>
              <a:spcAft>
                <a:spcPts val="0"/>
              </a:spcAft>
              <a:buClr>
                <a:srgbClr val="4E5462"/>
              </a:buClr>
              <a:buSzPts val="7000"/>
              <a:buFont typeface="Arial"/>
              <a:buNone/>
            </a:pPr>
            <a:endParaRPr/>
          </a:p>
          <a:p>
            <a:pPr marL="457200" lvl="0" indent="-673100" algn="l" rtl="0">
              <a:lnSpc>
                <a:spcPct val="120000"/>
              </a:lnSpc>
              <a:spcBef>
                <a:spcPts val="0"/>
              </a:spcBef>
              <a:spcAft>
                <a:spcPts val="0"/>
              </a:spcAft>
              <a:buSzPts val="7000"/>
              <a:buChar char="●"/>
            </a:pPr>
            <a:r>
              <a:rPr lang="en-US" b="1"/>
              <a:t>set size during initialization</a:t>
            </a:r>
            <a:endParaRPr b="1"/>
          </a:p>
          <a:p>
            <a:pPr marL="457200" lvl="0" indent="-673100" algn="l" rtl="0">
              <a:spcBef>
                <a:spcPts val="0"/>
              </a:spcBef>
              <a:spcAft>
                <a:spcPts val="0"/>
              </a:spcAft>
              <a:buSzPts val="7000"/>
              <a:buChar char="●"/>
            </a:pPr>
            <a:r>
              <a:rPr lang="en-US"/>
              <a:t>impossible to insert or delete, only replace</a:t>
            </a:r>
            <a:endParaRPr/>
          </a:p>
        </p:txBody>
      </p:sp>
    </p:spTree>
  </p:cSld>
  <p:clrMapOvr>
    <a:masterClrMapping/>
  </p:clrMapOvr>
  <mc:AlternateContent xmlns:mc="http://schemas.openxmlformats.org/markup-compatibility/2006" xmlns:p14="http://schemas.microsoft.com/office/powerpoint/2010/main">
    <mc:Choice Requires="p14">
      <p:transition spd="med" p14:dur="699">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0"/>
          <p:cNvSpPr txBox="1">
            <a:spLocks noGrp="1"/>
          </p:cNvSpPr>
          <p:nvPr>
            <p:ph type="body" idx="1"/>
          </p:nvPr>
        </p:nvSpPr>
        <p:spPr>
          <a:xfrm>
            <a:off x="1491288" y="1452809"/>
            <a:ext cx="21337925" cy="1276351"/>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4266B0"/>
              </a:buClr>
              <a:buSzPts val="10000"/>
              <a:buFont typeface="Arial"/>
              <a:buNone/>
            </a:pPr>
            <a:r>
              <a:rPr lang="en-US" sz="10000" b="0" i="0" u="none" strike="noStrike" cap="none" dirty="0">
                <a:solidFill>
                  <a:srgbClr val="4266B0"/>
                </a:solidFill>
                <a:latin typeface="Arial"/>
                <a:ea typeface="Arial"/>
                <a:cs typeface="Arial"/>
                <a:sym typeface="Arial"/>
              </a:rPr>
              <a:t>ArrayLists (Java)</a:t>
            </a:r>
            <a:endParaRPr dirty="0"/>
          </a:p>
        </p:txBody>
      </p:sp>
      <p:sp>
        <p:nvSpPr>
          <p:cNvPr id="154" name="Google Shape;154;p20"/>
          <p:cNvSpPr txBox="1">
            <a:spLocks noGrp="1"/>
          </p:cNvSpPr>
          <p:nvPr>
            <p:ph type="body" idx="2"/>
          </p:nvPr>
        </p:nvSpPr>
        <p:spPr>
          <a:xfrm>
            <a:off x="1491288" y="2844887"/>
            <a:ext cx="21337925" cy="765049"/>
          </a:xfrm>
          <a:prstGeom prst="rect">
            <a:avLst/>
          </a:prstGeom>
          <a:noFill/>
          <a:ln>
            <a:noFill/>
          </a:ln>
        </p:spPr>
        <p:txBody>
          <a:bodyPr spcFirstLastPara="1" wrap="square" lIns="0" tIns="0" rIns="0" bIns="0" anchor="t" anchorCtr="0">
            <a:spAutoFit/>
          </a:bodyPr>
          <a:lstStyle/>
          <a:p>
            <a:pPr marL="0" lvl="0" indent="0" algn="l" rtl="0">
              <a:lnSpc>
                <a:spcPct val="80000"/>
              </a:lnSpc>
              <a:spcBef>
                <a:spcPts val="0"/>
              </a:spcBef>
              <a:spcAft>
                <a:spcPts val="0"/>
              </a:spcAft>
              <a:buClr>
                <a:schemeClr val="accent1"/>
              </a:buClr>
              <a:buSzPts val="6000"/>
              <a:buFont typeface="Arial"/>
              <a:buNone/>
            </a:pPr>
            <a:endParaRPr/>
          </a:p>
        </p:txBody>
      </p:sp>
      <p:sp>
        <p:nvSpPr>
          <p:cNvPr id="155" name="Google Shape;155;p20"/>
          <p:cNvSpPr txBox="1">
            <a:spLocks noGrp="1"/>
          </p:cNvSpPr>
          <p:nvPr>
            <p:ph type="body" idx="3"/>
          </p:nvPr>
        </p:nvSpPr>
        <p:spPr>
          <a:xfrm>
            <a:off x="1288757" y="3609936"/>
            <a:ext cx="21337925" cy="9048631"/>
          </a:xfrm>
          <a:prstGeom prst="rect">
            <a:avLst/>
          </a:prstGeom>
          <a:noFill/>
          <a:ln>
            <a:noFill/>
          </a:ln>
        </p:spPr>
        <p:txBody>
          <a:bodyPr spcFirstLastPara="1" wrap="square" lIns="0" tIns="0" rIns="0" bIns="0" anchor="t" anchorCtr="0">
            <a:spAutoFit/>
          </a:bodyPr>
          <a:lstStyle/>
          <a:p>
            <a:pPr marL="0" lvl="0" indent="0" algn="l" rtl="0">
              <a:lnSpc>
                <a:spcPct val="120000"/>
              </a:lnSpc>
              <a:spcBef>
                <a:spcPts val="0"/>
              </a:spcBef>
              <a:spcAft>
                <a:spcPts val="0"/>
              </a:spcAft>
              <a:buClr>
                <a:srgbClr val="4E5462"/>
              </a:buClr>
              <a:buSzPts val="7000"/>
              <a:buFont typeface="Arial"/>
              <a:buNone/>
            </a:pPr>
            <a:r>
              <a:rPr lang="en-US" sz="7000" dirty="0"/>
              <a:t>An </a:t>
            </a:r>
            <a:r>
              <a:rPr lang="en-US" b="1" dirty="0"/>
              <a:t>ArrayList </a:t>
            </a:r>
            <a:r>
              <a:rPr lang="en-US" sz="7000" dirty="0"/>
              <a:t>is</a:t>
            </a:r>
            <a:r>
              <a:rPr lang="en-US" b="1" dirty="0"/>
              <a:t> </a:t>
            </a:r>
            <a:r>
              <a:rPr lang="en-US" sz="7000" dirty="0"/>
              <a:t>an implementation of List that uses a Java array under the hood. ArrayLists have logic for dynamically resizing this array in an efficient manner, to the extent that one usually doesn't need to worry about this in practice.</a:t>
            </a:r>
          </a:p>
          <a:p>
            <a:pPr marL="0" lvl="0" indent="0" algn="l" rtl="0">
              <a:lnSpc>
                <a:spcPct val="120000"/>
              </a:lnSpc>
              <a:spcBef>
                <a:spcPts val="0"/>
              </a:spcBef>
              <a:spcAft>
                <a:spcPts val="0"/>
              </a:spcAft>
              <a:buClr>
                <a:srgbClr val="4E5462"/>
              </a:buClr>
              <a:buSzPts val="7000"/>
              <a:buFont typeface="Arial"/>
              <a:buNone/>
            </a:pPr>
            <a:r>
              <a:rPr lang="en-US" dirty="0">
                <a:hlinkClick r:id="rId3"/>
              </a:rPr>
              <a:t>https://docs.oracle.com/javase/8/docs/api/java/util/ArrayList.html</a:t>
            </a:r>
            <a:r>
              <a:rPr lang="en-US" dirty="0"/>
              <a:t> </a:t>
            </a:r>
            <a:endParaRPr dirty="0"/>
          </a:p>
        </p:txBody>
      </p:sp>
    </p:spTree>
  </p:cSld>
  <p:clrMapOvr>
    <a:masterClrMapping/>
  </p:clrMapOvr>
  <mc:AlternateContent xmlns:mc="http://schemas.openxmlformats.org/markup-compatibility/2006" xmlns:p14="http://schemas.microsoft.com/office/powerpoint/2010/main">
    <mc:Choice Requires="p14">
      <p:transition spd="med" p14:dur="699">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1"/>
          <p:cNvSpPr txBox="1">
            <a:spLocks noGrp="1"/>
          </p:cNvSpPr>
          <p:nvPr>
            <p:ph type="body" idx="1"/>
          </p:nvPr>
        </p:nvSpPr>
        <p:spPr>
          <a:xfrm>
            <a:off x="1491288" y="1452809"/>
            <a:ext cx="21337925" cy="1276351"/>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4266B0"/>
              </a:buClr>
              <a:buSzPts val="10000"/>
              <a:buFont typeface="Arial"/>
              <a:buNone/>
            </a:pPr>
            <a:r>
              <a:rPr lang="en-US" sz="10000" b="0" i="0" u="none" strike="noStrike" cap="none" dirty="0">
                <a:solidFill>
                  <a:srgbClr val="4266B0"/>
                </a:solidFill>
                <a:latin typeface="Arial"/>
                <a:ea typeface="Arial"/>
                <a:cs typeface="Arial"/>
                <a:sym typeface="Arial"/>
              </a:rPr>
              <a:t>ArrayLists (Java)</a:t>
            </a:r>
            <a:endParaRPr dirty="0"/>
          </a:p>
        </p:txBody>
      </p:sp>
      <p:sp>
        <p:nvSpPr>
          <p:cNvPr id="161" name="Google Shape;161;p21"/>
          <p:cNvSpPr txBox="1">
            <a:spLocks noGrp="1"/>
          </p:cNvSpPr>
          <p:nvPr>
            <p:ph type="body" idx="2"/>
          </p:nvPr>
        </p:nvSpPr>
        <p:spPr>
          <a:xfrm>
            <a:off x="1491288" y="2844887"/>
            <a:ext cx="21337925" cy="765049"/>
          </a:xfrm>
          <a:prstGeom prst="rect">
            <a:avLst/>
          </a:prstGeom>
          <a:noFill/>
          <a:ln>
            <a:noFill/>
          </a:ln>
        </p:spPr>
        <p:txBody>
          <a:bodyPr spcFirstLastPara="1" wrap="square" lIns="0" tIns="0" rIns="0" bIns="0" anchor="t" anchorCtr="0">
            <a:spAutoFit/>
          </a:bodyPr>
          <a:lstStyle/>
          <a:p>
            <a:pPr marL="0" lvl="0" indent="0" algn="l" rtl="0">
              <a:lnSpc>
                <a:spcPct val="80000"/>
              </a:lnSpc>
              <a:spcBef>
                <a:spcPts val="0"/>
              </a:spcBef>
              <a:spcAft>
                <a:spcPts val="0"/>
              </a:spcAft>
              <a:buClr>
                <a:schemeClr val="accent1"/>
              </a:buClr>
              <a:buSzPts val="6000"/>
              <a:buFont typeface="Arial"/>
              <a:buNone/>
            </a:pPr>
            <a:endParaRPr/>
          </a:p>
        </p:txBody>
      </p:sp>
      <p:sp>
        <p:nvSpPr>
          <p:cNvPr id="162" name="Google Shape;162;p21"/>
          <p:cNvSpPr txBox="1">
            <a:spLocks noGrp="1"/>
          </p:cNvSpPr>
          <p:nvPr>
            <p:ph type="body" idx="3"/>
          </p:nvPr>
        </p:nvSpPr>
        <p:spPr>
          <a:xfrm>
            <a:off x="1529388" y="4821090"/>
            <a:ext cx="21337925" cy="5436490"/>
          </a:xfrm>
          <a:prstGeom prst="rect">
            <a:avLst/>
          </a:prstGeom>
          <a:noFill/>
          <a:ln>
            <a:noFill/>
          </a:ln>
        </p:spPr>
        <p:txBody>
          <a:bodyPr spcFirstLastPara="1" wrap="square" lIns="0" tIns="0" rIns="0" bIns="0" anchor="t" anchorCtr="0">
            <a:spAutoFit/>
          </a:bodyPr>
          <a:lstStyle/>
          <a:p>
            <a:pPr marL="0" lvl="0" indent="0" algn="l" rtl="0">
              <a:lnSpc>
                <a:spcPct val="120000"/>
              </a:lnSpc>
              <a:spcBef>
                <a:spcPts val="0"/>
              </a:spcBef>
              <a:spcAft>
                <a:spcPts val="0"/>
              </a:spcAft>
              <a:buClr>
                <a:srgbClr val="4E5462"/>
              </a:buClr>
              <a:buSzPts val="7000"/>
              <a:buFont typeface="Arial"/>
              <a:buNone/>
            </a:pPr>
            <a:r>
              <a:rPr lang="en-US" sz="7000" dirty="0"/>
              <a:t>One way to implement an ArrayList is to double the size of the underlying array as needed.</a:t>
            </a:r>
            <a:endParaRPr dirty="0"/>
          </a:p>
          <a:p>
            <a:pPr marL="0" lvl="0" indent="0" algn="l" rtl="0">
              <a:lnSpc>
                <a:spcPct val="120000"/>
              </a:lnSpc>
              <a:spcBef>
                <a:spcPts val="0"/>
              </a:spcBef>
              <a:spcAft>
                <a:spcPts val="0"/>
              </a:spcAft>
              <a:buClr>
                <a:srgbClr val="4E5462"/>
              </a:buClr>
              <a:buSzPts val="7000"/>
              <a:buFont typeface="Arial"/>
              <a:buNone/>
            </a:pPr>
            <a:endParaRPr dirty="0"/>
          </a:p>
          <a:p>
            <a:pPr marL="0" lvl="0" indent="0" algn="l" rtl="0">
              <a:lnSpc>
                <a:spcPct val="120000"/>
              </a:lnSpc>
              <a:spcBef>
                <a:spcPts val="0"/>
              </a:spcBef>
              <a:spcAft>
                <a:spcPts val="0"/>
              </a:spcAft>
              <a:buClr>
                <a:srgbClr val="4E5462"/>
              </a:buClr>
              <a:buSzPts val="7000"/>
              <a:buFont typeface="Arial"/>
              <a:buNone/>
            </a:pPr>
            <a:r>
              <a:rPr lang="en-US" sz="7000" dirty="0"/>
              <a:t>How would we successively insert the elements 1,2,3,4,5,6,7,8 into an ArrayList in this manner?</a:t>
            </a:r>
            <a:endParaRPr dirty="0"/>
          </a:p>
        </p:txBody>
      </p:sp>
    </p:spTree>
  </p:cSld>
  <p:clrMapOvr>
    <a:masterClrMapping/>
  </p:clrMapOvr>
  <mc:AlternateContent xmlns:mc="http://schemas.openxmlformats.org/markup-compatibility/2006" xmlns:p14="http://schemas.microsoft.com/office/powerpoint/2010/main">
    <mc:Choice Requires="p14">
      <p:transition spd="med" p14:dur="699">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body" idx="1"/>
          </p:nvPr>
        </p:nvSpPr>
        <p:spPr>
          <a:xfrm>
            <a:off x="1491288" y="1452809"/>
            <a:ext cx="21337925" cy="1276351"/>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4266B0"/>
              </a:buClr>
              <a:buSzPts val="10000"/>
              <a:buFont typeface="Arial"/>
              <a:buNone/>
            </a:pPr>
            <a:r>
              <a:rPr lang="en-US" sz="10000" b="0" i="0" u="none" strike="noStrike" cap="none" dirty="0">
                <a:solidFill>
                  <a:srgbClr val="4266B0"/>
                </a:solidFill>
                <a:latin typeface="Arial"/>
                <a:ea typeface="Arial"/>
                <a:cs typeface="Arial"/>
                <a:sym typeface="Arial"/>
              </a:rPr>
              <a:t>List CRUD operations (ArrayList)</a:t>
            </a:r>
            <a:endParaRPr dirty="0"/>
          </a:p>
        </p:txBody>
      </p:sp>
      <p:sp>
        <p:nvSpPr>
          <p:cNvPr id="168" name="Google Shape;168;p23"/>
          <p:cNvSpPr txBox="1">
            <a:spLocks noGrp="1"/>
          </p:cNvSpPr>
          <p:nvPr>
            <p:ph type="body" idx="2"/>
          </p:nvPr>
        </p:nvSpPr>
        <p:spPr>
          <a:xfrm>
            <a:off x="1491288" y="2844887"/>
            <a:ext cx="21337925" cy="765049"/>
          </a:xfrm>
          <a:prstGeom prst="rect">
            <a:avLst/>
          </a:prstGeom>
          <a:noFill/>
          <a:ln>
            <a:noFill/>
          </a:ln>
        </p:spPr>
        <p:txBody>
          <a:bodyPr spcFirstLastPara="1" wrap="square" lIns="0" tIns="0" rIns="0" bIns="0" anchor="t" anchorCtr="0">
            <a:spAutoFit/>
          </a:bodyPr>
          <a:lstStyle/>
          <a:p>
            <a:pPr marL="0" lvl="0" indent="0" algn="l" rtl="0">
              <a:lnSpc>
                <a:spcPct val="80000"/>
              </a:lnSpc>
              <a:spcBef>
                <a:spcPts val="0"/>
              </a:spcBef>
              <a:spcAft>
                <a:spcPts val="0"/>
              </a:spcAft>
              <a:buClr>
                <a:schemeClr val="accent1"/>
              </a:buClr>
              <a:buSzPts val="6000"/>
              <a:buFont typeface="Arial"/>
              <a:buNone/>
            </a:pPr>
            <a:endParaRPr/>
          </a:p>
        </p:txBody>
      </p:sp>
      <p:sp>
        <p:nvSpPr>
          <p:cNvPr id="169" name="Google Shape;169;p23"/>
          <p:cNvSpPr txBox="1">
            <a:spLocks noGrp="1"/>
          </p:cNvSpPr>
          <p:nvPr>
            <p:ph type="body" idx="3"/>
          </p:nvPr>
        </p:nvSpPr>
        <p:spPr>
          <a:xfrm>
            <a:off x="1529388" y="4821090"/>
            <a:ext cx="21337925" cy="5436490"/>
          </a:xfrm>
          <a:prstGeom prst="rect">
            <a:avLst/>
          </a:prstGeom>
          <a:noFill/>
          <a:ln>
            <a:noFill/>
          </a:ln>
        </p:spPr>
        <p:txBody>
          <a:bodyPr spcFirstLastPara="1" wrap="square" lIns="0" tIns="0" rIns="0" bIns="0" anchor="t" anchorCtr="0">
            <a:spAutoFit/>
          </a:bodyPr>
          <a:lstStyle/>
          <a:p>
            <a:pPr marL="0" lvl="0" indent="0" algn="l" rtl="0">
              <a:lnSpc>
                <a:spcPct val="120000"/>
              </a:lnSpc>
              <a:spcBef>
                <a:spcPts val="0"/>
              </a:spcBef>
              <a:spcAft>
                <a:spcPts val="0"/>
              </a:spcAft>
              <a:buClr>
                <a:srgbClr val="4E5462"/>
              </a:buClr>
              <a:buSzPts val="7000"/>
              <a:buFont typeface="Arial"/>
              <a:buNone/>
            </a:pPr>
            <a:r>
              <a:rPr lang="en-US" sz="7000" dirty="0"/>
              <a:t>Create: </a:t>
            </a:r>
            <a:r>
              <a:rPr lang="en-US" sz="7000" dirty="0" err="1"/>
              <a:t>myList.add</a:t>
            </a:r>
            <a:r>
              <a:rPr lang="en-US" sz="7000" dirty="0"/>
              <a:t>() - </a:t>
            </a:r>
            <a:r>
              <a:rPr lang="en-US" b="1" dirty="0"/>
              <a:t>amortized</a:t>
            </a:r>
            <a:r>
              <a:rPr lang="en-US" sz="7000" dirty="0"/>
              <a:t> constant time</a:t>
            </a:r>
            <a:endParaRPr dirty="0"/>
          </a:p>
          <a:p>
            <a:pPr marL="0" lvl="0" indent="0" algn="l" rtl="0">
              <a:lnSpc>
                <a:spcPct val="120000"/>
              </a:lnSpc>
              <a:spcBef>
                <a:spcPts val="0"/>
              </a:spcBef>
              <a:spcAft>
                <a:spcPts val="0"/>
              </a:spcAft>
              <a:buClr>
                <a:srgbClr val="4E5462"/>
              </a:buClr>
              <a:buSzPts val="7000"/>
              <a:buFont typeface="Arial"/>
              <a:buNone/>
            </a:pPr>
            <a:r>
              <a:rPr lang="en-US" sz="7000" dirty="0"/>
              <a:t>Read: </a:t>
            </a:r>
            <a:r>
              <a:rPr lang="en-US" sz="7000" dirty="0" err="1"/>
              <a:t>myList.get</a:t>
            </a:r>
            <a:r>
              <a:rPr lang="en-US" sz="7000" dirty="0"/>
              <a:t>() - </a:t>
            </a:r>
            <a:r>
              <a:rPr lang="en-US" b="1" dirty="0"/>
              <a:t>constant time</a:t>
            </a:r>
            <a:endParaRPr dirty="0"/>
          </a:p>
          <a:p>
            <a:pPr marL="0" lvl="0" indent="0" algn="l" rtl="0">
              <a:lnSpc>
                <a:spcPct val="120000"/>
              </a:lnSpc>
              <a:spcBef>
                <a:spcPts val="0"/>
              </a:spcBef>
              <a:spcAft>
                <a:spcPts val="0"/>
              </a:spcAft>
              <a:buClr>
                <a:srgbClr val="4E5462"/>
              </a:buClr>
              <a:buSzPts val="7000"/>
              <a:buFont typeface="Arial"/>
              <a:buNone/>
            </a:pPr>
            <a:r>
              <a:rPr lang="en-US" sz="7000" dirty="0"/>
              <a:t>Update: </a:t>
            </a:r>
            <a:r>
              <a:rPr lang="en-US" sz="7000" dirty="0" err="1"/>
              <a:t>myList.set</a:t>
            </a:r>
            <a:r>
              <a:rPr lang="en-US" sz="7000" dirty="0"/>
              <a:t>() - </a:t>
            </a:r>
            <a:r>
              <a:rPr lang="en-US" b="1" dirty="0"/>
              <a:t>constant time</a:t>
            </a:r>
            <a:endParaRPr dirty="0"/>
          </a:p>
          <a:p>
            <a:pPr marL="0" lvl="0" indent="0" algn="l" rtl="0">
              <a:lnSpc>
                <a:spcPct val="120000"/>
              </a:lnSpc>
              <a:spcBef>
                <a:spcPts val="0"/>
              </a:spcBef>
              <a:spcAft>
                <a:spcPts val="0"/>
              </a:spcAft>
              <a:buClr>
                <a:srgbClr val="4E5462"/>
              </a:buClr>
              <a:buSzPts val="7000"/>
              <a:buFont typeface="Arial"/>
              <a:buNone/>
            </a:pPr>
            <a:r>
              <a:rPr lang="en-US" sz="7000" dirty="0"/>
              <a:t>Delete: </a:t>
            </a:r>
            <a:r>
              <a:rPr lang="en-US" sz="7000" dirty="0" err="1"/>
              <a:t>myList.remove</a:t>
            </a:r>
            <a:r>
              <a:rPr lang="en-US" sz="7000" dirty="0"/>
              <a:t>() - </a:t>
            </a:r>
            <a:r>
              <a:rPr lang="en-US" b="1" dirty="0"/>
              <a:t>linear time </a:t>
            </a:r>
            <a:r>
              <a:rPr lang="en-US" sz="7000" dirty="0"/>
              <a:t>(constant time if it's at the end)</a:t>
            </a:r>
            <a:endParaRPr dirty="0"/>
          </a:p>
        </p:txBody>
      </p:sp>
    </p:spTree>
  </p:cSld>
  <p:clrMapOvr>
    <a:masterClrMapping/>
  </p:clrMapOvr>
  <mc:AlternateContent xmlns:mc="http://schemas.openxmlformats.org/markup-compatibility/2006" xmlns:p14="http://schemas.microsoft.com/office/powerpoint/2010/main">
    <mc:Choice Requires="p14">
      <p:transition spd="med" p14:dur="699">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7ee031205d_0_46"/>
          <p:cNvSpPr txBox="1">
            <a:spLocks noGrp="1"/>
          </p:cNvSpPr>
          <p:nvPr>
            <p:ph type="body" idx="1"/>
          </p:nvPr>
        </p:nvSpPr>
        <p:spPr>
          <a:xfrm>
            <a:off x="1491288" y="1452809"/>
            <a:ext cx="21337800" cy="12765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4266B0"/>
              </a:buClr>
              <a:buSzPts val="10000"/>
              <a:buFont typeface="Arial"/>
              <a:buNone/>
            </a:pPr>
            <a:r>
              <a:rPr lang="en-US" sz="10000" b="0" i="0" u="none" strike="noStrike" cap="none" dirty="0">
                <a:solidFill>
                  <a:srgbClr val="4266B0"/>
                </a:solidFill>
                <a:latin typeface="Arial"/>
                <a:ea typeface="Arial"/>
                <a:cs typeface="Arial"/>
                <a:sym typeface="Arial"/>
              </a:rPr>
              <a:t>ArrayList</a:t>
            </a:r>
            <a:endParaRPr dirty="0"/>
          </a:p>
        </p:txBody>
      </p:sp>
      <p:sp>
        <p:nvSpPr>
          <p:cNvPr id="175" name="Google Shape;175;g7ee031205d_0_46"/>
          <p:cNvSpPr txBox="1">
            <a:spLocks noGrp="1"/>
          </p:cNvSpPr>
          <p:nvPr>
            <p:ph type="body" idx="2"/>
          </p:nvPr>
        </p:nvSpPr>
        <p:spPr>
          <a:xfrm>
            <a:off x="1491288" y="2844887"/>
            <a:ext cx="21337800" cy="7650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chemeClr val="accent1"/>
              </a:buClr>
              <a:buSzPts val="6000"/>
              <a:buFont typeface="Arial"/>
              <a:buNone/>
            </a:pPr>
            <a:endParaRPr/>
          </a:p>
        </p:txBody>
      </p:sp>
      <p:sp>
        <p:nvSpPr>
          <p:cNvPr id="176" name="Google Shape;176;g7ee031205d_0_46"/>
          <p:cNvSpPr txBox="1">
            <a:spLocks noGrp="1"/>
          </p:cNvSpPr>
          <p:nvPr>
            <p:ph type="body" idx="3"/>
          </p:nvPr>
        </p:nvSpPr>
        <p:spPr>
          <a:xfrm>
            <a:off x="1529388" y="4821090"/>
            <a:ext cx="21337800" cy="5436600"/>
          </a:xfrm>
          <a:prstGeom prst="rect">
            <a:avLst/>
          </a:prstGeom>
          <a:noFill/>
          <a:ln>
            <a:noFill/>
          </a:ln>
        </p:spPr>
        <p:txBody>
          <a:bodyPr spcFirstLastPara="1" wrap="square" lIns="0" tIns="0" rIns="0" bIns="0" anchor="t" anchorCtr="0">
            <a:noAutofit/>
          </a:bodyPr>
          <a:lstStyle/>
          <a:p>
            <a:pPr marL="0" lvl="0" indent="0" algn="l" rtl="0">
              <a:lnSpc>
                <a:spcPct val="120000"/>
              </a:lnSpc>
              <a:spcBef>
                <a:spcPts val="0"/>
              </a:spcBef>
              <a:spcAft>
                <a:spcPts val="0"/>
              </a:spcAft>
              <a:buClr>
                <a:srgbClr val="4E5462"/>
              </a:buClr>
              <a:buSzPts val="7000"/>
              <a:buFont typeface="Arial"/>
              <a:buNone/>
            </a:pPr>
            <a:r>
              <a:rPr lang="en-US"/>
              <a:t>Pros:</a:t>
            </a:r>
            <a:endParaRPr/>
          </a:p>
          <a:p>
            <a:pPr marL="457200" lvl="0" indent="-673100" algn="l" rtl="0">
              <a:lnSpc>
                <a:spcPct val="120000"/>
              </a:lnSpc>
              <a:spcBef>
                <a:spcPts val="0"/>
              </a:spcBef>
              <a:spcAft>
                <a:spcPts val="0"/>
              </a:spcAft>
              <a:buSzPts val="7000"/>
              <a:buChar char="●"/>
            </a:pPr>
            <a:r>
              <a:rPr lang="en-US"/>
              <a:t>constant access and update like arrays</a:t>
            </a:r>
            <a:endParaRPr/>
          </a:p>
          <a:p>
            <a:pPr marL="0" lvl="0" indent="0" algn="l" rtl="0">
              <a:lnSpc>
                <a:spcPct val="120000"/>
              </a:lnSpc>
              <a:spcBef>
                <a:spcPts val="0"/>
              </a:spcBef>
              <a:spcAft>
                <a:spcPts val="0"/>
              </a:spcAft>
              <a:buNone/>
            </a:pPr>
            <a:endParaRPr/>
          </a:p>
          <a:p>
            <a:pPr marL="0" lvl="0" indent="0" algn="l" rtl="0">
              <a:lnSpc>
                <a:spcPct val="120000"/>
              </a:lnSpc>
              <a:spcBef>
                <a:spcPts val="0"/>
              </a:spcBef>
              <a:spcAft>
                <a:spcPts val="0"/>
              </a:spcAft>
              <a:buNone/>
            </a:pPr>
            <a:r>
              <a:rPr lang="en-US"/>
              <a:t>Cons: </a:t>
            </a:r>
            <a:endParaRPr/>
          </a:p>
          <a:p>
            <a:pPr marL="457200" lvl="0" indent="-673100" algn="l" rtl="0">
              <a:lnSpc>
                <a:spcPct val="120000"/>
              </a:lnSpc>
              <a:spcBef>
                <a:spcPts val="0"/>
              </a:spcBef>
              <a:spcAft>
                <a:spcPts val="0"/>
              </a:spcAft>
              <a:buSzPts val="7000"/>
              <a:buChar char="●"/>
            </a:pPr>
            <a:r>
              <a:rPr lang="en-US"/>
              <a:t>still hard to insert/delete things in the beginning or middle</a:t>
            </a:r>
            <a:endParaRPr/>
          </a:p>
        </p:txBody>
      </p:sp>
    </p:spTree>
  </p:cSld>
  <p:clrMapOvr>
    <a:masterClrMapping/>
  </p:clrMapOvr>
  <mc:AlternateContent xmlns:mc="http://schemas.openxmlformats.org/markup-compatibility/2006" xmlns:p14="http://schemas.microsoft.com/office/powerpoint/2010/main">
    <mc:Choice Requires="p14">
      <p:transition spd="med" p14:dur="699">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10D20C-DDD4-4166-ABE8-2E561F7657EE}"/>
              </a:ext>
            </a:extLst>
          </p:cNvPr>
          <p:cNvSpPr>
            <a:spLocks noGrp="1"/>
          </p:cNvSpPr>
          <p:nvPr>
            <p:ph type="body" idx="1"/>
          </p:nvPr>
        </p:nvSpPr>
        <p:spPr>
          <a:xfrm>
            <a:off x="1491288" y="1452809"/>
            <a:ext cx="21337925" cy="1625060"/>
          </a:xfrm>
        </p:spPr>
        <p:txBody>
          <a:bodyPr/>
          <a:lstStyle/>
          <a:p>
            <a:r>
              <a:rPr lang="en-US" sz="8800" dirty="0"/>
              <a:t>Ask yourself</a:t>
            </a:r>
          </a:p>
        </p:txBody>
      </p:sp>
      <p:sp>
        <p:nvSpPr>
          <p:cNvPr id="4" name="Text Placeholder 3">
            <a:extLst>
              <a:ext uri="{FF2B5EF4-FFF2-40B4-BE49-F238E27FC236}">
                <a16:creationId xmlns:a16="http://schemas.microsoft.com/office/drawing/2014/main" id="{D5C8772E-F9C4-4987-B9A2-4387635738B1}"/>
              </a:ext>
            </a:extLst>
          </p:cNvPr>
          <p:cNvSpPr>
            <a:spLocks noGrp="1"/>
          </p:cNvSpPr>
          <p:nvPr>
            <p:ph type="body" idx="3"/>
          </p:nvPr>
        </p:nvSpPr>
        <p:spPr>
          <a:xfrm>
            <a:off x="1491287" y="3313132"/>
            <a:ext cx="21337925" cy="2585323"/>
          </a:xfrm>
        </p:spPr>
        <p:txBody>
          <a:bodyPr/>
          <a:lstStyle/>
          <a:p>
            <a:r>
              <a:rPr lang="en-US" dirty="0"/>
              <a:t>How exactly does Arraylist automatically increase the capacity?</a:t>
            </a:r>
          </a:p>
        </p:txBody>
      </p:sp>
    </p:spTree>
    <p:extLst>
      <p:ext uri="{BB962C8B-B14F-4D97-AF65-F5344CB8AC3E}">
        <p14:creationId xmlns:p14="http://schemas.microsoft.com/office/powerpoint/2010/main" val="214629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7ee031205d_0_56"/>
          <p:cNvSpPr txBox="1">
            <a:spLocks noGrp="1"/>
          </p:cNvSpPr>
          <p:nvPr>
            <p:ph type="body" idx="1"/>
          </p:nvPr>
        </p:nvSpPr>
        <p:spPr>
          <a:xfrm>
            <a:off x="1015002" y="5882385"/>
            <a:ext cx="22353900" cy="1529100"/>
          </a:xfrm>
          <a:prstGeom prst="rect">
            <a:avLst/>
          </a:prstGeom>
          <a:noFill/>
          <a:ln>
            <a:noFill/>
          </a:ln>
        </p:spPr>
        <p:txBody>
          <a:bodyPr spcFirstLastPara="1" wrap="square" lIns="0" tIns="0" rIns="0" bIns="0" anchor="t" anchorCtr="0">
            <a:noAutofit/>
          </a:bodyPr>
          <a:lstStyle/>
          <a:p>
            <a:pPr marL="0" lvl="0" indent="0" algn="ctr" rtl="0">
              <a:lnSpc>
                <a:spcPct val="80000"/>
              </a:lnSpc>
              <a:spcBef>
                <a:spcPts val="0"/>
              </a:spcBef>
              <a:spcAft>
                <a:spcPts val="0"/>
              </a:spcAft>
              <a:buClr>
                <a:schemeClr val="accent2"/>
              </a:buClr>
              <a:buSzPts val="12000"/>
              <a:buFont typeface="Arial"/>
              <a:buNone/>
            </a:pPr>
            <a:r>
              <a:rPr lang="en-US"/>
              <a:t>Linked Lists</a:t>
            </a:r>
            <a:endParaRPr/>
          </a:p>
        </p:txBody>
      </p:sp>
    </p:spTree>
  </p:cSld>
  <p:clrMapOvr>
    <a:masterClrMapping/>
  </p:clrMapOvr>
  <mc:AlternateContent xmlns:mc="http://schemas.openxmlformats.org/markup-compatibility/2006" xmlns:p14="http://schemas.microsoft.com/office/powerpoint/2010/main">
    <mc:Choice Requires="p14">
      <p:transition spd="med" p14:dur="699">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
          <p:cNvSpPr txBox="1">
            <a:spLocks noGrp="1"/>
          </p:cNvSpPr>
          <p:nvPr>
            <p:ph type="body" idx="1"/>
          </p:nvPr>
        </p:nvSpPr>
        <p:spPr>
          <a:xfrm>
            <a:off x="1015002" y="5882385"/>
            <a:ext cx="22353996" cy="1529081"/>
          </a:xfrm>
          <a:prstGeom prst="rect">
            <a:avLst/>
          </a:prstGeom>
          <a:noFill/>
          <a:ln>
            <a:noFill/>
          </a:ln>
        </p:spPr>
        <p:txBody>
          <a:bodyPr spcFirstLastPara="1" wrap="square" lIns="0" tIns="0" rIns="0" bIns="0" anchor="t" anchorCtr="0">
            <a:spAutoFit/>
          </a:bodyPr>
          <a:lstStyle/>
          <a:p>
            <a:pPr marL="0" lvl="0" indent="0" algn="ctr" rtl="0">
              <a:lnSpc>
                <a:spcPct val="80000"/>
              </a:lnSpc>
              <a:spcBef>
                <a:spcPts val="0"/>
              </a:spcBef>
              <a:spcAft>
                <a:spcPts val="0"/>
              </a:spcAft>
              <a:buClr>
                <a:schemeClr val="accent2"/>
              </a:buClr>
              <a:buSzPts val="12000"/>
              <a:buFont typeface="Arial"/>
              <a:buNone/>
            </a:pPr>
            <a:r>
              <a:rPr lang="en-US" sz="12000">
                <a:solidFill>
                  <a:schemeClr val="accent2"/>
                </a:solidFill>
                <a:latin typeface="Arial"/>
                <a:ea typeface="Arial"/>
                <a:cs typeface="Arial"/>
                <a:sym typeface="Arial"/>
              </a:rPr>
              <a:t>Announcements</a:t>
            </a:r>
            <a:endParaRPr/>
          </a:p>
        </p:txBody>
      </p:sp>
    </p:spTree>
  </p:cSld>
  <p:clrMapOvr>
    <a:masterClrMapping/>
  </p:clrMapOvr>
  <mc:AlternateContent xmlns:mc="http://schemas.openxmlformats.org/markup-compatibility/2006" xmlns:p14="http://schemas.microsoft.com/office/powerpoint/2010/main">
    <mc:Choice Requires="p14">
      <p:transition spd="med" p14:dur="699">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body" idx="1"/>
          </p:nvPr>
        </p:nvSpPr>
        <p:spPr>
          <a:xfrm>
            <a:off x="1491288" y="1452809"/>
            <a:ext cx="21337925" cy="1276351"/>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4266B0"/>
              </a:buClr>
              <a:buSzPts val="10000"/>
              <a:buFont typeface="Arial"/>
              <a:buNone/>
            </a:pPr>
            <a:r>
              <a:rPr lang="en-US" sz="10000" b="0" i="0" u="none" strike="noStrike" cap="none">
                <a:solidFill>
                  <a:srgbClr val="4266B0"/>
                </a:solidFill>
                <a:latin typeface="Arial"/>
                <a:ea typeface="Arial"/>
                <a:cs typeface="Arial"/>
                <a:sym typeface="Arial"/>
              </a:rPr>
              <a:t>LinkedLists (</a:t>
            </a:r>
            <a:r>
              <a:rPr lang="en-US" sz="10000">
                <a:solidFill>
                  <a:srgbClr val="4266B0"/>
                </a:solidFill>
              </a:rPr>
              <a:t>Abstract</a:t>
            </a:r>
            <a:r>
              <a:rPr lang="en-US" sz="10000" b="0" i="0" u="none" strike="noStrike" cap="none">
                <a:solidFill>
                  <a:srgbClr val="4266B0"/>
                </a:solidFill>
                <a:latin typeface="Arial"/>
                <a:ea typeface="Arial"/>
                <a:cs typeface="Arial"/>
                <a:sym typeface="Arial"/>
              </a:rPr>
              <a:t>)</a:t>
            </a:r>
            <a:endParaRPr/>
          </a:p>
        </p:txBody>
      </p:sp>
      <p:sp>
        <p:nvSpPr>
          <p:cNvPr id="187" name="Google Shape;187;p22"/>
          <p:cNvSpPr txBox="1">
            <a:spLocks noGrp="1"/>
          </p:cNvSpPr>
          <p:nvPr>
            <p:ph type="body" idx="2"/>
          </p:nvPr>
        </p:nvSpPr>
        <p:spPr>
          <a:xfrm>
            <a:off x="1491288" y="2844887"/>
            <a:ext cx="21337925" cy="765049"/>
          </a:xfrm>
          <a:prstGeom prst="rect">
            <a:avLst/>
          </a:prstGeom>
          <a:noFill/>
          <a:ln>
            <a:noFill/>
          </a:ln>
        </p:spPr>
        <p:txBody>
          <a:bodyPr spcFirstLastPara="1" wrap="square" lIns="0" tIns="0" rIns="0" bIns="0" anchor="t" anchorCtr="0">
            <a:spAutoFit/>
          </a:bodyPr>
          <a:lstStyle/>
          <a:p>
            <a:pPr marL="0" lvl="0" indent="0" algn="l" rtl="0">
              <a:lnSpc>
                <a:spcPct val="80000"/>
              </a:lnSpc>
              <a:spcBef>
                <a:spcPts val="0"/>
              </a:spcBef>
              <a:spcAft>
                <a:spcPts val="0"/>
              </a:spcAft>
              <a:buClr>
                <a:schemeClr val="accent1"/>
              </a:buClr>
              <a:buSzPts val="6000"/>
              <a:buFont typeface="Arial"/>
              <a:buNone/>
            </a:pPr>
            <a:endParaRPr/>
          </a:p>
        </p:txBody>
      </p:sp>
      <p:sp>
        <p:nvSpPr>
          <p:cNvPr id="188" name="Google Shape;188;p22"/>
          <p:cNvSpPr txBox="1">
            <a:spLocks noGrp="1"/>
          </p:cNvSpPr>
          <p:nvPr>
            <p:ph type="body" idx="3"/>
          </p:nvPr>
        </p:nvSpPr>
        <p:spPr>
          <a:xfrm>
            <a:off x="1529388" y="4821090"/>
            <a:ext cx="21337925" cy="6569711"/>
          </a:xfrm>
          <a:prstGeom prst="rect">
            <a:avLst/>
          </a:prstGeom>
          <a:noFill/>
          <a:ln>
            <a:noFill/>
          </a:ln>
        </p:spPr>
        <p:txBody>
          <a:bodyPr spcFirstLastPara="1" wrap="square" lIns="0" tIns="0" rIns="0" bIns="0" anchor="t" anchorCtr="0">
            <a:spAutoFit/>
          </a:bodyPr>
          <a:lstStyle/>
          <a:p>
            <a:pPr marL="0" lvl="0" indent="0" algn="l" rtl="0">
              <a:lnSpc>
                <a:spcPct val="120000"/>
              </a:lnSpc>
              <a:spcBef>
                <a:spcPts val="0"/>
              </a:spcBef>
              <a:spcAft>
                <a:spcPts val="0"/>
              </a:spcAft>
              <a:buClr>
                <a:srgbClr val="4E5462"/>
              </a:buClr>
              <a:buSzPts val="7000"/>
              <a:buFont typeface="Arial"/>
              <a:buNone/>
            </a:pPr>
            <a:endParaRPr/>
          </a:p>
        </p:txBody>
      </p:sp>
      <p:pic>
        <p:nvPicPr>
          <p:cNvPr id="189" name="Google Shape;189;p22"/>
          <p:cNvPicPr preferRelativeResize="0"/>
          <p:nvPr/>
        </p:nvPicPr>
        <p:blipFill>
          <a:blip r:embed="rId3">
            <a:alphaModFix/>
          </a:blip>
          <a:stretch>
            <a:fillRect/>
          </a:stretch>
        </p:blipFill>
        <p:spPr>
          <a:xfrm>
            <a:off x="4331200" y="2844875"/>
            <a:ext cx="15443375" cy="102956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699">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7ee031205d_0_7"/>
          <p:cNvSpPr txBox="1">
            <a:spLocks noGrp="1"/>
          </p:cNvSpPr>
          <p:nvPr>
            <p:ph type="body" idx="1"/>
          </p:nvPr>
        </p:nvSpPr>
        <p:spPr>
          <a:xfrm>
            <a:off x="1491288" y="1452809"/>
            <a:ext cx="21337800" cy="12765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4266B0"/>
              </a:buClr>
              <a:buSzPts val="10000"/>
              <a:buFont typeface="Arial"/>
              <a:buNone/>
            </a:pPr>
            <a:r>
              <a:rPr lang="en-US" sz="10000" b="0" i="0" u="none" strike="noStrike" cap="none">
                <a:solidFill>
                  <a:srgbClr val="4266B0"/>
                </a:solidFill>
                <a:latin typeface="Arial"/>
                <a:ea typeface="Arial"/>
                <a:cs typeface="Arial"/>
                <a:sym typeface="Arial"/>
              </a:rPr>
              <a:t>LinkedLists (Java)</a:t>
            </a:r>
            <a:endParaRPr/>
          </a:p>
        </p:txBody>
      </p:sp>
      <p:sp>
        <p:nvSpPr>
          <p:cNvPr id="195" name="Google Shape;195;g7ee031205d_0_7"/>
          <p:cNvSpPr txBox="1">
            <a:spLocks noGrp="1"/>
          </p:cNvSpPr>
          <p:nvPr>
            <p:ph type="body" idx="2"/>
          </p:nvPr>
        </p:nvSpPr>
        <p:spPr>
          <a:xfrm>
            <a:off x="1491288" y="2844887"/>
            <a:ext cx="21337800" cy="7650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chemeClr val="accent1"/>
              </a:buClr>
              <a:buSzPts val="6000"/>
              <a:buFont typeface="Arial"/>
              <a:buNone/>
            </a:pPr>
            <a:endParaRPr/>
          </a:p>
        </p:txBody>
      </p:sp>
      <p:sp>
        <p:nvSpPr>
          <p:cNvPr id="196" name="Google Shape;196;g7ee031205d_0_7"/>
          <p:cNvSpPr txBox="1">
            <a:spLocks noGrp="1"/>
          </p:cNvSpPr>
          <p:nvPr>
            <p:ph type="body" idx="3"/>
          </p:nvPr>
        </p:nvSpPr>
        <p:spPr>
          <a:xfrm>
            <a:off x="1529388" y="4821090"/>
            <a:ext cx="21337800" cy="6569700"/>
          </a:xfrm>
          <a:prstGeom prst="rect">
            <a:avLst/>
          </a:prstGeom>
          <a:noFill/>
          <a:ln>
            <a:noFill/>
          </a:ln>
        </p:spPr>
        <p:txBody>
          <a:bodyPr spcFirstLastPara="1" wrap="square" lIns="0" tIns="0" rIns="0" bIns="0" anchor="t" anchorCtr="0">
            <a:noAutofit/>
          </a:bodyPr>
          <a:lstStyle/>
          <a:p>
            <a:pPr marL="0" lvl="0" indent="0" algn="l" rtl="0">
              <a:lnSpc>
                <a:spcPct val="120000"/>
              </a:lnSpc>
              <a:spcBef>
                <a:spcPts val="0"/>
              </a:spcBef>
              <a:spcAft>
                <a:spcPts val="0"/>
              </a:spcAft>
              <a:buClr>
                <a:srgbClr val="4E5462"/>
              </a:buClr>
              <a:buSzPts val="7000"/>
              <a:buFont typeface="Arial"/>
              <a:buNone/>
            </a:pPr>
            <a:r>
              <a:rPr lang="en-US" sz="7000"/>
              <a:t>A </a:t>
            </a:r>
            <a:r>
              <a:rPr lang="en-US" b="1"/>
              <a:t>LinkedList </a:t>
            </a:r>
            <a:r>
              <a:rPr lang="en-US" sz="7000"/>
              <a:t>is</a:t>
            </a:r>
            <a:r>
              <a:rPr lang="en-US" b="1"/>
              <a:t> </a:t>
            </a:r>
            <a:r>
              <a:rPr lang="en-US" sz="7000"/>
              <a:t>an implementation of List that stores its elements in separate locations in memory (no</a:t>
            </a:r>
            <a:r>
              <a:rPr lang="en-US"/>
              <a:t>des)</a:t>
            </a:r>
            <a:r>
              <a:rPr lang="en-US" sz="7000"/>
              <a:t>. Each item has pointers to the previous and next </a:t>
            </a:r>
            <a:r>
              <a:rPr lang="en-US"/>
              <a:t>nodes</a:t>
            </a:r>
            <a:r>
              <a:rPr lang="en-US" sz="7000"/>
              <a:t>. The linkedList keeps track of the first and last node.</a:t>
            </a:r>
            <a:endParaRPr/>
          </a:p>
          <a:p>
            <a:pPr marL="0" lvl="0" indent="0" algn="l" rtl="0">
              <a:lnSpc>
                <a:spcPct val="120000"/>
              </a:lnSpc>
              <a:spcBef>
                <a:spcPts val="0"/>
              </a:spcBef>
              <a:spcAft>
                <a:spcPts val="0"/>
              </a:spcAft>
              <a:buClr>
                <a:srgbClr val="4E5462"/>
              </a:buClr>
              <a:buSzPts val="7000"/>
              <a:buFont typeface="Arial"/>
              <a:buNone/>
            </a:pPr>
            <a:endParaRPr/>
          </a:p>
        </p:txBody>
      </p:sp>
    </p:spTree>
  </p:cSld>
  <p:clrMapOvr>
    <a:masterClrMapping/>
  </p:clrMapOvr>
  <mc:AlternateContent xmlns:mc="http://schemas.openxmlformats.org/markup-compatibility/2006" xmlns:p14="http://schemas.microsoft.com/office/powerpoint/2010/main">
    <mc:Choice Requires="p14">
      <p:transition spd="med" p14:dur="699">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7ee031205d_0_26"/>
          <p:cNvSpPr txBox="1">
            <a:spLocks noGrp="1"/>
          </p:cNvSpPr>
          <p:nvPr>
            <p:ph type="body" idx="1"/>
          </p:nvPr>
        </p:nvSpPr>
        <p:spPr>
          <a:xfrm>
            <a:off x="1491288" y="1452809"/>
            <a:ext cx="21337800" cy="12765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4266B0"/>
              </a:buClr>
              <a:buSzPts val="10000"/>
              <a:buFont typeface="Arial"/>
              <a:buNone/>
            </a:pPr>
            <a:r>
              <a:rPr lang="en-US" sz="10000">
                <a:solidFill>
                  <a:srgbClr val="4266B0"/>
                </a:solidFill>
              </a:rPr>
              <a:t>Nodes (Abstract)</a:t>
            </a:r>
            <a:r>
              <a:rPr lang="en-US" sz="10000" b="0" i="0" u="none" strike="noStrike" cap="none">
                <a:solidFill>
                  <a:srgbClr val="4266B0"/>
                </a:solidFill>
                <a:latin typeface="Arial"/>
                <a:ea typeface="Arial"/>
                <a:cs typeface="Arial"/>
                <a:sym typeface="Arial"/>
              </a:rPr>
              <a:t> </a:t>
            </a:r>
            <a:endParaRPr/>
          </a:p>
        </p:txBody>
      </p:sp>
      <p:sp>
        <p:nvSpPr>
          <p:cNvPr id="202" name="Google Shape;202;g7ee031205d_0_26"/>
          <p:cNvSpPr txBox="1">
            <a:spLocks noGrp="1"/>
          </p:cNvSpPr>
          <p:nvPr>
            <p:ph type="body" idx="2"/>
          </p:nvPr>
        </p:nvSpPr>
        <p:spPr>
          <a:xfrm>
            <a:off x="1491288" y="2844887"/>
            <a:ext cx="21337800" cy="7650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chemeClr val="accent1"/>
              </a:buClr>
              <a:buSzPts val="6000"/>
              <a:buFont typeface="Arial"/>
              <a:buNone/>
            </a:pPr>
            <a:endParaRPr/>
          </a:p>
        </p:txBody>
      </p:sp>
      <p:sp>
        <p:nvSpPr>
          <p:cNvPr id="203" name="Google Shape;203;g7ee031205d_0_26"/>
          <p:cNvSpPr txBox="1">
            <a:spLocks noGrp="1"/>
          </p:cNvSpPr>
          <p:nvPr>
            <p:ph type="body" idx="3"/>
          </p:nvPr>
        </p:nvSpPr>
        <p:spPr>
          <a:xfrm>
            <a:off x="1529388" y="4821090"/>
            <a:ext cx="21337800" cy="6569700"/>
          </a:xfrm>
          <a:prstGeom prst="rect">
            <a:avLst/>
          </a:prstGeom>
          <a:noFill/>
          <a:ln>
            <a:noFill/>
          </a:ln>
        </p:spPr>
        <p:txBody>
          <a:bodyPr spcFirstLastPara="1" wrap="square" lIns="0" tIns="0" rIns="0" bIns="0" anchor="t" anchorCtr="0">
            <a:noAutofit/>
          </a:bodyPr>
          <a:lstStyle/>
          <a:p>
            <a:pPr marL="457200" lvl="0" indent="0" algn="l" rtl="0">
              <a:lnSpc>
                <a:spcPct val="120000"/>
              </a:lnSpc>
              <a:spcBef>
                <a:spcPts val="0"/>
              </a:spcBef>
              <a:spcAft>
                <a:spcPts val="0"/>
              </a:spcAft>
              <a:buNone/>
            </a:pPr>
            <a:r>
              <a:rPr lang="en-US"/>
              <a:t>For linked lists, nodes:</a:t>
            </a:r>
            <a:endParaRPr/>
          </a:p>
          <a:p>
            <a:pPr marL="457200" lvl="0" indent="-673100" algn="l" rtl="0">
              <a:lnSpc>
                <a:spcPct val="120000"/>
              </a:lnSpc>
              <a:spcBef>
                <a:spcPts val="0"/>
              </a:spcBef>
              <a:spcAft>
                <a:spcPts val="0"/>
              </a:spcAft>
              <a:buSzPts val="7000"/>
              <a:buChar char="●"/>
            </a:pPr>
            <a:r>
              <a:rPr lang="en-US"/>
              <a:t>hold a value</a:t>
            </a:r>
            <a:endParaRPr/>
          </a:p>
          <a:p>
            <a:pPr marL="457200" lvl="0" indent="-673100" algn="l" rtl="0">
              <a:lnSpc>
                <a:spcPct val="120000"/>
              </a:lnSpc>
              <a:spcBef>
                <a:spcPts val="0"/>
              </a:spcBef>
              <a:spcAft>
                <a:spcPts val="0"/>
              </a:spcAft>
              <a:buSzPts val="7000"/>
              <a:buChar char="●"/>
            </a:pPr>
            <a:r>
              <a:rPr lang="en-US"/>
              <a:t>have a “pointer” to the next node</a:t>
            </a:r>
            <a:endParaRPr/>
          </a:p>
          <a:p>
            <a:pPr marL="457200" lvl="0" indent="-673100" algn="l" rtl="0">
              <a:lnSpc>
                <a:spcPct val="120000"/>
              </a:lnSpc>
              <a:spcBef>
                <a:spcPts val="0"/>
              </a:spcBef>
              <a:spcAft>
                <a:spcPts val="0"/>
              </a:spcAft>
              <a:buSzPts val="7000"/>
              <a:buChar char="●"/>
            </a:pPr>
            <a:r>
              <a:rPr lang="en-US"/>
              <a:t>have a “pointer” to the previous node</a:t>
            </a:r>
            <a:endParaRPr/>
          </a:p>
        </p:txBody>
      </p:sp>
    </p:spTree>
  </p:cSld>
  <p:clrMapOvr>
    <a:masterClrMapping/>
  </p:clrMapOvr>
  <mc:AlternateContent xmlns:mc="http://schemas.openxmlformats.org/markup-compatibility/2006" xmlns:p14="http://schemas.microsoft.com/office/powerpoint/2010/main">
    <mc:Choice Requires="p14">
      <p:transition spd="med" p14:dur="699">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7ee031205d_0_32"/>
          <p:cNvSpPr txBox="1">
            <a:spLocks noGrp="1"/>
          </p:cNvSpPr>
          <p:nvPr>
            <p:ph type="body" idx="1"/>
          </p:nvPr>
        </p:nvSpPr>
        <p:spPr>
          <a:xfrm>
            <a:off x="1491288" y="1452809"/>
            <a:ext cx="21337800" cy="12765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4266B0"/>
              </a:buClr>
              <a:buSzPts val="10000"/>
              <a:buFont typeface="Arial"/>
              <a:buNone/>
            </a:pPr>
            <a:r>
              <a:rPr lang="en-US" sz="10000">
                <a:solidFill>
                  <a:srgbClr val="4266B0"/>
                </a:solidFill>
              </a:rPr>
              <a:t>Nodes (Abstract)</a:t>
            </a:r>
            <a:r>
              <a:rPr lang="en-US" sz="10000" b="0" i="0" u="none" strike="noStrike" cap="none">
                <a:solidFill>
                  <a:srgbClr val="4266B0"/>
                </a:solidFill>
                <a:latin typeface="Arial"/>
                <a:ea typeface="Arial"/>
                <a:cs typeface="Arial"/>
                <a:sym typeface="Arial"/>
              </a:rPr>
              <a:t> </a:t>
            </a:r>
            <a:endParaRPr/>
          </a:p>
        </p:txBody>
      </p:sp>
      <p:sp>
        <p:nvSpPr>
          <p:cNvPr id="209" name="Google Shape;209;g7ee031205d_0_32"/>
          <p:cNvSpPr txBox="1">
            <a:spLocks noGrp="1"/>
          </p:cNvSpPr>
          <p:nvPr>
            <p:ph type="body" idx="2"/>
          </p:nvPr>
        </p:nvSpPr>
        <p:spPr>
          <a:xfrm>
            <a:off x="1491288" y="2844887"/>
            <a:ext cx="21337800" cy="7650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chemeClr val="accent1"/>
              </a:buClr>
              <a:buSzPts val="6000"/>
              <a:buFont typeface="Arial"/>
              <a:buNone/>
            </a:pPr>
            <a:endParaRPr/>
          </a:p>
        </p:txBody>
      </p:sp>
      <p:sp>
        <p:nvSpPr>
          <p:cNvPr id="210" name="Google Shape;210;g7ee031205d_0_32"/>
          <p:cNvSpPr txBox="1">
            <a:spLocks noGrp="1"/>
          </p:cNvSpPr>
          <p:nvPr>
            <p:ph type="body" idx="3"/>
          </p:nvPr>
        </p:nvSpPr>
        <p:spPr>
          <a:xfrm>
            <a:off x="1529388" y="4821090"/>
            <a:ext cx="21337800" cy="6569700"/>
          </a:xfrm>
          <a:prstGeom prst="rect">
            <a:avLst/>
          </a:prstGeom>
          <a:noFill/>
          <a:ln>
            <a:noFill/>
          </a:ln>
        </p:spPr>
        <p:txBody>
          <a:bodyPr spcFirstLastPara="1" wrap="square" lIns="0" tIns="0" rIns="0" bIns="0" anchor="t" anchorCtr="0">
            <a:noAutofit/>
          </a:bodyPr>
          <a:lstStyle/>
          <a:p>
            <a:pPr marL="457200" lvl="0" indent="0" algn="l" rtl="0">
              <a:lnSpc>
                <a:spcPct val="120000"/>
              </a:lnSpc>
              <a:spcBef>
                <a:spcPts val="0"/>
              </a:spcBef>
              <a:spcAft>
                <a:spcPts val="0"/>
              </a:spcAft>
              <a:buNone/>
            </a:pPr>
            <a:endParaRPr/>
          </a:p>
        </p:txBody>
      </p:sp>
      <p:pic>
        <p:nvPicPr>
          <p:cNvPr id="211" name="Google Shape;211;g7ee031205d_0_32"/>
          <p:cNvPicPr preferRelativeResize="0"/>
          <p:nvPr/>
        </p:nvPicPr>
        <p:blipFill>
          <a:blip r:embed="rId3">
            <a:alphaModFix/>
          </a:blip>
          <a:stretch>
            <a:fillRect/>
          </a:stretch>
        </p:blipFill>
        <p:spPr>
          <a:xfrm>
            <a:off x="7297688" y="3138801"/>
            <a:ext cx="9725025" cy="97250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699">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g7ee031205d_0_73"/>
          <p:cNvSpPr txBox="1">
            <a:spLocks noGrp="1"/>
          </p:cNvSpPr>
          <p:nvPr>
            <p:ph type="body" idx="1"/>
          </p:nvPr>
        </p:nvSpPr>
        <p:spPr>
          <a:xfrm>
            <a:off x="1491288" y="1452809"/>
            <a:ext cx="21337800" cy="12765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4266B0"/>
              </a:buClr>
              <a:buSzPts val="10000"/>
              <a:buFont typeface="Arial"/>
              <a:buNone/>
            </a:pPr>
            <a:r>
              <a:rPr lang="en-US" sz="10000">
                <a:solidFill>
                  <a:srgbClr val="4266B0"/>
                </a:solidFill>
              </a:rPr>
              <a:t>LinkedLists (Abstract)</a:t>
            </a:r>
            <a:r>
              <a:rPr lang="en-US" sz="10000" b="0" i="0" u="none" strike="noStrike" cap="none">
                <a:solidFill>
                  <a:srgbClr val="4266B0"/>
                </a:solidFill>
                <a:latin typeface="Arial"/>
                <a:ea typeface="Arial"/>
                <a:cs typeface="Arial"/>
                <a:sym typeface="Arial"/>
              </a:rPr>
              <a:t> </a:t>
            </a:r>
            <a:endParaRPr/>
          </a:p>
        </p:txBody>
      </p:sp>
      <p:sp>
        <p:nvSpPr>
          <p:cNvPr id="232" name="Google Shape;232;g7ee031205d_0_73"/>
          <p:cNvSpPr txBox="1">
            <a:spLocks noGrp="1"/>
          </p:cNvSpPr>
          <p:nvPr>
            <p:ph type="body" idx="2"/>
          </p:nvPr>
        </p:nvSpPr>
        <p:spPr>
          <a:xfrm>
            <a:off x="1491288" y="2844887"/>
            <a:ext cx="21337800" cy="7650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chemeClr val="accent1"/>
              </a:buClr>
              <a:buSzPts val="6000"/>
              <a:buFont typeface="Arial"/>
              <a:buNone/>
            </a:pPr>
            <a:endParaRPr/>
          </a:p>
        </p:txBody>
      </p:sp>
      <p:sp>
        <p:nvSpPr>
          <p:cNvPr id="233" name="Google Shape;233;g7ee031205d_0_73"/>
          <p:cNvSpPr txBox="1">
            <a:spLocks noGrp="1"/>
          </p:cNvSpPr>
          <p:nvPr>
            <p:ph type="body" idx="3"/>
          </p:nvPr>
        </p:nvSpPr>
        <p:spPr>
          <a:xfrm>
            <a:off x="1529388" y="4821090"/>
            <a:ext cx="21337800" cy="6569700"/>
          </a:xfrm>
          <a:prstGeom prst="rect">
            <a:avLst/>
          </a:prstGeom>
          <a:noFill/>
          <a:ln>
            <a:noFill/>
          </a:ln>
        </p:spPr>
        <p:txBody>
          <a:bodyPr spcFirstLastPara="1" wrap="square" lIns="0" tIns="0" rIns="0" bIns="0" anchor="t" anchorCtr="0">
            <a:noAutofit/>
          </a:bodyPr>
          <a:lstStyle/>
          <a:p>
            <a:pPr marL="457200" lvl="0" indent="0" algn="l" rtl="0">
              <a:lnSpc>
                <a:spcPct val="120000"/>
              </a:lnSpc>
              <a:spcBef>
                <a:spcPts val="0"/>
              </a:spcBef>
              <a:spcAft>
                <a:spcPts val="0"/>
              </a:spcAft>
              <a:buNone/>
            </a:pPr>
            <a:r>
              <a:rPr lang="en-US"/>
              <a:t>Linked Lists:</a:t>
            </a:r>
            <a:endParaRPr/>
          </a:p>
          <a:p>
            <a:pPr marL="457200" lvl="0" indent="-673100" algn="l" rtl="0">
              <a:lnSpc>
                <a:spcPct val="120000"/>
              </a:lnSpc>
              <a:spcBef>
                <a:spcPts val="0"/>
              </a:spcBef>
              <a:spcAft>
                <a:spcPts val="0"/>
              </a:spcAft>
              <a:buSzPts val="7000"/>
              <a:buChar char="●"/>
            </a:pPr>
            <a:r>
              <a:rPr lang="en-US"/>
              <a:t>have a “pointer” to firstNode</a:t>
            </a:r>
            <a:endParaRPr/>
          </a:p>
          <a:p>
            <a:pPr marL="457200" lvl="0" indent="-673100" algn="l" rtl="0">
              <a:lnSpc>
                <a:spcPct val="120000"/>
              </a:lnSpc>
              <a:spcBef>
                <a:spcPts val="0"/>
              </a:spcBef>
              <a:spcAft>
                <a:spcPts val="0"/>
              </a:spcAft>
              <a:buSzPts val="7000"/>
              <a:buChar char="●"/>
            </a:pPr>
            <a:r>
              <a:rPr lang="en-US"/>
              <a:t>have a “pointer” to lastNode</a:t>
            </a:r>
            <a:endParaRPr/>
          </a:p>
          <a:p>
            <a:pPr marL="457200" lvl="0" indent="-673100" algn="l" rtl="0">
              <a:lnSpc>
                <a:spcPct val="120000"/>
              </a:lnSpc>
              <a:spcBef>
                <a:spcPts val="0"/>
              </a:spcBef>
              <a:spcAft>
                <a:spcPts val="0"/>
              </a:spcAft>
              <a:buSzPts val="7000"/>
              <a:buChar char="●"/>
            </a:pPr>
            <a:r>
              <a:rPr lang="en-US"/>
              <a:t>keep track of size (number of elements)</a:t>
            </a:r>
            <a:endParaRPr/>
          </a:p>
          <a:p>
            <a:pPr marL="457200" lvl="0" indent="0" algn="l" rtl="0">
              <a:lnSpc>
                <a:spcPct val="120000"/>
              </a:lnSpc>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699">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4"/>
          <p:cNvSpPr txBox="1">
            <a:spLocks noGrp="1"/>
          </p:cNvSpPr>
          <p:nvPr>
            <p:ph type="body" idx="1"/>
          </p:nvPr>
        </p:nvSpPr>
        <p:spPr>
          <a:xfrm>
            <a:off x="1491288" y="1452809"/>
            <a:ext cx="21337925" cy="1276351"/>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4266B0"/>
              </a:buClr>
              <a:buSzPts val="10000"/>
              <a:buFont typeface="Arial"/>
              <a:buNone/>
            </a:pPr>
            <a:r>
              <a:rPr lang="en-US" sz="10000" b="0" i="0" u="none" strike="noStrike" cap="none">
                <a:solidFill>
                  <a:srgbClr val="4266B0"/>
                </a:solidFill>
                <a:latin typeface="Arial"/>
                <a:ea typeface="Arial"/>
                <a:cs typeface="Arial"/>
                <a:sym typeface="Arial"/>
              </a:rPr>
              <a:t>List CRUD operations (LinkedList)</a:t>
            </a:r>
            <a:endParaRPr/>
          </a:p>
        </p:txBody>
      </p:sp>
      <p:sp>
        <p:nvSpPr>
          <p:cNvPr id="246" name="Google Shape;246;p24"/>
          <p:cNvSpPr txBox="1">
            <a:spLocks noGrp="1"/>
          </p:cNvSpPr>
          <p:nvPr>
            <p:ph type="body" idx="2"/>
          </p:nvPr>
        </p:nvSpPr>
        <p:spPr>
          <a:xfrm>
            <a:off x="1491288" y="2844887"/>
            <a:ext cx="21337925" cy="765049"/>
          </a:xfrm>
          <a:prstGeom prst="rect">
            <a:avLst/>
          </a:prstGeom>
          <a:noFill/>
          <a:ln>
            <a:noFill/>
          </a:ln>
        </p:spPr>
        <p:txBody>
          <a:bodyPr spcFirstLastPara="1" wrap="square" lIns="0" tIns="0" rIns="0" bIns="0" anchor="t" anchorCtr="0">
            <a:spAutoFit/>
          </a:bodyPr>
          <a:lstStyle/>
          <a:p>
            <a:pPr marL="0" lvl="0" indent="0" algn="l" rtl="0">
              <a:lnSpc>
                <a:spcPct val="80000"/>
              </a:lnSpc>
              <a:spcBef>
                <a:spcPts val="0"/>
              </a:spcBef>
              <a:spcAft>
                <a:spcPts val="0"/>
              </a:spcAft>
              <a:buClr>
                <a:schemeClr val="accent1"/>
              </a:buClr>
              <a:buSzPts val="6000"/>
              <a:buFont typeface="Arial"/>
              <a:buNone/>
            </a:pPr>
            <a:endParaRPr/>
          </a:p>
        </p:txBody>
      </p:sp>
      <p:sp>
        <p:nvSpPr>
          <p:cNvPr id="247" name="Google Shape;247;p24"/>
          <p:cNvSpPr txBox="1">
            <a:spLocks noGrp="1"/>
          </p:cNvSpPr>
          <p:nvPr>
            <p:ph type="body" idx="3"/>
          </p:nvPr>
        </p:nvSpPr>
        <p:spPr>
          <a:xfrm>
            <a:off x="1529388" y="4821090"/>
            <a:ext cx="21337925" cy="7702932"/>
          </a:xfrm>
          <a:prstGeom prst="rect">
            <a:avLst/>
          </a:prstGeom>
          <a:noFill/>
          <a:ln>
            <a:noFill/>
          </a:ln>
        </p:spPr>
        <p:txBody>
          <a:bodyPr spcFirstLastPara="1" wrap="square" lIns="0" tIns="0" rIns="0" bIns="0" anchor="t" anchorCtr="0">
            <a:spAutoFit/>
          </a:bodyPr>
          <a:lstStyle/>
          <a:p>
            <a:pPr marL="0" lvl="0" indent="0" algn="l" rtl="0">
              <a:lnSpc>
                <a:spcPct val="120000"/>
              </a:lnSpc>
              <a:spcBef>
                <a:spcPts val="0"/>
              </a:spcBef>
              <a:spcAft>
                <a:spcPts val="0"/>
              </a:spcAft>
              <a:buClr>
                <a:srgbClr val="4E5462"/>
              </a:buClr>
              <a:buSzPts val="7000"/>
              <a:buFont typeface="Arial"/>
              <a:buNone/>
            </a:pPr>
            <a:r>
              <a:rPr lang="en-US"/>
              <a:t>CRUD-worst case: O(n)</a:t>
            </a:r>
            <a:endParaRPr/>
          </a:p>
          <a:p>
            <a:pPr marL="0" lvl="0" indent="0" algn="l" rtl="0">
              <a:lnSpc>
                <a:spcPct val="120000"/>
              </a:lnSpc>
              <a:spcBef>
                <a:spcPts val="0"/>
              </a:spcBef>
              <a:spcAft>
                <a:spcPts val="0"/>
              </a:spcAft>
              <a:buClr>
                <a:srgbClr val="4E5462"/>
              </a:buClr>
              <a:buSzPts val="7000"/>
              <a:buFont typeface="Arial"/>
              <a:buNone/>
            </a:pPr>
            <a:r>
              <a:rPr lang="en-US"/>
              <a:t>CRUD-first or last: O(1)</a:t>
            </a:r>
            <a:endParaRPr b="1"/>
          </a:p>
          <a:p>
            <a:pPr marL="0" lvl="0" indent="0" algn="l" rtl="0">
              <a:lnSpc>
                <a:spcPct val="120000"/>
              </a:lnSpc>
              <a:spcBef>
                <a:spcPts val="0"/>
              </a:spcBef>
              <a:spcAft>
                <a:spcPts val="0"/>
              </a:spcAft>
              <a:buClr>
                <a:srgbClr val="4E5462"/>
              </a:buClr>
              <a:buSzPts val="7000"/>
              <a:buFont typeface="Arial"/>
              <a:buNone/>
            </a:pPr>
            <a:endParaRPr/>
          </a:p>
          <a:p>
            <a:pPr marL="0" lvl="0" indent="0" algn="l" rtl="0">
              <a:lnSpc>
                <a:spcPct val="120000"/>
              </a:lnSpc>
              <a:spcBef>
                <a:spcPts val="0"/>
              </a:spcBef>
              <a:spcAft>
                <a:spcPts val="0"/>
              </a:spcAft>
              <a:buClr>
                <a:srgbClr val="4E5462"/>
              </a:buClr>
              <a:buSzPts val="7000"/>
              <a:buFont typeface="Arial"/>
              <a:buNone/>
            </a:pPr>
            <a:r>
              <a:rPr lang="en-US"/>
              <a:t>Linked Lists give us insertion/deletion power at any index</a:t>
            </a:r>
            <a:endParaRPr/>
          </a:p>
          <a:p>
            <a:pPr marL="0" lvl="0" indent="0" algn="l" rtl="0">
              <a:lnSpc>
                <a:spcPct val="120000"/>
              </a:lnSpc>
              <a:spcBef>
                <a:spcPts val="0"/>
              </a:spcBef>
              <a:spcAft>
                <a:spcPts val="0"/>
              </a:spcAft>
              <a:buClr>
                <a:srgbClr val="4E5462"/>
              </a:buClr>
              <a:buSzPts val="7000"/>
              <a:buFont typeface="Arial"/>
              <a:buNone/>
            </a:pPr>
            <a:endParaRPr/>
          </a:p>
        </p:txBody>
      </p:sp>
    </p:spTree>
  </p:cSld>
  <p:clrMapOvr>
    <a:masterClrMapping/>
  </p:clrMapOvr>
  <mc:AlternateContent xmlns:mc="http://schemas.openxmlformats.org/markup-compatibility/2006" xmlns:p14="http://schemas.microsoft.com/office/powerpoint/2010/main">
    <mc:Choice Requires="p14">
      <p:transition spd="med" p14:dur="699">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1"/>
          <p:cNvSpPr txBox="1">
            <a:spLocks noGrp="1"/>
          </p:cNvSpPr>
          <p:nvPr>
            <p:ph type="body" idx="1"/>
          </p:nvPr>
        </p:nvSpPr>
        <p:spPr>
          <a:xfrm>
            <a:off x="1015002" y="5882385"/>
            <a:ext cx="22353996" cy="1529081"/>
          </a:xfrm>
          <a:prstGeom prst="rect">
            <a:avLst/>
          </a:prstGeom>
          <a:noFill/>
          <a:ln>
            <a:noFill/>
          </a:ln>
        </p:spPr>
        <p:txBody>
          <a:bodyPr spcFirstLastPara="1" wrap="square" lIns="0" tIns="0" rIns="0" bIns="0" anchor="t" anchorCtr="0">
            <a:spAutoFit/>
          </a:bodyPr>
          <a:lstStyle/>
          <a:p>
            <a:pPr marL="0" lvl="0" indent="0" algn="ctr" rtl="0">
              <a:lnSpc>
                <a:spcPct val="80000"/>
              </a:lnSpc>
              <a:spcBef>
                <a:spcPts val="0"/>
              </a:spcBef>
              <a:spcAft>
                <a:spcPts val="0"/>
              </a:spcAft>
              <a:buClr>
                <a:schemeClr val="accent2"/>
              </a:buClr>
              <a:buSzPts val="12000"/>
              <a:buFont typeface="Arial"/>
              <a:buNone/>
            </a:pPr>
            <a:r>
              <a:rPr lang="en-US"/>
              <a:t>Unit 4: Data Structures</a:t>
            </a:r>
            <a:endParaRPr/>
          </a:p>
        </p:txBody>
      </p:sp>
    </p:spTree>
  </p:cSld>
  <p:clrMapOvr>
    <a:masterClrMapping/>
  </p:clrMapOvr>
  <mc:AlternateContent xmlns:mc="http://schemas.openxmlformats.org/markup-compatibility/2006" xmlns:p14="http://schemas.microsoft.com/office/powerpoint/2010/main">
    <mc:Choice Requires="p14">
      <p:transition spd="med" p14:dur="699">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0"/>
          <p:cNvSpPr txBox="1">
            <a:spLocks noGrp="1"/>
          </p:cNvSpPr>
          <p:nvPr>
            <p:ph type="body" idx="1"/>
          </p:nvPr>
        </p:nvSpPr>
        <p:spPr>
          <a:xfrm>
            <a:off x="1491288" y="1452809"/>
            <a:ext cx="21337925" cy="1276351"/>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4266B0"/>
              </a:buClr>
              <a:buSzPts val="10000"/>
              <a:buFont typeface="Arial"/>
              <a:buNone/>
            </a:pPr>
            <a:r>
              <a:rPr lang="en-US" sz="10000">
                <a:solidFill>
                  <a:srgbClr val="4266B0"/>
                </a:solidFill>
              </a:rPr>
              <a:t>Data Structures</a:t>
            </a:r>
            <a:endParaRPr/>
          </a:p>
        </p:txBody>
      </p:sp>
      <p:sp>
        <p:nvSpPr>
          <p:cNvPr id="87" name="Google Shape;87;p10"/>
          <p:cNvSpPr txBox="1">
            <a:spLocks noGrp="1"/>
          </p:cNvSpPr>
          <p:nvPr>
            <p:ph type="body" idx="2"/>
          </p:nvPr>
        </p:nvSpPr>
        <p:spPr>
          <a:xfrm>
            <a:off x="1491288" y="2844887"/>
            <a:ext cx="21337925" cy="765049"/>
          </a:xfrm>
          <a:prstGeom prst="rect">
            <a:avLst/>
          </a:prstGeom>
          <a:noFill/>
          <a:ln>
            <a:noFill/>
          </a:ln>
        </p:spPr>
        <p:txBody>
          <a:bodyPr spcFirstLastPara="1" wrap="square" lIns="0" tIns="0" rIns="0" bIns="0" anchor="t" anchorCtr="0">
            <a:spAutoFit/>
          </a:bodyPr>
          <a:lstStyle/>
          <a:p>
            <a:pPr marL="0" lvl="0" indent="0" algn="l" rtl="0">
              <a:lnSpc>
                <a:spcPct val="80000"/>
              </a:lnSpc>
              <a:spcBef>
                <a:spcPts val="0"/>
              </a:spcBef>
              <a:spcAft>
                <a:spcPts val="0"/>
              </a:spcAft>
              <a:buClr>
                <a:schemeClr val="accent1"/>
              </a:buClr>
              <a:buSzPts val="6000"/>
              <a:buFont typeface="Arial"/>
              <a:buNone/>
            </a:pPr>
            <a:endParaRPr/>
          </a:p>
        </p:txBody>
      </p:sp>
      <p:sp>
        <p:nvSpPr>
          <p:cNvPr id="88" name="Google Shape;88;p10"/>
          <p:cNvSpPr txBox="1">
            <a:spLocks noGrp="1"/>
          </p:cNvSpPr>
          <p:nvPr>
            <p:ph type="body" idx="3"/>
          </p:nvPr>
        </p:nvSpPr>
        <p:spPr>
          <a:xfrm>
            <a:off x="1529388" y="4821090"/>
            <a:ext cx="21337925" cy="3778342"/>
          </a:xfrm>
          <a:prstGeom prst="rect">
            <a:avLst/>
          </a:prstGeom>
          <a:noFill/>
          <a:ln>
            <a:noFill/>
          </a:ln>
        </p:spPr>
        <p:txBody>
          <a:bodyPr spcFirstLastPara="1" wrap="square" lIns="0" tIns="0" rIns="0" bIns="0" anchor="t" anchorCtr="0">
            <a:spAutoFit/>
          </a:bodyPr>
          <a:lstStyle/>
          <a:p>
            <a:pPr marL="0" lvl="0" indent="0" algn="l" rtl="0">
              <a:lnSpc>
                <a:spcPct val="120000"/>
              </a:lnSpc>
              <a:spcBef>
                <a:spcPts val="0"/>
              </a:spcBef>
              <a:spcAft>
                <a:spcPts val="0"/>
              </a:spcAft>
              <a:buClr>
                <a:srgbClr val="4E5462"/>
              </a:buClr>
              <a:buSzPts val="7000"/>
              <a:buFont typeface="Arial"/>
              <a:buNone/>
            </a:pPr>
            <a:endParaRPr/>
          </a:p>
        </p:txBody>
      </p:sp>
      <p:pic>
        <p:nvPicPr>
          <p:cNvPr id="89" name="Google Shape;89;p10"/>
          <p:cNvPicPr preferRelativeResize="0"/>
          <p:nvPr/>
        </p:nvPicPr>
        <p:blipFill>
          <a:blip r:embed="rId3">
            <a:alphaModFix/>
          </a:blip>
          <a:stretch>
            <a:fillRect/>
          </a:stretch>
        </p:blipFill>
        <p:spPr>
          <a:xfrm>
            <a:off x="12268850" y="1252276"/>
            <a:ext cx="9025224" cy="112114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699">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9"/>
          <p:cNvSpPr txBox="1">
            <a:spLocks noGrp="1"/>
          </p:cNvSpPr>
          <p:nvPr>
            <p:ph type="body" idx="1"/>
          </p:nvPr>
        </p:nvSpPr>
        <p:spPr>
          <a:xfrm>
            <a:off x="1015002" y="5882385"/>
            <a:ext cx="22353996" cy="1529081"/>
          </a:xfrm>
          <a:prstGeom prst="rect">
            <a:avLst/>
          </a:prstGeom>
          <a:noFill/>
          <a:ln>
            <a:noFill/>
          </a:ln>
        </p:spPr>
        <p:txBody>
          <a:bodyPr spcFirstLastPara="1" wrap="square" lIns="0" tIns="0" rIns="0" bIns="0" anchor="t" anchorCtr="0">
            <a:spAutoFit/>
          </a:bodyPr>
          <a:lstStyle/>
          <a:p>
            <a:pPr marL="0" lvl="0" indent="0" algn="ctr" rtl="0">
              <a:lnSpc>
                <a:spcPct val="80000"/>
              </a:lnSpc>
              <a:spcBef>
                <a:spcPts val="0"/>
              </a:spcBef>
              <a:spcAft>
                <a:spcPts val="0"/>
              </a:spcAft>
              <a:buClr>
                <a:schemeClr val="accent2"/>
              </a:buClr>
              <a:buSzPts val="12000"/>
              <a:buFont typeface="Arial"/>
              <a:buNone/>
            </a:pPr>
            <a:r>
              <a:rPr lang="en-US"/>
              <a:t>CRUD &amp; Lists</a:t>
            </a:r>
            <a:endParaRPr/>
          </a:p>
        </p:txBody>
      </p:sp>
    </p:spTree>
  </p:cSld>
  <p:clrMapOvr>
    <a:masterClrMapping/>
  </p:clrMapOvr>
  <mc:AlternateContent xmlns:mc="http://schemas.openxmlformats.org/markup-compatibility/2006" xmlns:p14="http://schemas.microsoft.com/office/powerpoint/2010/main">
    <mc:Choice Requires="p14">
      <p:transition spd="med" p14:dur="699">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7ee031205d_0_0"/>
          <p:cNvSpPr txBox="1">
            <a:spLocks noGrp="1"/>
          </p:cNvSpPr>
          <p:nvPr>
            <p:ph type="body" idx="1"/>
          </p:nvPr>
        </p:nvSpPr>
        <p:spPr>
          <a:xfrm>
            <a:off x="1491288" y="1452809"/>
            <a:ext cx="21337800" cy="12765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4266B0"/>
              </a:buClr>
              <a:buSzPts val="10000"/>
              <a:buFont typeface="Arial"/>
              <a:buNone/>
            </a:pPr>
            <a:r>
              <a:rPr lang="en-US" sz="10000" b="0" i="0" u="none" strike="noStrike" cap="none">
                <a:solidFill>
                  <a:srgbClr val="4266B0"/>
                </a:solidFill>
                <a:latin typeface="Arial"/>
                <a:ea typeface="Arial"/>
                <a:cs typeface="Arial"/>
                <a:sym typeface="Arial"/>
              </a:rPr>
              <a:t>Warmup</a:t>
            </a:r>
            <a:endParaRPr/>
          </a:p>
        </p:txBody>
      </p:sp>
      <p:sp>
        <p:nvSpPr>
          <p:cNvPr id="100" name="Google Shape;100;g7ee031205d_0_0"/>
          <p:cNvSpPr txBox="1">
            <a:spLocks noGrp="1"/>
          </p:cNvSpPr>
          <p:nvPr>
            <p:ph type="body" idx="2"/>
          </p:nvPr>
        </p:nvSpPr>
        <p:spPr>
          <a:xfrm>
            <a:off x="1491288" y="2844887"/>
            <a:ext cx="21337800" cy="7650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chemeClr val="accent1"/>
              </a:buClr>
              <a:buSzPts val="6000"/>
              <a:buFont typeface="Arial"/>
              <a:buNone/>
            </a:pPr>
            <a:endParaRPr/>
          </a:p>
        </p:txBody>
      </p:sp>
      <p:sp>
        <p:nvSpPr>
          <p:cNvPr id="101" name="Google Shape;101;g7ee031205d_0_0"/>
          <p:cNvSpPr txBox="1">
            <a:spLocks noGrp="1"/>
          </p:cNvSpPr>
          <p:nvPr>
            <p:ph type="body" idx="3"/>
          </p:nvPr>
        </p:nvSpPr>
        <p:spPr>
          <a:xfrm>
            <a:off x="1529388" y="4821090"/>
            <a:ext cx="21337800" cy="3778200"/>
          </a:xfrm>
          <a:prstGeom prst="rect">
            <a:avLst/>
          </a:prstGeom>
          <a:noFill/>
          <a:ln>
            <a:noFill/>
          </a:ln>
        </p:spPr>
        <p:txBody>
          <a:bodyPr spcFirstLastPara="1" wrap="square" lIns="0" tIns="0" rIns="0" bIns="0" anchor="t" anchorCtr="0">
            <a:noAutofit/>
          </a:bodyPr>
          <a:lstStyle/>
          <a:p>
            <a:pPr marL="0" lvl="0" indent="0" algn="l" rtl="0">
              <a:lnSpc>
                <a:spcPct val="120000"/>
              </a:lnSpc>
              <a:spcBef>
                <a:spcPts val="0"/>
              </a:spcBef>
              <a:spcAft>
                <a:spcPts val="0"/>
              </a:spcAft>
              <a:buClr>
                <a:srgbClr val="4E5462"/>
              </a:buClr>
              <a:buSzPts val="7000"/>
              <a:buFont typeface="Arial"/>
              <a:buNone/>
            </a:pPr>
            <a:r>
              <a:rPr lang="en-US"/>
              <a:t>We’ve mostly only used arrays. What are limitations to arrays? Are there any?</a:t>
            </a:r>
            <a:endParaRPr/>
          </a:p>
        </p:txBody>
      </p:sp>
    </p:spTree>
  </p:cSld>
  <p:clrMapOvr>
    <a:masterClrMapping/>
  </p:clrMapOvr>
  <mc:AlternateContent xmlns:mc="http://schemas.openxmlformats.org/markup-compatibility/2006" xmlns:p14="http://schemas.microsoft.com/office/powerpoint/2010/main">
    <mc:Choice Requires="p14">
      <p:transition spd="med" p14:dur="699">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7ee031205d_0_40"/>
          <p:cNvSpPr txBox="1">
            <a:spLocks noGrp="1"/>
          </p:cNvSpPr>
          <p:nvPr>
            <p:ph type="body" idx="1"/>
          </p:nvPr>
        </p:nvSpPr>
        <p:spPr>
          <a:xfrm>
            <a:off x="1491288" y="1452809"/>
            <a:ext cx="21337800" cy="12765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4266B0"/>
              </a:buClr>
              <a:buSzPts val="10000"/>
              <a:buFont typeface="Arial"/>
              <a:buNone/>
            </a:pPr>
            <a:r>
              <a:rPr lang="en-US" sz="10000" b="0" i="0" u="none" strike="noStrike" cap="none">
                <a:solidFill>
                  <a:srgbClr val="4266B0"/>
                </a:solidFill>
                <a:latin typeface="Arial"/>
                <a:ea typeface="Arial"/>
                <a:cs typeface="Arial"/>
                <a:sym typeface="Arial"/>
              </a:rPr>
              <a:t>Warmup</a:t>
            </a:r>
            <a:endParaRPr/>
          </a:p>
        </p:txBody>
      </p:sp>
      <p:sp>
        <p:nvSpPr>
          <p:cNvPr id="107" name="Google Shape;107;g7ee031205d_0_40"/>
          <p:cNvSpPr txBox="1">
            <a:spLocks noGrp="1"/>
          </p:cNvSpPr>
          <p:nvPr>
            <p:ph type="body" idx="2"/>
          </p:nvPr>
        </p:nvSpPr>
        <p:spPr>
          <a:xfrm>
            <a:off x="1491288" y="2844887"/>
            <a:ext cx="21337800" cy="7650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chemeClr val="accent1"/>
              </a:buClr>
              <a:buSzPts val="6000"/>
              <a:buFont typeface="Arial"/>
              <a:buNone/>
            </a:pPr>
            <a:endParaRPr/>
          </a:p>
        </p:txBody>
      </p:sp>
      <p:sp>
        <p:nvSpPr>
          <p:cNvPr id="108" name="Google Shape;108;g7ee031205d_0_40"/>
          <p:cNvSpPr txBox="1">
            <a:spLocks noGrp="1"/>
          </p:cNvSpPr>
          <p:nvPr>
            <p:ph type="body" idx="3"/>
          </p:nvPr>
        </p:nvSpPr>
        <p:spPr>
          <a:xfrm>
            <a:off x="1529388" y="4821090"/>
            <a:ext cx="21337800" cy="3778200"/>
          </a:xfrm>
          <a:prstGeom prst="rect">
            <a:avLst/>
          </a:prstGeom>
          <a:noFill/>
          <a:ln>
            <a:noFill/>
          </a:ln>
        </p:spPr>
        <p:txBody>
          <a:bodyPr spcFirstLastPara="1" wrap="square" lIns="0" tIns="0" rIns="0" bIns="0" anchor="t" anchorCtr="0">
            <a:noAutofit/>
          </a:bodyPr>
          <a:lstStyle/>
          <a:p>
            <a:pPr marL="0" lvl="0" indent="0" algn="l" rtl="0">
              <a:lnSpc>
                <a:spcPct val="120000"/>
              </a:lnSpc>
              <a:spcBef>
                <a:spcPts val="0"/>
              </a:spcBef>
              <a:spcAft>
                <a:spcPts val="0"/>
              </a:spcAft>
              <a:buClr>
                <a:srgbClr val="4E5462"/>
              </a:buClr>
              <a:buSzPts val="7000"/>
              <a:buFont typeface="Arial"/>
              <a:buNone/>
            </a:pPr>
            <a:r>
              <a:rPr lang="en-US"/>
              <a:t>We’ve mostly only used arrays. What are limitations to arrays? Are there any?</a:t>
            </a:r>
            <a:endParaRPr/>
          </a:p>
          <a:p>
            <a:pPr marL="0" lvl="0" indent="0" algn="l" rtl="0">
              <a:lnSpc>
                <a:spcPct val="120000"/>
              </a:lnSpc>
              <a:spcBef>
                <a:spcPts val="0"/>
              </a:spcBef>
              <a:spcAft>
                <a:spcPts val="0"/>
              </a:spcAft>
              <a:buClr>
                <a:srgbClr val="4E5462"/>
              </a:buClr>
              <a:buSzPts val="7000"/>
              <a:buFont typeface="Arial"/>
              <a:buNone/>
            </a:pPr>
            <a:endParaRPr/>
          </a:p>
          <a:p>
            <a:pPr marL="457200" lvl="0" indent="-673100" algn="l" rtl="0">
              <a:lnSpc>
                <a:spcPct val="120000"/>
              </a:lnSpc>
              <a:spcBef>
                <a:spcPts val="0"/>
              </a:spcBef>
              <a:spcAft>
                <a:spcPts val="0"/>
              </a:spcAft>
              <a:buSzPts val="7000"/>
              <a:buChar char="●"/>
            </a:pPr>
            <a:r>
              <a:rPr lang="en-US"/>
              <a:t>set size during initialization</a:t>
            </a:r>
            <a:endParaRPr/>
          </a:p>
          <a:p>
            <a:pPr marL="457200" lvl="0" indent="-673100" algn="l" rtl="0">
              <a:lnSpc>
                <a:spcPct val="120000"/>
              </a:lnSpc>
              <a:spcBef>
                <a:spcPts val="0"/>
              </a:spcBef>
              <a:spcAft>
                <a:spcPts val="0"/>
              </a:spcAft>
              <a:buSzPts val="7000"/>
              <a:buChar char="●"/>
            </a:pPr>
            <a:r>
              <a:rPr lang="en-US"/>
              <a:t>impossible to insert or delete, only replace</a:t>
            </a:r>
            <a:endParaRPr/>
          </a:p>
        </p:txBody>
      </p:sp>
    </p:spTree>
  </p:cSld>
  <p:clrMapOvr>
    <a:masterClrMapping/>
  </p:clrMapOvr>
  <mc:AlternateContent xmlns:mc="http://schemas.openxmlformats.org/markup-compatibility/2006" xmlns:p14="http://schemas.microsoft.com/office/powerpoint/2010/main">
    <mc:Choice Requires="p14">
      <p:transition spd="med" p14:dur="699">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2"/>
          <p:cNvSpPr txBox="1">
            <a:spLocks noGrp="1"/>
          </p:cNvSpPr>
          <p:nvPr>
            <p:ph type="body" idx="1"/>
          </p:nvPr>
        </p:nvSpPr>
        <p:spPr>
          <a:xfrm>
            <a:off x="1015002" y="5882385"/>
            <a:ext cx="22353996" cy="1529081"/>
          </a:xfrm>
          <a:prstGeom prst="rect">
            <a:avLst/>
          </a:prstGeom>
          <a:noFill/>
          <a:ln>
            <a:noFill/>
          </a:ln>
        </p:spPr>
        <p:txBody>
          <a:bodyPr spcFirstLastPara="1" wrap="square" lIns="0" tIns="0" rIns="0" bIns="0" anchor="t" anchorCtr="0">
            <a:spAutoFit/>
          </a:bodyPr>
          <a:lstStyle/>
          <a:p>
            <a:pPr marL="0" lvl="0" indent="0" algn="ctr" rtl="0">
              <a:lnSpc>
                <a:spcPct val="80000"/>
              </a:lnSpc>
              <a:spcBef>
                <a:spcPts val="0"/>
              </a:spcBef>
              <a:spcAft>
                <a:spcPts val="0"/>
              </a:spcAft>
              <a:buClr>
                <a:schemeClr val="accent2"/>
              </a:buClr>
              <a:buSzPts val="12000"/>
              <a:buFont typeface="Arial"/>
              <a:buNone/>
            </a:pPr>
            <a:r>
              <a:rPr lang="en-US"/>
              <a:t>CRUD</a:t>
            </a:r>
            <a:endParaRPr/>
          </a:p>
        </p:txBody>
      </p:sp>
    </p:spTree>
  </p:cSld>
  <p:clrMapOvr>
    <a:masterClrMapping/>
  </p:clrMapOvr>
  <mc:AlternateContent xmlns:mc="http://schemas.openxmlformats.org/markup-compatibility/2006" xmlns:p14="http://schemas.microsoft.com/office/powerpoint/2010/main">
    <mc:Choice Requires="p14">
      <p:transition spd="med" p14:dur="699">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3"/>
          <p:cNvSpPr txBox="1">
            <a:spLocks noGrp="1"/>
          </p:cNvSpPr>
          <p:nvPr>
            <p:ph type="body" idx="1"/>
          </p:nvPr>
        </p:nvSpPr>
        <p:spPr>
          <a:xfrm>
            <a:off x="1491288" y="1452809"/>
            <a:ext cx="21337925" cy="1276351"/>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4266B0"/>
              </a:buClr>
              <a:buSzPts val="10000"/>
              <a:buFont typeface="Arial"/>
              <a:buNone/>
            </a:pPr>
            <a:r>
              <a:rPr lang="en-US" sz="10000" b="0" i="0" u="none" strike="noStrike" cap="none">
                <a:solidFill>
                  <a:srgbClr val="4266B0"/>
                </a:solidFill>
                <a:latin typeface="Arial"/>
                <a:ea typeface="Arial"/>
                <a:cs typeface="Arial"/>
                <a:sym typeface="Arial"/>
              </a:rPr>
              <a:t>CRUD</a:t>
            </a:r>
            <a:endParaRPr/>
          </a:p>
        </p:txBody>
      </p:sp>
      <p:sp>
        <p:nvSpPr>
          <p:cNvPr id="119" name="Google Shape;119;p13"/>
          <p:cNvSpPr txBox="1">
            <a:spLocks noGrp="1"/>
          </p:cNvSpPr>
          <p:nvPr>
            <p:ph type="body" idx="2"/>
          </p:nvPr>
        </p:nvSpPr>
        <p:spPr>
          <a:xfrm>
            <a:off x="1491288" y="2844887"/>
            <a:ext cx="21337925" cy="765049"/>
          </a:xfrm>
          <a:prstGeom prst="rect">
            <a:avLst/>
          </a:prstGeom>
          <a:noFill/>
          <a:ln>
            <a:noFill/>
          </a:ln>
        </p:spPr>
        <p:txBody>
          <a:bodyPr spcFirstLastPara="1" wrap="square" lIns="0" tIns="0" rIns="0" bIns="0" anchor="t" anchorCtr="0">
            <a:spAutoFit/>
          </a:bodyPr>
          <a:lstStyle/>
          <a:p>
            <a:pPr marL="0" lvl="0" indent="0" algn="l" rtl="0">
              <a:lnSpc>
                <a:spcPct val="80000"/>
              </a:lnSpc>
              <a:spcBef>
                <a:spcPts val="0"/>
              </a:spcBef>
              <a:spcAft>
                <a:spcPts val="0"/>
              </a:spcAft>
              <a:buClr>
                <a:schemeClr val="accent1"/>
              </a:buClr>
              <a:buSzPts val="6000"/>
              <a:buFont typeface="Arial"/>
              <a:buNone/>
            </a:pPr>
            <a:endParaRPr/>
          </a:p>
        </p:txBody>
      </p:sp>
      <p:sp>
        <p:nvSpPr>
          <p:cNvPr id="120" name="Google Shape;120;p13"/>
          <p:cNvSpPr txBox="1">
            <a:spLocks noGrp="1"/>
          </p:cNvSpPr>
          <p:nvPr>
            <p:ph type="body" idx="3"/>
          </p:nvPr>
        </p:nvSpPr>
        <p:spPr>
          <a:xfrm>
            <a:off x="1529388" y="4821090"/>
            <a:ext cx="21337925" cy="4303269"/>
          </a:xfrm>
          <a:prstGeom prst="rect">
            <a:avLst/>
          </a:prstGeom>
          <a:noFill/>
          <a:ln>
            <a:noFill/>
          </a:ln>
        </p:spPr>
        <p:txBody>
          <a:bodyPr spcFirstLastPara="1" wrap="square" lIns="0" tIns="0" rIns="0" bIns="0" anchor="t" anchorCtr="0">
            <a:spAutoFit/>
          </a:bodyPr>
          <a:lstStyle/>
          <a:p>
            <a:pPr marL="0" lvl="0" indent="0" algn="l" rtl="0">
              <a:lnSpc>
                <a:spcPct val="120000"/>
              </a:lnSpc>
              <a:spcBef>
                <a:spcPts val="0"/>
              </a:spcBef>
              <a:spcAft>
                <a:spcPts val="0"/>
              </a:spcAft>
              <a:buClr>
                <a:srgbClr val="4E5462"/>
              </a:buClr>
              <a:buSzPts val="7000"/>
              <a:buFont typeface="Arial"/>
              <a:buNone/>
            </a:pPr>
            <a:r>
              <a:rPr lang="en-US" sz="7000" b="1"/>
              <a:t>CRUD</a:t>
            </a:r>
            <a:r>
              <a:rPr lang="en-US" sz="7000"/>
              <a:t> = </a:t>
            </a:r>
            <a:r>
              <a:rPr lang="en-US" sz="7000" b="1"/>
              <a:t>C</a:t>
            </a:r>
            <a:r>
              <a:rPr lang="en-US" sz="7000"/>
              <a:t>reate, </a:t>
            </a:r>
            <a:r>
              <a:rPr lang="en-US" sz="7000" b="1"/>
              <a:t>R</a:t>
            </a:r>
            <a:r>
              <a:rPr lang="en-US" sz="7000"/>
              <a:t>ead, </a:t>
            </a:r>
            <a:r>
              <a:rPr lang="en-US" sz="7000" b="1"/>
              <a:t>U</a:t>
            </a:r>
            <a:r>
              <a:rPr lang="en-US" sz="7000"/>
              <a:t>pdate, </a:t>
            </a:r>
            <a:r>
              <a:rPr lang="en-US" sz="7000" b="1"/>
              <a:t>D</a:t>
            </a:r>
            <a:r>
              <a:rPr lang="en-US" sz="7000"/>
              <a:t>elete</a:t>
            </a:r>
            <a:endParaRPr/>
          </a:p>
          <a:p>
            <a:pPr marL="0" lvl="0" indent="0" algn="l" rtl="0">
              <a:lnSpc>
                <a:spcPct val="120000"/>
              </a:lnSpc>
              <a:spcBef>
                <a:spcPts val="0"/>
              </a:spcBef>
              <a:spcAft>
                <a:spcPts val="0"/>
              </a:spcAft>
              <a:buClr>
                <a:srgbClr val="4E5462"/>
              </a:buClr>
              <a:buSzPts val="7000"/>
              <a:buFont typeface="Arial"/>
              <a:buNone/>
            </a:pPr>
            <a:r>
              <a:rPr lang="en-US" sz="7000"/>
              <a:t>^ This is a common abbreviation used by computer scientists, representing four common operations</a:t>
            </a:r>
            <a:endParaRPr sz="7000"/>
          </a:p>
          <a:p>
            <a:pPr marL="0" lvl="0" indent="0" algn="l" rtl="0">
              <a:lnSpc>
                <a:spcPct val="120000"/>
              </a:lnSpc>
              <a:spcBef>
                <a:spcPts val="0"/>
              </a:spcBef>
              <a:spcAft>
                <a:spcPts val="0"/>
              </a:spcAft>
              <a:buClr>
                <a:srgbClr val="4E5462"/>
              </a:buClr>
              <a:buSzPts val="7000"/>
              <a:buFont typeface="Arial"/>
              <a:buNone/>
            </a:pPr>
            <a:endParaRPr/>
          </a:p>
          <a:p>
            <a:pPr marL="0" lvl="0" indent="0" algn="l" rtl="0">
              <a:lnSpc>
                <a:spcPct val="120000"/>
              </a:lnSpc>
              <a:spcBef>
                <a:spcPts val="0"/>
              </a:spcBef>
              <a:spcAft>
                <a:spcPts val="0"/>
              </a:spcAft>
              <a:buClr>
                <a:srgbClr val="4E5462"/>
              </a:buClr>
              <a:buSzPts val="7000"/>
              <a:buFont typeface="Arial"/>
              <a:buNone/>
            </a:pPr>
            <a:r>
              <a:rPr lang="en-US"/>
              <a:t>*note that delete usually references deleting one item</a:t>
            </a:r>
            <a:endParaRPr/>
          </a:p>
        </p:txBody>
      </p:sp>
    </p:spTree>
  </p:cSld>
  <p:clrMapOvr>
    <a:masterClrMapping/>
  </p:clrMapOvr>
  <mc:AlternateContent xmlns:mc="http://schemas.openxmlformats.org/markup-compatibility/2006" xmlns:p14="http://schemas.microsoft.com/office/powerpoint/2010/main">
    <mc:Choice Requires="p14">
      <p:transition spd="med" p14:dur="699">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theme/theme1.xml><?xml version="1.0" encoding="utf-8"?>
<a:theme xmlns:a="http://schemas.openxmlformats.org/drawingml/2006/main" name="White">
  <a:themeElements>
    <a:clrScheme name="White">
      <a:dk1>
        <a:srgbClr val="6A717D"/>
      </a:dk1>
      <a:lt1>
        <a:srgbClr val="EDEEF1"/>
      </a:lt1>
      <a:dk2>
        <a:srgbClr val="25ED17"/>
      </a:dk2>
      <a:lt2>
        <a:srgbClr val="25ED15"/>
      </a:lt2>
      <a:accent1>
        <a:srgbClr val="5890FF"/>
      </a:accent1>
      <a:accent2>
        <a:srgbClr val="FFFFFF"/>
      </a:accent2>
      <a:accent3>
        <a:srgbClr val="6BCEBB"/>
      </a:accent3>
      <a:accent4>
        <a:srgbClr val="54C7EC"/>
      </a:accent4>
      <a:accent5>
        <a:srgbClr val="F34F46"/>
      </a:accent5>
      <a:accent6>
        <a:srgbClr val="FCD872"/>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25ED17"/>
      </a:dk2>
      <a:lt2>
        <a:srgbClr val="25ED15"/>
      </a:lt2>
      <a:accent1>
        <a:srgbClr val="5890FF"/>
      </a:accent1>
      <a:accent2>
        <a:srgbClr val="FFFFFF"/>
      </a:accent2>
      <a:accent3>
        <a:srgbClr val="6BCEBB"/>
      </a:accent3>
      <a:accent4>
        <a:srgbClr val="54C7EC"/>
      </a:accent4>
      <a:accent5>
        <a:srgbClr val="F34F46"/>
      </a:accent5>
      <a:accent6>
        <a:srgbClr val="FCD872"/>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529</Words>
  <Application>Microsoft Office PowerPoint</Application>
  <PresentationFormat>Custom</PresentationFormat>
  <Paragraphs>73</Paragraphs>
  <Slides>25</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Gill Sans</vt:lpstr>
      <vt:lpstr>Merriweather Sans</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Rafid Shaon</cp:lastModifiedBy>
  <cp:revision>5</cp:revision>
  <dcterms:modified xsi:type="dcterms:W3CDTF">2021-10-14T13:48:00Z</dcterms:modified>
</cp:coreProperties>
</file>