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4" r:id="rId4"/>
    <p:sldId id="275" r:id="rId5"/>
    <p:sldId id="276" r:id="rId6"/>
    <p:sldId id="287" r:id="rId7"/>
    <p:sldId id="277" r:id="rId8"/>
    <p:sldId id="278" r:id="rId9"/>
    <p:sldId id="279" r:id="rId10"/>
    <p:sldId id="280" r:id="rId11"/>
    <p:sldId id="288" r:id="rId12"/>
    <p:sldId id="281" r:id="rId13"/>
    <p:sldId id="282" r:id="rId14"/>
    <p:sldId id="286" r:id="rId15"/>
    <p:sldId id="284" r:id="rId16"/>
    <p:sldId id="285" r:id="rId17"/>
    <p:sldId id="283" r:id="rId18"/>
  </p:sldIdLst>
  <p:sldSz cx="24384000" cy="13716000"/>
  <p:notesSz cx="6858000" cy="9144000"/>
  <p:embeddedFontLst>
    <p:embeddedFont>
      <p:font typeface="Gill Sans" panose="02010600030101010101" charset="0"/>
      <p:regular r:id="rId20"/>
      <p:bold r:id="rId21"/>
    </p:embeddedFont>
    <p:embeddedFont>
      <p:font typeface="Merriweather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g5yXmqabUrg4XpGw2FOu6tDVLQ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0" d="100"/>
          <a:sy n="30" d="100"/>
        </p:scale>
        <p:origin x="459" y="42"/>
      </p:cViewPr>
      <p:guideLst>
        <p:guide orient="horz" pos="4344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235c5d1bc_0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7235c5d1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11f92cdf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711f92cd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35c5d1bc_0_1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7235c5d1b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35c5d1bc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235c5d1b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235c5d1bc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7235c5d1b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235c5d1bc_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7235c5d1bc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35c5d1bc_0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7235c5d1b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235c5d1bc_0_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7235c5d1b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3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ack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8/docs/api/java/util/Queu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xpression-evaluation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 (but online!)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235c5d1bc_0_16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Stacks Using Linked Lists</a:t>
            </a:r>
            <a:endParaRPr/>
          </a:p>
        </p:txBody>
      </p:sp>
      <p:sp>
        <p:nvSpPr>
          <p:cNvPr id="231" name="Google Shape;231;g7235c5d1bc_0_16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32" name="Google Shape;232;g7235c5d1bc_0_160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add to the end of the linked list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retrieve from the end of the linked list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E9E1-B5F9-459D-B492-9102A1F9D2D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83957" y="2029763"/>
            <a:ext cx="21337925" cy="6463308"/>
          </a:xfrm>
        </p:spPr>
        <p:txBody>
          <a:bodyPr/>
          <a:lstStyle/>
          <a:p>
            <a:r>
              <a:rPr lang="en-US" dirty="0"/>
              <a:t>Given an input, A B C. For example,</a:t>
            </a:r>
          </a:p>
          <a:p>
            <a:r>
              <a:rPr lang="en-US" dirty="0"/>
              <a:t>	A in, </a:t>
            </a:r>
            <a:r>
              <a:rPr lang="en-US" dirty="0" err="1"/>
              <a:t>A</a:t>
            </a:r>
            <a:r>
              <a:rPr lang="en-US" dirty="0"/>
              <a:t> out, B in, B out, C in, C out (ABC), or  </a:t>
            </a:r>
          </a:p>
          <a:p>
            <a:r>
              <a:rPr lang="en-US" dirty="0"/>
              <a:t>A in, B in , B out, </a:t>
            </a:r>
            <a:r>
              <a:rPr lang="en-US" dirty="0" err="1"/>
              <a:t>A</a:t>
            </a:r>
            <a:r>
              <a:rPr lang="en-US" dirty="0"/>
              <a:t> out, C in, C out (BAC)</a:t>
            </a:r>
          </a:p>
          <a:p>
            <a:endParaRPr lang="en-US" dirty="0"/>
          </a:p>
          <a:p>
            <a:r>
              <a:rPr lang="en-US" dirty="0"/>
              <a:t>Is that possible to get CAB as the output?</a:t>
            </a:r>
          </a:p>
        </p:txBody>
      </p:sp>
    </p:spTree>
    <p:extLst>
      <p:ext uri="{BB962C8B-B14F-4D97-AF65-F5344CB8AC3E}">
        <p14:creationId xmlns:p14="http://schemas.microsoft.com/office/powerpoint/2010/main" val="12853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235c5d1bc_0_17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Java Docs</a:t>
            </a:r>
            <a:endParaRPr/>
          </a:p>
        </p:txBody>
      </p:sp>
      <p:sp>
        <p:nvSpPr>
          <p:cNvPr id="238" name="Google Shape;238;g7235c5d1bc_0_17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39" name="Google Shape;239;g7235c5d1bc_0_172"/>
          <p:cNvSpPr txBox="1">
            <a:spLocks noGrp="1"/>
          </p:cNvSpPr>
          <p:nvPr>
            <p:ph type="body" idx="3"/>
          </p:nvPr>
        </p:nvSpPr>
        <p:spPr>
          <a:xfrm>
            <a:off x="1566225" y="4931550"/>
            <a:ext cx="214845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09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/>
              <a:t>Stacks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hlink"/>
                </a:solidFill>
                <a:hlinkClick r:id="rId3"/>
              </a:rPr>
              <a:t>https://docs.oracle.com/javase/8/docs/api/java/util/Stack.html</a:t>
            </a:r>
            <a:endParaRPr sz="6000"/>
          </a:p>
          <a:p>
            <a:pPr marL="457200" lvl="0" indent="-609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</a:pPr>
            <a:r>
              <a:rPr lang="en-US" sz="6000"/>
              <a:t>Queues</a:t>
            </a:r>
            <a:endParaRPr sz="60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>
                <a:solidFill>
                  <a:schemeClr val="hlink"/>
                </a:solidFill>
                <a:hlinkClick r:id="rId4"/>
              </a:rPr>
              <a:t>https://docs.oracle.com/javase/8/docs/api/java/util/Queue.html</a:t>
            </a:r>
            <a:endParaRPr sz="600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DB3FE-B11D-4293-A6DB-6AD04FAE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288" y="1452809"/>
            <a:ext cx="21337925" cy="1625060"/>
          </a:xfrm>
        </p:spPr>
        <p:txBody>
          <a:bodyPr/>
          <a:lstStyle/>
          <a:p>
            <a:r>
              <a:rPr lang="en-US" sz="8800" dirty="0"/>
              <a:t>Why we need to use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0DB07-631F-4B6C-A862-82279F3C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88" y="3582694"/>
            <a:ext cx="13098338" cy="9587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3E30A6-2A73-4DA1-BA57-9E26D590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914" y="3582694"/>
            <a:ext cx="11600939" cy="95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DB060A-D990-4F98-B1AC-B0AC72347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909" y="592302"/>
            <a:ext cx="21337925" cy="886397"/>
          </a:xfrm>
        </p:spPr>
        <p:txBody>
          <a:bodyPr/>
          <a:lstStyle/>
          <a:p>
            <a:r>
              <a:rPr lang="en-US" dirty="0"/>
              <a:t>Bracket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6BE6-15AE-47B0-B731-6928FBFDBEC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346908" y="1478699"/>
            <a:ext cx="21337925" cy="11633954"/>
          </a:xfrm>
        </p:spPr>
        <p:txBody>
          <a:bodyPr/>
          <a:lstStyle/>
          <a:p>
            <a:r>
              <a:rPr lang="en-US" dirty="0"/>
              <a:t>({[()]})</a:t>
            </a:r>
          </a:p>
          <a:p>
            <a:r>
              <a:rPr lang="en-US" dirty="0"/>
              <a:t>()] : illegal </a:t>
            </a:r>
          </a:p>
          <a:p>
            <a:r>
              <a:rPr lang="en-US" dirty="0"/>
              <a:t>{(}: illegal</a:t>
            </a:r>
          </a:p>
          <a:p>
            <a:pPr marL="1371600" indent="-1143000">
              <a:buAutoNum type="arabicParenR"/>
            </a:pPr>
            <a:r>
              <a:rPr lang="en-US" dirty="0"/>
              <a:t>Scan every bracket. If it belongs to left bracket, then PUSH it into the stack. If it is a right bracket, then check if it can match the top element in the stack. If they match, then pop it out of the stack</a:t>
            </a:r>
          </a:p>
          <a:p>
            <a:pPr marL="1371600" indent="-1143000">
              <a:buAutoNum type="arabicParenR"/>
            </a:pPr>
            <a:r>
              <a:rPr lang="en-US" dirty="0"/>
              <a:t>When the scan is over, if the stack is empty, then it means the bracket match. </a:t>
            </a:r>
          </a:p>
        </p:txBody>
      </p:sp>
    </p:spTree>
    <p:extLst>
      <p:ext uri="{BB962C8B-B14F-4D97-AF65-F5344CB8AC3E}">
        <p14:creationId xmlns:p14="http://schemas.microsoft.com/office/powerpoint/2010/main" val="357823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F35E70-716B-42EE-9596-3474393C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10" y="1844842"/>
            <a:ext cx="17267026" cy="69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9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9385639-C47A-4448-BEC2-5357C264D6BF}"/>
              </a:ext>
            </a:extLst>
          </p:cNvPr>
          <p:cNvSpPr txBox="1">
            <a:spLocks/>
          </p:cNvSpPr>
          <p:nvPr/>
        </p:nvSpPr>
        <p:spPr>
          <a:xfrm>
            <a:off x="1780046" y="4533995"/>
            <a:ext cx="21337925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Expression Evaluation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https://www.geeksforgeeks.org/expression-evaluation/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22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1ED71-E40C-471C-A483-AF64BB2F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288" y="1452809"/>
            <a:ext cx="21337925" cy="2659190"/>
          </a:xfrm>
        </p:spPr>
        <p:txBody>
          <a:bodyPr/>
          <a:lstStyle/>
          <a:p>
            <a:r>
              <a:rPr lang="en-US" sz="9600" dirty="0"/>
              <a:t>Why we need to use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6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1f92cdfa_0_0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/>
              <a:t>Stacks &amp; Queues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35c5d1bc_0_10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Queue (Computer Science)</a:t>
            </a:r>
            <a:endParaRPr/>
          </a:p>
        </p:txBody>
      </p:sp>
      <p:sp>
        <p:nvSpPr>
          <p:cNvPr id="188" name="Google Shape;188;g7235c5d1bc_0_10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9" name="Google Shape;189;g7235c5d1bc_0_108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89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dirty="0"/>
              <a:t>A </a:t>
            </a:r>
            <a:r>
              <a:rPr lang="en-US" b="1" dirty="0"/>
              <a:t>queue</a:t>
            </a:r>
            <a:r>
              <a:rPr lang="en-US" dirty="0"/>
              <a:t> is a first-in first-out (</a:t>
            </a:r>
            <a:r>
              <a:rPr lang="en-US" b="1" dirty="0"/>
              <a:t>FIFO</a:t>
            </a:r>
            <a:r>
              <a:rPr lang="en-US" dirty="0"/>
              <a:t>) data structure that maintains the order in which the elements were inserted</a:t>
            </a:r>
            <a:endParaRPr dirty="0"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dirty="0"/>
              <a:t>supports operations: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add()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remove(): removes the head.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peek()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Stack</a:t>
            </a:r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636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think of a stack of chairs!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the chair you take is the last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(or most recent) chair you put 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the stack</a:t>
            </a:r>
            <a:endParaRPr/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500" y="4170448"/>
            <a:ext cx="8009500" cy="80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35c5d1bc_0_11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Stack</a:t>
            </a:r>
            <a:endParaRPr/>
          </a:p>
        </p:txBody>
      </p:sp>
      <p:sp>
        <p:nvSpPr>
          <p:cNvPr id="203" name="Google Shape;203;g7235c5d1bc_0_11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4" name="Google Shape;204;g7235c5d1bc_0_11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dirty="0"/>
              <a:t>A </a:t>
            </a:r>
            <a:r>
              <a:rPr lang="en-US" b="1" dirty="0"/>
              <a:t>stack</a:t>
            </a:r>
            <a:r>
              <a:rPr lang="en-US" dirty="0"/>
              <a:t> is a last-in first-out (</a:t>
            </a:r>
            <a:r>
              <a:rPr lang="en-US" b="1" dirty="0"/>
              <a:t>LIFO</a:t>
            </a:r>
            <a:r>
              <a:rPr lang="en-US" dirty="0"/>
              <a:t>) data structure that maintains the order in which they were inserted </a:t>
            </a:r>
            <a:endParaRPr dirty="0"/>
          </a:p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dirty="0"/>
              <a:t>supports operations: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push()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pop(): get the first element of the stack.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peek(): get the first element of the stack without deleting the element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empty()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8FF1B5-859E-4AC6-B50D-1BC66C52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29" y="2897507"/>
            <a:ext cx="15564850" cy="725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35c5d1bc_0_13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What data structure should we use?</a:t>
            </a:r>
            <a:endParaRPr/>
          </a:p>
        </p:txBody>
      </p:sp>
      <p:sp>
        <p:nvSpPr>
          <p:cNvPr id="210" name="Google Shape;210;g7235c5d1bc_0_13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11" name="Google Shape;211;g7235c5d1bc_0_13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What data structure should we use to implement stacks and queues? 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35c5d1bc_0_14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What data structure should we use?</a:t>
            </a:r>
            <a:endParaRPr/>
          </a:p>
        </p:txBody>
      </p:sp>
      <p:sp>
        <p:nvSpPr>
          <p:cNvPr id="217" name="Google Shape;217;g7235c5d1bc_0_14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18" name="Google Shape;218;g7235c5d1bc_0_148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dirty="0"/>
              <a:t>What data structure should we use to implement stacks and queues? Linked List or Array</a:t>
            </a:r>
            <a:endParaRPr dirty="0"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dirty="0"/>
              <a:t>Why? 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We want to maintain order</a:t>
            </a:r>
            <a:endParaRPr dirty="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We want fast access to the first and last elements</a:t>
            </a:r>
            <a:endParaRPr dirty="0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35c5d1bc_0_15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Queues Using Linked Lists</a:t>
            </a:r>
            <a:endParaRPr/>
          </a:p>
        </p:txBody>
      </p:sp>
      <p:sp>
        <p:nvSpPr>
          <p:cNvPr id="224" name="Google Shape;224;g7235c5d1bc_0_15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25" name="Google Shape;225;g7235c5d1bc_0_154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add to the end of the linked list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retrieve from the front of the linked list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444</Words>
  <Application>Microsoft Office PowerPoint</Application>
  <PresentationFormat>Custom</PresentationFormat>
  <Paragraphs>55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Gill Sans</vt:lpstr>
      <vt:lpstr>Merriweather Sans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12</cp:revision>
  <dcterms:modified xsi:type="dcterms:W3CDTF">2021-10-18T14:39:11Z</dcterms:modified>
</cp:coreProperties>
</file>