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95" r:id="rId3"/>
    <p:sldId id="296" r:id="rId4"/>
    <p:sldId id="297" r:id="rId5"/>
    <p:sldId id="265" r:id="rId6"/>
    <p:sldId id="266" r:id="rId7"/>
    <p:sldId id="267" r:id="rId8"/>
    <p:sldId id="268" r:id="rId9"/>
    <p:sldId id="269" r:id="rId10"/>
    <p:sldId id="270" r:id="rId11"/>
    <p:sldId id="271" r:id="rId12"/>
    <p:sldId id="272" r:id="rId13"/>
    <p:sldId id="273" r:id="rId14"/>
    <p:sldId id="274" r:id="rId15"/>
    <p:sldId id="276" r:id="rId16"/>
    <p:sldId id="277" r:id="rId17"/>
    <p:sldId id="294" r:id="rId18"/>
    <p:sldId id="278" r:id="rId19"/>
    <p:sldId id="279" r:id="rId20"/>
    <p:sldId id="280" r:id="rId21"/>
    <p:sldId id="281" r:id="rId22"/>
    <p:sldId id="282" r:id="rId23"/>
    <p:sldId id="283" r:id="rId24"/>
    <p:sldId id="284" r:id="rId25"/>
    <p:sldId id="291" r:id="rId26"/>
    <p:sldId id="292" r:id="rId27"/>
    <p:sldId id="293" r:id="rId28"/>
    <p:sldId id="285" r:id="rId29"/>
    <p:sldId id="286" r:id="rId30"/>
    <p:sldId id="287" r:id="rId31"/>
    <p:sldId id="289" r:id="rId32"/>
  </p:sldIdLst>
  <p:sldSz cx="24384000" cy="13716000"/>
  <p:notesSz cx="6858000" cy="9144000"/>
  <p:embeddedFontLst>
    <p:embeddedFont>
      <p:font typeface="Gill Sans" panose="02010600030101010101" charset="0"/>
      <p:regular r:id="rId34"/>
      <p:bold r:id="rId35"/>
    </p:embeddedFont>
    <p:embeddedFont>
      <p:font typeface="Merriweather Sans"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g55gmtfheXM5ecIzZZBK9zrT03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30" d="100"/>
          <a:sy n="30" d="100"/>
        </p:scale>
        <p:origin x="459" y="42"/>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1pPr>
            <a:lvl2pPr marL="914400" marR="0" lvl="1"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2pPr>
            <a:lvl3pPr marL="1371600" marR="0" lvl="2"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3pPr>
            <a:lvl4pPr marL="1828800" marR="0" lvl="3"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4pPr>
            <a:lvl5pPr marL="2286000" marR="0" lvl="4"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5pPr>
            <a:lvl6pPr marL="2743200" marR="0" lvl="5"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6pPr>
            <a:lvl7pPr marL="3200400" marR="0" lvl="6"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7pPr>
            <a:lvl8pPr marL="3657600" marR="0" lvl="7"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8pPr>
            <a:lvl9pPr marL="4114800" marR="0" lvl="8" indent="-228600" algn="l" rtl="0">
              <a:spcBef>
                <a:spcPts val="0"/>
              </a:spcBef>
              <a:spcAft>
                <a:spcPts val="0"/>
              </a:spcAft>
              <a:buSzPts val="1400"/>
              <a:buNone/>
              <a:defRPr sz="30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29161b78f_1_1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729161b78f_1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29161b78f_1_10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729161b78f_1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29161b78f_1_14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729161b78f_1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729161b78f_1_20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g729161b78f_1_2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053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729161b78f_1_33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g729161b78f_1_3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29161b78f_1_3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g729161b78f_1_3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729161b78f_1_3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729161b78f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729161b78f_1_3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g729161b78f_1_3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29161b78f_1_2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29161b78f_1_2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29161b78f_1_2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729161b78f_1_2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29161b78f_1_8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729161b78f_1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Presentation Title" type="tx">
  <p:cSld name="TITLE_AND_BODY">
    <p:bg>
      <p:bgPr>
        <a:solidFill>
          <a:srgbClr val="E9EAED"/>
        </a:solidFill>
        <a:effectLst/>
      </p:bgPr>
    </p:bg>
    <p:spTree>
      <p:nvGrpSpPr>
        <p:cNvPr id="1" name="Shape 10"/>
        <p:cNvGrpSpPr/>
        <p:nvPr/>
      </p:nvGrpSpPr>
      <p:grpSpPr>
        <a:xfrm>
          <a:off x="0" y="0"/>
          <a:ext cx="0" cy="0"/>
          <a:chOff x="0" y="0"/>
          <a:chExt cx="0" cy="0"/>
        </a:xfrm>
      </p:grpSpPr>
      <p:sp>
        <p:nvSpPr>
          <p:cNvPr id="11" name="Google Shape;11;p25"/>
          <p:cNvSpPr txBox="1">
            <a:spLocks noGrp="1"/>
          </p:cNvSpPr>
          <p:nvPr>
            <p:ph type="body" idx="1"/>
          </p:nvPr>
        </p:nvSpPr>
        <p:spPr>
          <a:xfrm>
            <a:off x="1529823" y="5909061"/>
            <a:ext cx="22353996" cy="1529081"/>
          </a:xfrm>
          <a:prstGeom prst="rect">
            <a:avLst/>
          </a:prstGeom>
          <a:noFill/>
          <a:ln>
            <a:noFill/>
          </a:ln>
        </p:spPr>
        <p:txBody>
          <a:bodyPr spcFirstLastPara="1" wrap="square" lIns="0" tIns="0" rIns="0" bIns="0" anchor="b" anchorCtr="0">
            <a:spAutoFit/>
          </a:bodyPr>
          <a:lstStyle>
            <a:lvl1pPr marL="457200" lvl="0" indent="-228600" algn="l">
              <a:lnSpc>
                <a:spcPct val="80000"/>
              </a:lnSpc>
              <a:spcBef>
                <a:spcPts val="0"/>
              </a:spcBef>
              <a:spcAft>
                <a:spcPts val="0"/>
              </a:spcAft>
              <a:buClr>
                <a:srgbClr val="4266B0"/>
              </a:buClr>
              <a:buSzPts val="12000"/>
              <a:buFont typeface="Arial"/>
              <a:buNone/>
              <a:defRPr sz="12000">
                <a:solidFill>
                  <a:srgbClr val="4266B0"/>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12" name="Google Shape;12;p25"/>
          <p:cNvSpPr txBox="1">
            <a:spLocks noGrp="1"/>
          </p:cNvSpPr>
          <p:nvPr>
            <p:ph type="body" idx="2"/>
          </p:nvPr>
        </p:nvSpPr>
        <p:spPr>
          <a:xfrm>
            <a:off x="1529823" y="10632259"/>
            <a:ext cx="22353996" cy="758191"/>
          </a:xfrm>
          <a:prstGeom prst="rect">
            <a:avLst/>
          </a:prstGeom>
          <a:noFill/>
          <a:ln>
            <a:noFill/>
          </a:ln>
        </p:spPr>
        <p:txBody>
          <a:bodyPr spcFirstLastPara="1" wrap="square" lIns="0" tIns="0" rIns="0" bIns="0" anchor="t" anchorCtr="0">
            <a:spAutoFit/>
          </a:bodyPr>
          <a:lstStyle>
            <a:lvl1pPr marL="457200" lvl="0" indent="-228600" algn="l">
              <a:lnSpc>
                <a:spcPct val="80000"/>
              </a:lnSpc>
              <a:spcBef>
                <a:spcPts val="0"/>
              </a:spcBef>
              <a:spcAft>
                <a:spcPts val="0"/>
              </a:spcAft>
              <a:buClr>
                <a:schemeClr val="accent1"/>
              </a:buClr>
              <a:buSzPts val="6000"/>
              <a:buFont typeface="Arial"/>
              <a:buNone/>
              <a:defRPr sz="6000">
                <a:solidFill>
                  <a:schemeClr val="accent1"/>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13" name="Google Shape;13;p25"/>
          <p:cNvSpPr txBox="1">
            <a:spLocks noGrp="1"/>
          </p:cNvSpPr>
          <p:nvPr>
            <p:ph type="body" idx="3"/>
          </p:nvPr>
        </p:nvSpPr>
        <p:spPr>
          <a:xfrm>
            <a:off x="1529823" y="11629054"/>
            <a:ext cx="22353996" cy="643891"/>
          </a:xfrm>
          <a:prstGeom prst="rect">
            <a:avLst/>
          </a:prstGeom>
          <a:noFill/>
          <a:ln>
            <a:noFill/>
          </a:ln>
        </p:spPr>
        <p:txBody>
          <a:bodyPr spcFirstLastPara="1" wrap="square" lIns="0" tIns="0" rIns="0" bIns="0" anchor="t" anchorCtr="0">
            <a:spAutoFit/>
          </a:bodyPr>
          <a:lstStyle>
            <a:lvl1pPr marL="457200" lvl="0" indent="-228600" algn="l">
              <a:lnSpc>
                <a:spcPct val="80000"/>
              </a:lnSpc>
              <a:spcBef>
                <a:spcPts val="0"/>
              </a:spcBef>
              <a:spcAft>
                <a:spcPts val="0"/>
              </a:spcAft>
              <a:buClr>
                <a:srgbClr val="878D9C"/>
              </a:buClr>
              <a:buSzPts val="5000"/>
              <a:buFont typeface="Arial"/>
              <a:buNone/>
              <a:defRPr sz="5000">
                <a:solidFill>
                  <a:srgbClr val="878D9C"/>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14" name="Google Shape;14;p25"/>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rgbClr val="E9EAED"/>
        </a:solidFill>
        <a:effectLst/>
      </p:bgPr>
    </p:bg>
    <p:spTree>
      <p:nvGrpSpPr>
        <p:cNvPr id="1" name="Shape 50"/>
        <p:cNvGrpSpPr/>
        <p:nvPr/>
      </p:nvGrpSpPr>
      <p:grpSpPr>
        <a:xfrm>
          <a:off x="0" y="0"/>
          <a:ext cx="0" cy="0"/>
          <a:chOff x="0" y="0"/>
          <a:chExt cx="0" cy="0"/>
        </a:xfrm>
      </p:grpSpPr>
      <p:sp>
        <p:nvSpPr>
          <p:cNvPr id="51" name="Google Shape;51;p34"/>
          <p:cNvSpPr txBox="1">
            <a:spLocks noGrp="1"/>
          </p:cNvSpPr>
          <p:nvPr>
            <p:ph type="sldNum" idx="12"/>
          </p:nvPr>
        </p:nvSpPr>
        <p:spPr>
          <a:xfrm>
            <a:off x="12020550" y="13030200"/>
            <a:ext cx="317500" cy="355600"/>
          </a:xfrm>
          <a:prstGeom prst="rect">
            <a:avLst/>
          </a:prstGeom>
          <a:noFill/>
          <a:ln>
            <a:noFill/>
          </a:ln>
        </p:spPr>
        <p:txBody>
          <a:bodyPr spcFirstLastPara="1" wrap="square" lIns="0" tIns="0" rIns="0" bIns="0" anchor="t"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ard (Full)">
  <p:cSld name="Card (Full)">
    <p:bg>
      <p:bgPr>
        <a:solidFill>
          <a:srgbClr val="EAEAEA"/>
        </a:solidFill>
        <a:effectLst/>
      </p:bgPr>
    </p:bg>
    <p:spTree>
      <p:nvGrpSpPr>
        <p:cNvPr id="1" name="Shape 52"/>
        <p:cNvGrpSpPr/>
        <p:nvPr/>
      </p:nvGrpSpPr>
      <p:grpSpPr>
        <a:xfrm>
          <a:off x="0" y="0"/>
          <a:ext cx="0" cy="0"/>
          <a:chOff x="0" y="0"/>
          <a:chExt cx="0" cy="0"/>
        </a:xfrm>
      </p:grpSpPr>
      <p:sp>
        <p:nvSpPr>
          <p:cNvPr id="53" name="Google Shape;53;p35"/>
          <p:cNvSpPr/>
          <p:nvPr/>
        </p:nvSpPr>
        <p:spPr>
          <a:xfrm>
            <a:off x="495299" y="508000"/>
            <a:ext cx="23368001" cy="12699999"/>
          </a:xfrm>
          <a:prstGeom prst="roundRect">
            <a:avLst>
              <a:gd name="adj" fmla="val 279"/>
            </a:avLst>
          </a:prstGeom>
          <a:solidFill>
            <a:schemeClr val="accent2"/>
          </a:solidFill>
          <a:ln w="12700" cap="flat" cmpd="sng">
            <a:solidFill>
              <a:srgbClr val="DBDEE2"/>
            </a:solidFill>
            <a:prstDash val="solid"/>
            <a:miter lim="400000"/>
            <a:headEnd type="none" w="sm" len="sm"/>
            <a:tailEnd type="none" w="sm" len="sm"/>
          </a:ln>
          <a:effectLst>
            <a:outerShdw blurRad="12700" dist="12700" dir="5400000" rotWithShape="0">
              <a:srgbClr val="BBC0C7"/>
            </a:outerShdw>
          </a:effectLst>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rgbClr val="4E5462"/>
              </a:buClr>
              <a:buSzPts val="9000"/>
              <a:buFont typeface="Arial"/>
              <a:buNone/>
            </a:pPr>
            <a:endParaRPr sz="9000" b="0" i="0" u="none" strike="noStrike" cap="none">
              <a:solidFill>
                <a:srgbClr val="6A717D"/>
              </a:solidFill>
              <a:latin typeface="Arial"/>
              <a:ea typeface="Arial"/>
              <a:cs typeface="Arial"/>
              <a:sym typeface="Arial"/>
            </a:endParaRPr>
          </a:p>
        </p:txBody>
      </p:sp>
      <p:sp>
        <p:nvSpPr>
          <p:cNvPr id="54" name="Google Shape;54;p35"/>
          <p:cNvSpPr txBox="1">
            <a:spLocks noGrp="1"/>
          </p:cNvSpPr>
          <p:nvPr>
            <p:ph type="sldNum" idx="12"/>
          </p:nvPr>
        </p:nvSpPr>
        <p:spPr>
          <a:xfrm>
            <a:off x="12020550" y="13030200"/>
            <a:ext cx="317500" cy="355600"/>
          </a:xfrm>
          <a:prstGeom prst="rect">
            <a:avLst/>
          </a:prstGeom>
          <a:noFill/>
          <a:ln>
            <a:noFill/>
          </a:ln>
        </p:spPr>
        <p:txBody>
          <a:bodyPr spcFirstLastPara="1" wrap="square" lIns="0" tIns="0" rIns="0" bIns="0" anchor="t"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id">
  <p:cSld name="Grid">
    <p:bg>
      <p:bgPr>
        <a:solidFill>
          <a:srgbClr val="E9EAED"/>
        </a:solidFill>
        <a:effectLst/>
      </p:bgPr>
    </p:bg>
    <p:spTree>
      <p:nvGrpSpPr>
        <p:cNvPr id="1" name="Shape 55"/>
        <p:cNvGrpSpPr/>
        <p:nvPr/>
      </p:nvGrpSpPr>
      <p:grpSpPr>
        <a:xfrm>
          <a:off x="0" y="0"/>
          <a:ext cx="0" cy="0"/>
          <a:chOff x="0" y="0"/>
          <a:chExt cx="0" cy="0"/>
        </a:xfrm>
      </p:grpSpPr>
      <p:pic>
        <p:nvPicPr>
          <p:cNvPr id="56" name="Google Shape;56;p36" descr="grid.png"/>
          <p:cNvPicPr preferRelativeResize="0"/>
          <p:nvPr/>
        </p:nvPicPr>
        <p:blipFill rotWithShape="1">
          <a:blip r:embed="rId2">
            <a:alphaModFix/>
          </a:blip>
          <a:srcRect/>
          <a:stretch/>
        </p:blipFill>
        <p:spPr>
          <a:xfrm>
            <a:off x="0" y="0"/>
            <a:ext cx="24384001" cy="13716000"/>
          </a:xfrm>
          <a:prstGeom prst="rect">
            <a:avLst/>
          </a:prstGeom>
          <a:noFill/>
          <a:ln>
            <a:noFill/>
          </a:ln>
        </p:spPr>
      </p:pic>
      <p:sp>
        <p:nvSpPr>
          <p:cNvPr id="57" name="Google Shape;57;p36"/>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Interstitial">
  <p:cSld name="Interstitial">
    <p:spTree>
      <p:nvGrpSpPr>
        <p:cNvPr id="1" name="Shape 15"/>
        <p:cNvGrpSpPr/>
        <p:nvPr/>
      </p:nvGrpSpPr>
      <p:grpSpPr>
        <a:xfrm>
          <a:off x="0" y="0"/>
          <a:ext cx="0" cy="0"/>
          <a:chOff x="0" y="0"/>
          <a:chExt cx="0" cy="0"/>
        </a:xfrm>
      </p:grpSpPr>
      <p:sp>
        <p:nvSpPr>
          <p:cNvPr id="16" name="Google Shape;16;p26"/>
          <p:cNvSpPr txBox="1">
            <a:spLocks noGrp="1"/>
          </p:cNvSpPr>
          <p:nvPr>
            <p:ph type="body" idx="1"/>
          </p:nvPr>
        </p:nvSpPr>
        <p:spPr>
          <a:xfrm>
            <a:off x="1521833" y="6042152"/>
            <a:ext cx="21340333" cy="1529080"/>
          </a:xfrm>
          <a:prstGeom prst="rect">
            <a:avLst/>
          </a:prstGeom>
          <a:noFill/>
          <a:ln>
            <a:noFill/>
          </a:ln>
        </p:spPr>
        <p:txBody>
          <a:bodyPr spcFirstLastPara="1" wrap="square" lIns="0" tIns="0" rIns="0" bIns="0" anchor="t" anchorCtr="0">
            <a:spAutoFit/>
          </a:bodyPr>
          <a:lstStyle>
            <a:lvl1pPr marL="457200" lvl="0" indent="-228600" algn="ctr">
              <a:lnSpc>
                <a:spcPct val="80000"/>
              </a:lnSpc>
              <a:spcBef>
                <a:spcPts val="0"/>
              </a:spcBef>
              <a:spcAft>
                <a:spcPts val="0"/>
              </a:spcAft>
              <a:buClr>
                <a:schemeClr val="accent2"/>
              </a:buClr>
              <a:buSzPts val="12000"/>
              <a:buFont typeface="Arial"/>
              <a:buNone/>
              <a:defRPr sz="12000">
                <a:solidFill>
                  <a:schemeClr val="accent2"/>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17" name="Google Shape;17;p26"/>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Paragraph">
  <p:cSld name="Paragraph">
    <p:bg>
      <p:bgPr>
        <a:solidFill>
          <a:srgbClr val="E9EAED"/>
        </a:solidFill>
        <a:effectLst/>
      </p:bgPr>
    </p:bg>
    <p:spTree>
      <p:nvGrpSpPr>
        <p:cNvPr id="1" name="Shape 18"/>
        <p:cNvGrpSpPr/>
        <p:nvPr/>
      </p:nvGrpSpPr>
      <p:grpSpPr>
        <a:xfrm>
          <a:off x="0" y="0"/>
          <a:ext cx="0" cy="0"/>
          <a:chOff x="0" y="0"/>
          <a:chExt cx="0" cy="0"/>
        </a:xfrm>
      </p:grpSpPr>
      <p:sp>
        <p:nvSpPr>
          <p:cNvPr id="19" name="Google Shape;19;p27"/>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20" name="Google Shape;20;p27"/>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lvl1pPr marL="457200" lvl="0" indent="-228600" algn="l">
              <a:lnSpc>
                <a:spcPct val="80000"/>
              </a:lnSpc>
              <a:spcBef>
                <a:spcPts val="0"/>
              </a:spcBef>
              <a:spcAft>
                <a:spcPts val="0"/>
              </a:spcAft>
              <a:buClr>
                <a:schemeClr val="accent1"/>
              </a:buClr>
              <a:buSzPts val="6000"/>
              <a:buFont typeface="Arial"/>
              <a:buNone/>
              <a:defRPr sz="6000">
                <a:solidFill>
                  <a:schemeClr val="accent1"/>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21" name="Google Shape;21;p27"/>
          <p:cNvSpPr txBox="1">
            <a:spLocks noGrp="1"/>
          </p:cNvSpPr>
          <p:nvPr>
            <p:ph type="body" idx="3"/>
          </p:nvPr>
        </p:nvSpPr>
        <p:spPr>
          <a:xfrm>
            <a:off x="1529388" y="4821090"/>
            <a:ext cx="21337925" cy="5436490"/>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Clr>
                <a:srgbClr val="4E5462"/>
              </a:buClr>
              <a:buSzPts val="7000"/>
              <a:buFont typeface="Arial"/>
              <a:buNone/>
              <a:defRPr sz="7000"/>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22" name="Google Shape;22;p27"/>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ogo — Horizontal" type="title">
  <p:cSld name="TITLE">
    <p:spTree>
      <p:nvGrpSpPr>
        <p:cNvPr id="1" name="Shape 23"/>
        <p:cNvGrpSpPr/>
        <p:nvPr/>
      </p:nvGrpSpPr>
      <p:grpSpPr>
        <a:xfrm>
          <a:off x="0" y="0"/>
          <a:ext cx="0" cy="0"/>
          <a:chOff x="0" y="0"/>
          <a:chExt cx="0" cy="0"/>
        </a:xfrm>
      </p:grpSpPr>
      <p:sp>
        <p:nvSpPr>
          <p:cNvPr id="24" name="Google Shape;24;p28"/>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ullets with Subtitle">
  <p:cSld name="Bullets with Subtitle">
    <p:bg>
      <p:bgPr>
        <a:solidFill>
          <a:srgbClr val="E9EAED"/>
        </a:solidFill>
        <a:effectLst/>
      </p:bgPr>
    </p:bg>
    <p:spTree>
      <p:nvGrpSpPr>
        <p:cNvPr id="1" name="Shape 25"/>
        <p:cNvGrpSpPr/>
        <p:nvPr/>
      </p:nvGrpSpPr>
      <p:grpSpPr>
        <a:xfrm>
          <a:off x="0" y="0"/>
          <a:ext cx="0" cy="0"/>
          <a:chOff x="0" y="0"/>
          <a:chExt cx="0" cy="0"/>
        </a:xfrm>
      </p:grpSpPr>
      <p:sp>
        <p:nvSpPr>
          <p:cNvPr id="26" name="Google Shape;26;p29"/>
          <p:cNvSpPr txBox="1">
            <a:spLocks noGrp="1"/>
          </p:cNvSpPr>
          <p:nvPr>
            <p:ph type="body" idx="1"/>
          </p:nvPr>
        </p:nvSpPr>
        <p:spPr>
          <a:xfrm>
            <a:off x="1529388" y="4834831"/>
            <a:ext cx="21337925" cy="6569711"/>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27" name="Google Shape;27;p29"/>
          <p:cNvSpPr txBox="1">
            <a:spLocks noGrp="1"/>
          </p:cNvSpPr>
          <p:nvPr>
            <p:ph type="body" idx="2"/>
          </p:nvPr>
        </p:nvSpPr>
        <p:spPr>
          <a:xfrm>
            <a:off x="1491288" y="1452809"/>
            <a:ext cx="21337925" cy="1276351"/>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28" name="Google Shape;28;p29"/>
          <p:cNvSpPr txBox="1">
            <a:spLocks noGrp="1"/>
          </p:cNvSpPr>
          <p:nvPr>
            <p:ph type="body" idx="3"/>
          </p:nvPr>
        </p:nvSpPr>
        <p:spPr>
          <a:xfrm>
            <a:off x="1491288" y="2844887"/>
            <a:ext cx="21337925" cy="765049"/>
          </a:xfrm>
          <a:prstGeom prst="rect">
            <a:avLst/>
          </a:prstGeom>
          <a:noFill/>
          <a:ln>
            <a:noFill/>
          </a:ln>
        </p:spPr>
        <p:txBody>
          <a:bodyPr spcFirstLastPara="1" wrap="square" lIns="0" tIns="0" rIns="0" bIns="0" anchor="t" anchorCtr="0">
            <a:spAutoFit/>
          </a:bodyPr>
          <a:lstStyle>
            <a:lvl1pPr marL="457200" lvl="0" indent="-228600" algn="l">
              <a:lnSpc>
                <a:spcPct val="80000"/>
              </a:lnSpc>
              <a:spcBef>
                <a:spcPts val="0"/>
              </a:spcBef>
              <a:spcAft>
                <a:spcPts val="0"/>
              </a:spcAft>
              <a:buClr>
                <a:schemeClr val="accent1"/>
              </a:buClr>
              <a:buSzPts val="6000"/>
              <a:buFont typeface="Arial"/>
              <a:buNone/>
              <a:defRPr sz="6000">
                <a:solidFill>
                  <a:schemeClr val="accent1"/>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29" name="Google Shape;29;p29"/>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ullets">
  <p:cSld name="Bullets">
    <p:bg>
      <p:bgPr>
        <a:solidFill>
          <a:srgbClr val="E9EAED"/>
        </a:solidFill>
        <a:effectLst/>
      </p:bgPr>
    </p:bg>
    <p:spTree>
      <p:nvGrpSpPr>
        <p:cNvPr id="1" name="Shape 30"/>
        <p:cNvGrpSpPr/>
        <p:nvPr/>
      </p:nvGrpSpPr>
      <p:grpSpPr>
        <a:xfrm>
          <a:off x="0" y="0"/>
          <a:ext cx="0" cy="0"/>
          <a:chOff x="0" y="0"/>
          <a:chExt cx="0" cy="0"/>
        </a:xfrm>
      </p:grpSpPr>
      <p:sp>
        <p:nvSpPr>
          <p:cNvPr id="31" name="Google Shape;31;p30"/>
          <p:cNvSpPr txBox="1">
            <a:spLocks noGrp="1"/>
          </p:cNvSpPr>
          <p:nvPr>
            <p:ph type="body" idx="1"/>
          </p:nvPr>
        </p:nvSpPr>
        <p:spPr>
          <a:xfrm>
            <a:off x="1529388" y="3806131"/>
            <a:ext cx="21337925" cy="6156834"/>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32" name="Google Shape;32;p30"/>
          <p:cNvSpPr txBox="1">
            <a:spLocks noGrp="1"/>
          </p:cNvSpPr>
          <p:nvPr>
            <p:ph type="body" idx="2"/>
          </p:nvPr>
        </p:nvSpPr>
        <p:spPr>
          <a:xfrm>
            <a:off x="1491288" y="1452809"/>
            <a:ext cx="21337925" cy="1276351"/>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33" name="Google Shape;33;p30"/>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Quotes">
  <p:cSld name="Quotes">
    <p:bg>
      <p:bgPr>
        <a:solidFill>
          <a:srgbClr val="E9EAED"/>
        </a:solidFill>
        <a:effectLst/>
      </p:bgPr>
    </p:bg>
    <p:spTree>
      <p:nvGrpSpPr>
        <p:cNvPr id="1" name="Shape 34"/>
        <p:cNvGrpSpPr/>
        <p:nvPr/>
      </p:nvGrpSpPr>
      <p:grpSpPr>
        <a:xfrm>
          <a:off x="0" y="0"/>
          <a:ext cx="0" cy="0"/>
          <a:chOff x="0" y="0"/>
          <a:chExt cx="0" cy="0"/>
        </a:xfrm>
      </p:grpSpPr>
      <p:sp>
        <p:nvSpPr>
          <p:cNvPr id="35" name="Google Shape;35;p31"/>
          <p:cNvSpPr/>
          <p:nvPr/>
        </p:nvSpPr>
        <p:spPr>
          <a:xfrm>
            <a:off x="495299" y="508000"/>
            <a:ext cx="23368001" cy="12699999"/>
          </a:xfrm>
          <a:prstGeom prst="roundRect">
            <a:avLst>
              <a:gd name="adj" fmla="val 279"/>
            </a:avLst>
          </a:prstGeom>
          <a:solidFill>
            <a:schemeClr val="accent2"/>
          </a:solidFill>
          <a:ln w="12700" cap="flat" cmpd="sng">
            <a:solidFill>
              <a:srgbClr val="DBDEE2"/>
            </a:solidFill>
            <a:prstDash val="solid"/>
            <a:miter lim="400000"/>
            <a:headEnd type="none" w="sm" len="sm"/>
            <a:tailEnd type="none" w="sm" len="sm"/>
          </a:ln>
          <a:effectLst>
            <a:outerShdw blurRad="12700" dist="12700" dir="5400000" rotWithShape="0">
              <a:srgbClr val="BBC0C7"/>
            </a:outerShdw>
          </a:effectLst>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rgbClr val="4E5462"/>
              </a:buClr>
              <a:buSzPts val="9000"/>
              <a:buFont typeface="Arial"/>
              <a:buNone/>
            </a:pPr>
            <a:endParaRPr sz="9000" b="0" i="0" u="none" strike="noStrike" cap="none">
              <a:solidFill>
                <a:srgbClr val="6A717D"/>
              </a:solidFill>
              <a:latin typeface="Arial"/>
              <a:ea typeface="Arial"/>
              <a:cs typeface="Arial"/>
              <a:sym typeface="Arial"/>
            </a:endParaRPr>
          </a:p>
        </p:txBody>
      </p:sp>
      <p:sp>
        <p:nvSpPr>
          <p:cNvPr id="36" name="Google Shape;36;p31"/>
          <p:cNvSpPr txBox="1">
            <a:spLocks noGrp="1"/>
          </p:cNvSpPr>
          <p:nvPr>
            <p:ph type="body" idx="1"/>
          </p:nvPr>
        </p:nvSpPr>
        <p:spPr>
          <a:xfrm>
            <a:off x="1534249" y="4190877"/>
            <a:ext cx="21338857" cy="5334242"/>
          </a:xfrm>
          <a:prstGeom prst="rect">
            <a:avLst/>
          </a:prstGeom>
          <a:noFill/>
          <a:ln>
            <a:noFill/>
          </a:ln>
        </p:spPr>
        <p:txBody>
          <a:bodyPr spcFirstLastPara="1" wrap="square" lIns="0" tIns="0" rIns="0" bIns="0" anchor="ctr" anchorCtr="0">
            <a:sp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37" name="Google Shape;37;p31"/>
          <p:cNvSpPr txBox="1">
            <a:spLocks noGrp="1"/>
          </p:cNvSpPr>
          <p:nvPr>
            <p:ph type="body" idx="2"/>
          </p:nvPr>
        </p:nvSpPr>
        <p:spPr>
          <a:xfrm>
            <a:off x="1522572" y="11749991"/>
            <a:ext cx="21338855" cy="553467"/>
          </a:xfrm>
          <a:prstGeom prst="rect">
            <a:avLst/>
          </a:prstGeom>
          <a:noFill/>
          <a:ln>
            <a:noFill/>
          </a:ln>
        </p:spPr>
        <p:txBody>
          <a:bodyPr spcFirstLastPara="1" wrap="square" lIns="0" tIns="0" rIns="0" bIns="0" anchor="t" anchorCtr="0">
            <a:spAutoFit/>
          </a:bodyPr>
          <a:lstStyle>
            <a:lvl1pPr marL="457200" lvl="0" indent="-228600" algn="ctr">
              <a:lnSpc>
                <a:spcPct val="80000"/>
              </a:lnSpc>
              <a:spcBef>
                <a:spcPts val="0"/>
              </a:spcBef>
              <a:spcAft>
                <a:spcPts val="0"/>
              </a:spcAft>
              <a:buClr>
                <a:schemeClr val="accent1"/>
              </a:buClr>
              <a:buSzPts val="4400"/>
              <a:buFont typeface="Arial"/>
              <a:buNone/>
              <a:defRPr sz="4400">
                <a:solidFill>
                  <a:schemeClr val="accent1"/>
                </a:solidFil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38" name="Google Shape;38;p31"/>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aphs / Charts">
  <p:cSld name="Graphs / Charts">
    <p:bg>
      <p:bgPr>
        <a:solidFill>
          <a:srgbClr val="E9EAED"/>
        </a:solidFill>
        <a:effectLst/>
      </p:bgPr>
    </p:bg>
    <p:spTree>
      <p:nvGrpSpPr>
        <p:cNvPr id="1" name="Shape 39"/>
        <p:cNvGrpSpPr/>
        <p:nvPr/>
      </p:nvGrpSpPr>
      <p:grpSpPr>
        <a:xfrm>
          <a:off x="0" y="0"/>
          <a:ext cx="0" cy="0"/>
          <a:chOff x="0" y="0"/>
          <a:chExt cx="0" cy="0"/>
        </a:xfrm>
      </p:grpSpPr>
      <p:sp>
        <p:nvSpPr>
          <p:cNvPr id="40" name="Google Shape;40;p32"/>
          <p:cNvSpPr/>
          <p:nvPr/>
        </p:nvSpPr>
        <p:spPr>
          <a:xfrm>
            <a:off x="495299" y="508000"/>
            <a:ext cx="23368001" cy="12699999"/>
          </a:xfrm>
          <a:prstGeom prst="roundRect">
            <a:avLst>
              <a:gd name="adj" fmla="val 279"/>
            </a:avLst>
          </a:prstGeom>
          <a:solidFill>
            <a:schemeClr val="accent2"/>
          </a:solidFill>
          <a:ln w="12700" cap="flat" cmpd="sng">
            <a:solidFill>
              <a:srgbClr val="DBDEE2"/>
            </a:solidFill>
            <a:prstDash val="solid"/>
            <a:miter lim="400000"/>
            <a:headEnd type="none" w="sm" len="sm"/>
            <a:tailEnd type="none" w="sm" len="sm"/>
          </a:ln>
          <a:effectLst>
            <a:outerShdw blurRad="12700" dist="12700" dir="5400000" rotWithShape="0">
              <a:srgbClr val="BBC0C7"/>
            </a:outerShdw>
          </a:effectLst>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rgbClr val="4E5462"/>
              </a:buClr>
              <a:buSzPts val="9000"/>
              <a:buFont typeface="Arial"/>
              <a:buNone/>
            </a:pPr>
            <a:endParaRPr sz="9000" b="0" i="0" u="none" strike="noStrike" cap="none">
              <a:solidFill>
                <a:srgbClr val="6A717D"/>
              </a:solidFill>
              <a:latin typeface="Arial"/>
              <a:ea typeface="Arial"/>
              <a:cs typeface="Arial"/>
              <a:sym typeface="Arial"/>
            </a:endParaRPr>
          </a:p>
        </p:txBody>
      </p:sp>
      <p:sp>
        <p:nvSpPr>
          <p:cNvPr id="41" name="Google Shape;41;p32"/>
          <p:cNvSpPr txBox="1">
            <a:spLocks noGrp="1"/>
          </p:cNvSpPr>
          <p:nvPr>
            <p:ph type="body" idx="1"/>
          </p:nvPr>
        </p:nvSpPr>
        <p:spPr>
          <a:xfrm>
            <a:off x="1516688" y="12443032"/>
            <a:ext cx="21341939" cy="388291"/>
          </a:xfrm>
          <a:prstGeom prst="rect">
            <a:avLst/>
          </a:prstGeom>
          <a:noFill/>
          <a:ln>
            <a:noFill/>
          </a:ln>
        </p:spPr>
        <p:txBody>
          <a:bodyPr spcFirstLastPara="1" wrap="square" lIns="0" tIns="0" rIns="0" bIns="0" anchor="t" anchorCtr="0">
            <a:spAutoFit/>
          </a:bodyPr>
          <a:lstStyle>
            <a:lvl1pPr marL="457200" lvl="0" indent="-228600" algn="l">
              <a:lnSpc>
                <a:spcPct val="80000"/>
              </a:lnSpc>
              <a:spcBef>
                <a:spcPts val="0"/>
              </a:spcBef>
              <a:spcAft>
                <a:spcPts val="0"/>
              </a:spcAft>
              <a:buClr>
                <a:srgbClr val="ADB2BB"/>
              </a:buClr>
              <a:buSzPts val="3100"/>
              <a:buFont typeface="Arial"/>
              <a:buNone/>
              <a:defRPr sz="3100">
                <a:solidFill>
                  <a:srgbClr val="ADB2BB"/>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42" name="Google Shape;42;p32"/>
          <p:cNvSpPr txBox="1">
            <a:spLocks noGrp="1"/>
          </p:cNvSpPr>
          <p:nvPr>
            <p:ph type="body" idx="2"/>
          </p:nvPr>
        </p:nvSpPr>
        <p:spPr>
          <a:xfrm>
            <a:off x="1491288" y="1452809"/>
            <a:ext cx="21337925" cy="1276351"/>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43" name="Google Shape;43;p32"/>
          <p:cNvSpPr txBox="1">
            <a:spLocks noGrp="1"/>
          </p:cNvSpPr>
          <p:nvPr>
            <p:ph type="body" idx="3"/>
          </p:nvPr>
        </p:nvSpPr>
        <p:spPr>
          <a:xfrm>
            <a:off x="1491288" y="2844887"/>
            <a:ext cx="21337925" cy="765049"/>
          </a:xfrm>
          <a:prstGeom prst="rect">
            <a:avLst/>
          </a:prstGeom>
          <a:noFill/>
          <a:ln>
            <a:noFill/>
          </a:ln>
        </p:spPr>
        <p:txBody>
          <a:bodyPr spcFirstLastPara="1" wrap="square" lIns="0" tIns="0" rIns="0" bIns="0" anchor="t" anchorCtr="0">
            <a:spAutoFit/>
          </a:bodyPr>
          <a:lstStyle>
            <a:lvl1pPr marL="457200" lvl="0" indent="-228600" algn="l">
              <a:lnSpc>
                <a:spcPct val="80000"/>
              </a:lnSpc>
              <a:spcBef>
                <a:spcPts val="0"/>
              </a:spcBef>
              <a:spcAft>
                <a:spcPts val="0"/>
              </a:spcAft>
              <a:buClr>
                <a:schemeClr val="accent1"/>
              </a:buClr>
              <a:buSzPts val="6000"/>
              <a:buFont typeface="Arial"/>
              <a:buNone/>
              <a:defRPr sz="6000">
                <a:solidFill>
                  <a:schemeClr val="accent1"/>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44" name="Google Shape;44;p32"/>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de">
  <p:cSld name="Code">
    <p:bg>
      <p:bgPr>
        <a:solidFill>
          <a:srgbClr val="000000"/>
        </a:solidFill>
        <a:effectLst/>
      </p:bgPr>
    </p:bg>
    <p:spTree>
      <p:nvGrpSpPr>
        <p:cNvPr id="1" name="Shape 45"/>
        <p:cNvGrpSpPr/>
        <p:nvPr/>
      </p:nvGrpSpPr>
      <p:grpSpPr>
        <a:xfrm>
          <a:off x="0" y="0"/>
          <a:ext cx="0" cy="0"/>
          <a:chOff x="0" y="0"/>
          <a:chExt cx="0" cy="0"/>
        </a:xfrm>
      </p:grpSpPr>
      <p:sp>
        <p:nvSpPr>
          <p:cNvPr id="46" name="Google Shape;46;p33"/>
          <p:cNvSpPr txBox="1">
            <a:spLocks noGrp="1"/>
          </p:cNvSpPr>
          <p:nvPr>
            <p:ph type="body" idx="1"/>
          </p:nvPr>
        </p:nvSpPr>
        <p:spPr>
          <a:xfrm>
            <a:off x="1525682" y="4495199"/>
            <a:ext cx="21332635" cy="7724346"/>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4E5462"/>
              </a:buClr>
              <a:buSzPts val="1800"/>
              <a:buNone/>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47" name="Google Shape;47;p33"/>
          <p:cNvSpPr txBox="1">
            <a:spLocks noGrp="1"/>
          </p:cNvSpPr>
          <p:nvPr>
            <p:ph type="body" idx="2"/>
          </p:nvPr>
        </p:nvSpPr>
        <p:spPr>
          <a:xfrm>
            <a:off x="1491288" y="2819487"/>
            <a:ext cx="21337925" cy="76504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rgbClr val="DBDEE2"/>
              </a:buClr>
              <a:buSzPts val="6000"/>
              <a:buFont typeface="Arial"/>
              <a:buNone/>
              <a:defRPr sz="6000">
                <a:solidFill>
                  <a:srgbClr val="DBDEE2"/>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48" name="Google Shape;48;p33"/>
          <p:cNvSpPr txBox="1">
            <a:spLocks noGrp="1"/>
          </p:cNvSpPr>
          <p:nvPr>
            <p:ph type="body" idx="3"/>
          </p:nvPr>
        </p:nvSpPr>
        <p:spPr>
          <a:xfrm>
            <a:off x="1491288" y="1452809"/>
            <a:ext cx="21337925" cy="1276351"/>
          </a:xfrm>
          <a:prstGeom prst="rect">
            <a:avLst/>
          </a:prstGeom>
          <a:noFill/>
          <a:ln>
            <a:noFill/>
          </a:ln>
        </p:spPr>
        <p:txBody>
          <a:bodyPr spcFirstLastPara="1" wrap="square" lIns="0" tIns="0" rIns="0" bIns="0" anchor="t" anchorCtr="0">
            <a:spAutoFit/>
          </a:bodyPr>
          <a:lstStyle>
            <a:lvl1pPr marL="457200" lvl="0" indent="-228600" algn="l">
              <a:lnSpc>
                <a:spcPct val="80000"/>
              </a:lnSpc>
              <a:spcBef>
                <a:spcPts val="0"/>
              </a:spcBef>
              <a:spcAft>
                <a:spcPts val="0"/>
              </a:spcAft>
              <a:buClr>
                <a:schemeClr val="accent2"/>
              </a:buClr>
              <a:buSzPts val="10000"/>
              <a:buFont typeface="Arial"/>
              <a:buNone/>
              <a:defRPr sz="10000">
                <a:solidFill>
                  <a:schemeClr val="accent2"/>
                </a:solidFill>
                <a:latin typeface="Arial"/>
                <a:ea typeface="Arial"/>
                <a:cs typeface="Arial"/>
                <a:sym typeface="Arial"/>
              </a:defRPr>
            </a:lvl1pPr>
            <a:lvl2pPr marL="914400" lvl="1" indent="-228600" algn="l">
              <a:lnSpc>
                <a:spcPct val="120000"/>
              </a:lnSpc>
              <a:spcBef>
                <a:spcPts val="0"/>
              </a:spcBef>
              <a:spcAft>
                <a:spcPts val="0"/>
              </a:spcAft>
              <a:buClr>
                <a:srgbClr val="4E5462"/>
              </a:buClr>
              <a:buSzPts val="1800"/>
              <a:buNone/>
              <a:defRPr/>
            </a:lvl2pPr>
            <a:lvl3pPr marL="1371600" lvl="2" indent="-228600" algn="l">
              <a:lnSpc>
                <a:spcPct val="120000"/>
              </a:lnSpc>
              <a:spcBef>
                <a:spcPts val="0"/>
              </a:spcBef>
              <a:spcAft>
                <a:spcPts val="0"/>
              </a:spcAft>
              <a:buClr>
                <a:srgbClr val="4E5462"/>
              </a:buClr>
              <a:buSzPts val="1800"/>
              <a:buNone/>
              <a:defRPr/>
            </a:lvl3pPr>
            <a:lvl4pPr marL="1828800" lvl="3" indent="-228600" algn="l">
              <a:lnSpc>
                <a:spcPct val="120000"/>
              </a:lnSpc>
              <a:spcBef>
                <a:spcPts val="0"/>
              </a:spcBef>
              <a:spcAft>
                <a:spcPts val="0"/>
              </a:spcAft>
              <a:buClr>
                <a:srgbClr val="4E5462"/>
              </a:buClr>
              <a:buSzPts val="1800"/>
              <a:buNone/>
              <a:defRPr/>
            </a:lvl4pPr>
            <a:lvl5pPr marL="2286000" lvl="4" indent="-228600" algn="l">
              <a:lnSpc>
                <a:spcPct val="120000"/>
              </a:lnSpc>
              <a:spcBef>
                <a:spcPts val="0"/>
              </a:spcBef>
              <a:spcAft>
                <a:spcPts val="0"/>
              </a:spcAft>
              <a:buClr>
                <a:srgbClr val="4E5462"/>
              </a:buClr>
              <a:buSzPts val="1800"/>
              <a:buNone/>
              <a:defRPr/>
            </a:lvl5pPr>
            <a:lvl6pPr marL="2743200" lvl="5" indent="-228600" algn="l">
              <a:lnSpc>
                <a:spcPct val="120000"/>
              </a:lnSpc>
              <a:spcBef>
                <a:spcPts val="0"/>
              </a:spcBef>
              <a:spcAft>
                <a:spcPts val="0"/>
              </a:spcAft>
              <a:buClr>
                <a:srgbClr val="4E5462"/>
              </a:buClr>
              <a:buSzPts val="1800"/>
              <a:buNone/>
              <a:defRPr/>
            </a:lvl6pPr>
            <a:lvl7pPr marL="3200400" lvl="6" indent="-228600" algn="l">
              <a:lnSpc>
                <a:spcPct val="120000"/>
              </a:lnSpc>
              <a:spcBef>
                <a:spcPts val="0"/>
              </a:spcBef>
              <a:spcAft>
                <a:spcPts val="0"/>
              </a:spcAft>
              <a:buClr>
                <a:srgbClr val="4E5462"/>
              </a:buClr>
              <a:buSzPts val="1800"/>
              <a:buNone/>
              <a:defRPr/>
            </a:lvl7pPr>
            <a:lvl8pPr marL="3657600" lvl="7" indent="-228600" algn="l">
              <a:lnSpc>
                <a:spcPct val="120000"/>
              </a:lnSpc>
              <a:spcBef>
                <a:spcPts val="0"/>
              </a:spcBef>
              <a:spcAft>
                <a:spcPts val="0"/>
              </a:spcAft>
              <a:buClr>
                <a:srgbClr val="4E5462"/>
              </a:buClr>
              <a:buSzPts val="1800"/>
              <a:buNone/>
              <a:defRPr/>
            </a:lvl8pPr>
            <a:lvl9pPr marL="4114800" lvl="8" indent="-228600" algn="l">
              <a:lnSpc>
                <a:spcPct val="120000"/>
              </a:lnSpc>
              <a:spcBef>
                <a:spcPts val="0"/>
              </a:spcBef>
              <a:spcAft>
                <a:spcPts val="0"/>
              </a:spcAft>
              <a:buClr>
                <a:srgbClr val="4E5462"/>
              </a:buClr>
              <a:buSzPts val="1800"/>
              <a:buNone/>
              <a:defRPr/>
            </a:lvl9pPr>
          </a:lstStyle>
          <a:p>
            <a:endParaRPr/>
          </a:p>
        </p:txBody>
      </p:sp>
      <p:sp>
        <p:nvSpPr>
          <p:cNvPr id="49" name="Google Shape;49;p33"/>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lvl="0"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1pPr>
            <a:lvl2pPr marL="0" lvl="1"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2pPr>
            <a:lvl3pPr marL="0" lvl="2"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3pPr>
            <a:lvl4pPr marL="0" lvl="3"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4pPr>
            <a:lvl5pPr marL="0" lvl="4"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5pPr>
            <a:lvl6pPr marL="0" lvl="5"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6pPr>
            <a:lvl7pPr marL="0" lvl="6"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7pPr>
            <a:lvl8pPr marL="0" lvl="7"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8pPr>
            <a:lvl9pPr marL="0" lvl="8" indent="0" algn="ctr">
              <a:lnSpc>
                <a:spcPct val="100000"/>
              </a:lnSpc>
              <a:spcBef>
                <a:spcPts val="0"/>
              </a:spcBef>
              <a:spcAft>
                <a:spcPts val="0"/>
              </a:spcAft>
              <a:buClr>
                <a:srgbClr val="000000"/>
              </a:buClr>
              <a:buSzPts val="2400"/>
              <a:buFont typeface="Gill Sans"/>
              <a:buNone/>
              <a:defRPr sz="2400">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266B0"/>
        </a:solidFill>
        <a:effectLst/>
      </p:bgPr>
    </p:bg>
    <p:spTree>
      <p:nvGrpSpPr>
        <p:cNvPr id="1" name="Shape 5"/>
        <p:cNvGrpSpPr/>
        <p:nvPr/>
      </p:nvGrpSpPr>
      <p:grpSpPr>
        <a:xfrm>
          <a:off x="0" y="0"/>
          <a:ext cx="0" cy="0"/>
          <a:chOff x="0" y="0"/>
          <a:chExt cx="0" cy="0"/>
        </a:xfrm>
      </p:grpSpPr>
      <p:pic>
        <p:nvPicPr>
          <p:cNvPr id="6" name="Google Shape;6;p24" descr="Facebook-06-2015-White.png"/>
          <p:cNvPicPr preferRelativeResize="0"/>
          <p:nvPr/>
        </p:nvPicPr>
        <p:blipFill rotWithShape="1">
          <a:blip r:embed="rId14">
            <a:alphaModFix/>
          </a:blip>
          <a:srcRect/>
          <a:stretch/>
        </p:blipFill>
        <p:spPr>
          <a:xfrm>
            <a:off x="7139786" y="5080000"/>
            <a:ext cx="10104428" cy="3556000"/>
          </a:xfrm>
          <a:prstGeom prst="rect">
            <a:avLst/>
          </a:prstGeom>
          <a:noFill/>
          <a:ln>
            <a:noFill/>
          </a:ln>
        </p:spPr>
      </p:pic>
      <p:sp>
        <p:nvSpPr>
          <p:cNvPr id="7" name="Google Shape;7;p24"/>
          <p:cNvSpPr txBox="1">
            <a:spLocks noGrp="1"/>
          </p:cNvSpPr>
          <p:nvPr>
            <p:ph type="title"/>
          </p:nvPr>
        </p:nvSpPr>
        <p:spPr>
          <a:xfrm>
            <a:off x="1733550" y="2305050"/>
            <a:ext cx="20897850" cy="4629150"/>
          </a:xfrm>
          <a:prstGeom prst="rect">
            <a:avLst/>
          </a:prstGeom>
          <a:noFill/>
          <a:ln>
            <a:noFill/>
          </a:ln>
        </p:spPr>
        <p:txBody>
          <a:bodyPr spcFirstLastPara="1" wrap="square" lIns="0" tIns="0" rIns="0" bIns="0" anchor="b" anchorCtr="0">
            <a:noAutofit/>
          </a:bodyPr>
          <a:lstStyle>
            <a:lvl1pPr marR="0" lvl="0"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1pPr>
            <a:lvl2pPr marR="0" lvl="1"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2pPr>
            <a:lvl3pPr marR="0" lvl="2"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3pPr>
            <a:lvl4pPr marR="0" lvl="3"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4pPr>
            <a:lvl5pPr marR="0" lvl="4"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5pPr>
            <a:lvl6pPr marR="0" lvl="5"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6pPr>
            <a:lvl7pPr marR="0" lvl="6"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7pPr>
            <a:lvl8pPr marR="0" lvl="7"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8pPr>
            <a:lvl9pPr marR="0" lvl="8" algn="ctr" rtl="0">
              <a:lnSpc>
                <a:spcPct val="100000"/>
              </a:lnSpc>
              <a:spcBef>
                <a:spcPts val="0"/>
              </a:spcBef>
              <a:spcAft>
                <a:spcPts val="0"/>
              </a:spcAft>
              <a:buClr>
                <a:srgbClr val="000000"/>
              </a:buClr>
              <a:buSzPts val="11400"/>
              <a:buFont typeface="Gill Sans"/>
              <a:buNone/>
              <a:defRPr sz="11400" b="0" i="0" u="none" strike="noStrike" cap="none">
                <a:solidFill>
                  <a:srgbClr val="000000"/>
                </a:solidFill>
                <a:latin typeface="Gill Sans"/>
                <a:ea typeface="Gill Sans"/>
                <a:cs typeface="Gill Sans"/>
                <a:sym typeface="Gill Sans"/>
              </a:defRPr>
            </a:lvl9pPr>
          </a:lstStyle>
          <a:p>
            <a:endParaRPr/>
          </a:p>
        </p:txBody>
      </p:sp>
      <p:sp>
        <p:nvSpPr>
          <p:cNvPr id="8" name="Google Shape;8;p24"/>
          <p:cNvSpPr txBox="1">
            <a:spLocks noGrp="1"/>
          </p:cNvSpPr>
          <p:nvPr>
            <p:ph type="body" idx="1"/>
          </p:nvPr>
        </p:nvSpPr>
        <p:spPr>
          <a:xfrm>
            <a:off x="1733550" y="7067550"/>
            <a:ext cx="20897850" cy="1581150"/>
          </a:xfrm>
          <a:prstGeom prst="rect">
            <a:avLst/>
          </a:prstGeom>
          <a:noFill/>
          <a:ln>
            <a:noFill/>
          </a:ln>
        </p:spPr>
        <p:txBody>
          <a:bodyPr spcFirstLastPara="1" wrap="square" lIns="0" tIns="0" rIns="0" bIns="0" anchor="ctr" anchorCtr="0">
            <a:noAutofit/>
          </a:bodyPr>
          <a:lstStyle>
            <a:lvl1pPr marL="457200" marR="0" lvl="0"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1pPr>
            <a:lvl2pPr marL="914400" marR="0" lvl="1"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2pPr>
            <a:lvl3pPr marL="1371600" marR="0" lvl="2"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3pPr>
            <a:lvl4pPr marL="1828800" marR="0" lvl="3"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4pPr>
            <a:lvl5pPr marL="2286000" marR="0" lvl="4"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5pPr>
            <a:lvl6pPr marL="2743200" marR="0" lvl="5"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6pPr>
            <a:lvl7pPr marL="3200400" marR="0" lvl="6"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7pPr>
            <a:lvl8pPr marL="3657600" marR="0" lvl="7"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8pPr>
            <a:lvl9pPr marL="4114800" marR="0" lvl="8" indent="-228600" algn="l" rtl="0">
              <a:lnSpc>
                <a:spcPct val="120000"/>
              </a:lnSpc>
              <a:spcBef>
                <a:spcPts val="0"/>
              </a:spcBef>
              <a:spcAft>
                <a:spcPts val="0"/>
              </a:spcAft>
              <a:buClr>
                <a:srgbClr val="4E5462"/>
              </a:buClr>
              <a:buSzPts val="4800"/>
              <a:buFont typeface="Arial"/>
              <a:buNone/>
              <a:defRPr sz="4800" b="0" i="0" u="none" strike="noStrike" cap="none">
                <a:solidFill>
                  <a:srgbClr val="4E5462"/>
                </a:solidFill>
                <a:latin typeface="Arial"/>
                <a:ea typeface="Arial"/>
                <a:cs typeface="Arial"/>
                <a:sym typeface="Arial"/>
              </a:defRPr>
            </a:lvl9pPr>
          </a:lstStyle>
          <a:p>
            <a:endParaRPr/>
          </a:p>
        </p:txBody>
      </p:sp>
      <p:sp>
        <p:nvSpPr>
          <p:cNvPr id="9" name="Google Shape;9;p24"/>
          <p:cNvSpPr txBox="1">
            <a:spLocks noGrp="1"/>
          </p:cNvSpPr>
          <p:nvPr>
            <p:ph type="sldNum" idx="12"/>
          </p:nvPr>
        </p:nvSpPr>
        <p:spPr>
          <a:xfrm>
            <a:off x="12020550" y="12852400"/>
            <a:ext cx="317500" cy="355601"/>
          </a:xfrm>
          <a:prstGeom prst="rect">
            <a:avLst/>
          </a:prstGeom>
          <a:noFill/>
          <a:ln>
            <a:noFill/>
          </a:ln>
        </p:spPr>
        <p:txBody>
          <a:bodyPr spcFirstLastPara="1" wrap="square" lIns="0" tIns="0" rIns="0" bIns="0" anchor="ctr" anchorCtr="0">
            <a:spAutoFit/>
          </a:bodyPr>
          <a:lstStyle>
            <a:lvl1pPr marL="0" marR="0" lvl="0"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2400"/>
              <a:buFont typeface="Gill Sans"/>
              <a:buNone/>
              <a:defRPr sz="2400" b="0" i="0" u="none" strike="noStrike" cap="none">
                <a:solidFill>
                  <a:srgbClr val="000000"/>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61"/>
        <p:cNvGrpSpPr/>
        <p:nvPr/>
      </p:nvGrpSpPr>
      <p:grpSpPr>
        <a:xfrm>
          <a:off x="0" y="0"/>
          <a:ext cx="0" cy="0"/>
          <a:chOff x="0" y="0"/>
          <a:chExt cx="0" cy="0"/>
        </a:xfrm>
      </p:grpSpPr>
      <p:sp>
        <p:nvSpPr>
          <p:cNvPr id="62" name="Google Shape;62;p1"/>
          <p:cNvSpPr txBox="1">
            <a:spLocks noGrp="1"/>
          </p:cNvSpPr>
          <p:nvPr>
            <p:ph type="body" idx="1"/>
          </p:nvPr>
        </p:nvSpPr>
        <p:spPr>
          <a:xfrm>
            <a:off x="1529823" y="4453799"/>
            <a:ext cx="22353996" cy="2984343"/>
          </a:xfrm>
          <a:prstGeom prst="rect">
            <a:avLst/>
          </a:prstGeom>
          <a:noFill/>
          <a:ln>
            <a:noFill/>
          </a:ln>
        </p:spPr>
        <p:txBody>
          <a:bodyPr spcFirstLastPara="1" wrap="square" lIns="0" tIns="0" rIns="0" bIns="0" anchor="b" anchorCtr="0">
            <a:spAutoFit/>
          </a:bodyPr>
          <a:lstStyle/>
          <a:p>
            <a:pPr marL="0" lvl="0" indent="0" algn="l" rtl="0">
              <a:lnSpc>
                <a:spcPct val="80000"/>
              </a:lnSpc>
              <a:spcBef>
                <a:spcPts val="0"/>
              </a:spcBef>
              <a:spcAft>
                <a:spcPts val="0"/>
              </a:spcAft>
              <a:buClr>
                <a:srgbClr val="4266B0"/>
              </a:buClr>
              <a:buSzPts val="12000"/>
              <a:buFont typeface="Arial"/>
              <a:buNone/>
            </a:pPr>
            <a:r>
              <a:rPr lang="en-US"/>
              <a:t>CSC 2720: Data Structures and Algorithms (but Online!)</a:t>
            </a:r>
            <a:endParaRPr/>
          </a:p>
        </p:txBody>
      </p:sp>
      <p:sp>
        <p:nvSpPr>
          <p:cNvPr id="63" name="Google Shape;63;p1"/>
          <p:cNvSpPr txBox="1">
            <a:spLocks noGrp="1"/>
          </p:cNvSpPr>
          <p:nvPr>
            <p:ph type="body" idx="2"/>
          </p:nvPr>
        </p:nvSpPr>
        <p:spPr>
          <a:xfrm>
            <a:off x="1529823" y="10632259"/>
            <a:ext cx="22353996" cy="758191"/>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r>
              <a:rPr lang="en-US" dirty="0"/>
              <a:t>Jun Yi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1" name="Google Shape;171;g729161b78f_1_89"/>
          <p:cNvCxnSpPr/>
          <p:nvPr/>
        </p:nvCxnSpPr>
        <p:spPr>
          <a:xfrm>
            <a:off x="13064625" y="4983888"/>
            <a:ext cx="2687100" cy="1741500"/>
          </a:xfrm>
          <a:prstGeom prst="straightConnector1">
            <a:avLst/>
          </a:prstGeom>
          <a:noFill/>
          <a:ln w="38100" cap="flat" cmpd="sng">
            <a:solidFill>
              <a:srgbClr val="000000"/>
            </a:solidFill>
            <a:prstDash val="solid"/>
            <a:miter lim="400000"/>
            <a:headEnd type="none" w="sm" len="sm"/>
            <a:tailEnd type="none" w="sm" len="sm"/>
          </a:ln>
        </p:spPr>
      </p:cxnSp>
      <p:cxnSp>
        <p:nvCxnSpPr>
          <p:cNvPr id="172" name="Google Shape;172;g729161b78f_1_89"/>
          <p:cNvCxnSpPr/>
          <p:nvPr/>
        </p:nvCxnSpPr>
        <p:spPr>
          <a:xfrm>
            <a:off x="9942285" y="5027723"/>
            <a:ext cx="2177400" cy="0"/>
          </a:xfrm>
          <a:prstGeom prst="straightConnector1">
            <a:avLst/>
          </a:prstGeom>
          <a:noFill/>
          <a:ln w="38100" cap="flat" cmpd="sng">
            <a:solidFill>
              <a:srgbClr val="000000"/>
            </a:solidFill>
            <a:prstDash val="solid"/>
            <a:miter lim="400000"/>
            <a:headEnd type="none" w="sm" len="sm"/>
            <a:tailEnd type="none" w="sm" len="sm"/>
          </a:ln>
        </p:spPr>
      </p:cxnSp>
      <p:sp>
        <p:nvSpPr>
          <p:cNvPr id="173" name="Google Shape;173;g729161b78f_1_89"/>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latin typeface="Arial"/>
                <a:ea typeface="Arial"/>
                <a:cs typeface="Arial"/>
                <a:sym typeface="Arial"/>
              </a:rPr>
              <a:t>Graphs</a:t>
            </a:r>
            <a:endParaRPr/>
          </a:p>
        </p:txBody>
      </p:sp>
      <p:sp>
        <p:nvSpPr>
          <p:cNvPr id="174" name="Google Shape;174;g729161b78f_1_89"/>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75" name="Google Shape;175;g729161b78f_1_89"/>
          <p:cNvSpPr/>
          <p:nvPr/>
        </p:nvSpPr>
        <p:spPr>
          <a:xfrm>
            <a:off x="5180554" y="439272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1</a:t>
            </a:r>
            <a:endParaRPr/>
          </a:p>
        </p:txBody>
      </p:sp>
      <p:sp>
        <p:nvSpPr>
          <p:cNvPr id="176" name="Google Shape;176;g729161b78f_1_89"/>
          <p:cNvSpPr/>
          <p:nvPr/>
        </p:nvSpPr>
        <p:spPr>
          <a:xfrm>
            <a:off x="7433036" y="6223000"/>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2</a:t>
            </a:r>
            <a:endParaRPr/>
          </a:p>
        </p:txBody>
      </p:sp>
      <p:cxnSp>
        <p:nvCxnSpPr>
          <p:cNvPr id="177" name="Google Shape;177;g729161b78f_1_89"/>
          <p:cNvCxnSpPr/>
          <p:nvPr/>
        </p:nvCxnSpPr>
        <p:spPr>
          <a:xfrm>
            <a:off x="6243295" y="5485600"/>
            <a:ext cx="1245600" cy="1247100"/>
          </a:xfrm>
          <a:prstGeom prst="straightConnector1">
            <a:avLst/>
          </a:prstGeom>
          <a:noFill/>
          <a:ln w="38100" cap="flat" cmpd="sng">
            <a:solidFill>
              <a:srgbClr val="000000"/>
            </a:solidFill>
            <a:prstDash val="solid"/>
            <a:miter lim="400000"/>
            <a:headEnd type="none" w="sm" len="sm"/>
            <a:tailEnd type="none" w="sm" len="sm"/>
          </a:ln>
        </p:spPr>
      </p:cxnSp>
      <p:sp>
        <p:nvSpPr>
          <p:cNvPr id="178" name="Google Shape;178;g729161b78f_1_89"/>
          <p:cNvSpPr/>
          <p:nvPr/>
        </p:nvSpPr>
        <p:spPr>
          <a:xfrm>
            <a:off x="8686277" y="439272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3</a:t>
            </a:r>
            <a:endParaRPr/>
          </a:p>
        </p:txBody>
      </p:sp>
      <p:sp>
        <p:nvSpPr>
          <p:cNvPr id="179" name="Google Shape;179;g729161b78f_1_89"/>
          <p:cNvSpPr/>
          <p:nvPr/>
        </p:nvSpPr>
        <p:spPr>
          <a:xfrm>
            <a:off x="11985356" y="439272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4</a:t>
            </a:r>
            <a:endParaRPr/>
          </a:p>
        </p:txBody>
      </p:sp>
      <p:sp>
        <p:nvSpPr>
          <p:cNvPr id="180" name="Google Shape;180;g729161b78f_1_89"/>
          <p:cNvSpPr/>
          <p:nvPr/>
        </p:nvSpPr>
        <p:spPr>
          <a:xfrm>
            <a:off x="10396049" y="8407750"/>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5</a:t>
            </a:r>
            <a:endParaRPr/>
          </a:p>
        </p:txBody>
      </p:sp>
      <p:sp>
        <p:nvSpPr>
          <p:cNvPr id="181" name="Google Shape;181;g729161b78f_1_89"/>
          <p:cNvSpPr/>
          <p:nvPr/>
        </p:nvSpPr>
        <p:spPr>
          <a:xfrm>
            <a:off x="15560695" y="6223000"/>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6</a:t>
            </a:r>
            <a:endParaRPr/>
          </a:p>
        </p:txBody>
      </p:sp>
      <p:cxnSp>
        <p:nvCxnSpPr>
          <p:cNvPr id="182" name="Google Shape;182;g729161b78f_1_89"/>
          <p:cNvCxnSpPr/>
          <p:nvPr/>
        </p:nvCxnSpPr>
        <p:spPr>
          <a:xfrm>
            <a:off x="6479459" y="5027723"/>
            <a:ext cx="2177400" cy="0"/>
          </a:xfrm>
          <a:prstGeom prst="straightConnector1">
            <a:avLst/>
          </a:prstGeom>
          <a:noFill/>
          <a:ln w="38100" cap="flat" cmpd="sng">
            <a:solidFill>
              <a:srgbClr val="000000"/>
            </a:solidFill>
            <a:prstDash val="solid"/>
            <a:miter lim="400000"/>
            <a:headEnd type="none" w="sm" len="sm"/>
            <a:tailEnd type="none" w="sm" len="sm"/>
          </a:ln>
        </p:spPr>
      </p:cxnSp>
      <p:cxnSp>
        <p:nvCxnSpPr>
          <p:cNvPr id="183" name="Google Shape;183;g729161b78f_1_89"/>
          <p:cNvCxnSpPr/>
          <p:nvPr/>
        </p:nvCxnSpPr>
        <p:spPr>
          <a:xfrm rot="10800000" flipH="1">
            <a:off x="11436731" y="5605185"/>
            <a:ext cx="1390200" cy="2950800"/>
          </a:xfrm>
          <a:prstGeom prst="straightConnector1">
            <a:avLst/>
          </a:prstGeom>
          <a:noFill/>
          <a:ln w="38100" cap="flat" cmpd="sng">
            <a:solidFill>
              <a:srgbClr val="000000"/>
            </a:solidFill>
            <a:prstDash val="solid"/>
            <a:miter lim="400000"/>
            <a:headEnd type="none" w="sm" len="sm"/>
            <a:tailEnd type="none" w="sm" len="sm"/>
          </a:ln>
        </p:spPr>
      </p:cxnSp>
      <p:cxnSp>
        <p:nvCxnSpPr>
          <p:cNvPr id="184" name="Google Shape;184;g729161b78f_1_89"/>
          <p:cNvCxnSpPr/>
          <p:nvPr/>
        </p:nvCxnSpPr>
        <p:spPr>
          <a:xfrm rot="10800000" flipH="1">
            <a:off x="8694240" y="5524931"/>
            <a:ext cx="3580800" cy="1365300"/>
          </a:xfrm>
          <a:prstGeom prst="straightConnector1">
            <a:avLst/>
          </a:prstGeom>
          <a:noFill/>
          <a:ln w="38100" cap="flat" cmpd="sng">
            <a:solidFill>
              <a:srgbClr val="000000"/>
            </a:solidFill>
            <a:prstDash val="solid"/>
            <a:miter lim="4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latin typeface="Arial"/>
                <a:ea typeface="Arial"/>
                <a:cs typeface="Arial"/>
                <a:sym typeface="Arial"/>
              </a:rPr>
              <a:t>Graphs</a:t>
            </a:r>
            <a:endParaRPr/>
          </a:p>
        </p:txBody>
      </p:sp>
      <p:sp>
        <p:nvSpPr>
          <p:cNvPr id="190" name="Google Shape;190;p10"/>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91" name="Google Shape;191;p10"/>
          <p:cNvSpPr txBox="1">
            <a:spLocks noGrp="1"/>
          </p:cNvSpPr>
          <p:nvPr>
            <p:ph type="body" idx="3"/>
          </p:nvPr>
        </p:nvSpPr>
        <p:spPr>
          <a:xfrm>
            <a:off x="1529388" y="4821090"/>
            <a:ext cx="21337925" cy="2036827"/>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r>
              <a:rPr lang="en-US" b="1"/>
              <a:t>Edges </a:t>
            </a:r>
            <a:r>
              <a:rPr lang="en-US" b="0"/>
              <a:t>can be </a:t>
            </a:r>
            <a:r>
              <a:rPr lang="en-US" b="1"/>
              <a:t>directed </a:t>
            </a:r>
            <a:r>
              <a:rPr lang="en-US" b="0"/>
              <a:t>(</a:t>
            </a:r>
            <a:r>
              <a:rPr lang="en-US"/>
              <a:t>going </a:t>
            </a:r>
            <a:r>
              <a:rPr lang="en-US" b="1"/>
              <a:t>from</a:t>
            </a:r>
            <a:r>
              <a:rPr lang="en-US"/>
              <a:t> one node </a:t>
            </a:r>
            <a:r>
              <a:rPr lang="en-US" b="1"/>
              <a:t>to</a:t>
            </a:r>
            <a:r>
              <a:rPr lang="en-US"/>
              <a:t> another node</a:t>
            </a:r>
            <a:r>
              <a:rPr lang="en-US" b="0"/>
              <a:t>)</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cxnSp>
        <p:nvCxnSpPr>
          <p:cNvPr id="196" name="Google Shape;196;p11"/>
          <p:cNvCxnSpPr/>
          <p:nvPr/>
        </p:nvCxnSpPr>
        <p:spPr>
          <a:xfrm>
            <a:off x="5657850" y="5286159"/>
            <a:ext cx="1811654" cy="1260731"/>
          </a:xfrm>
          <a:prstGeom prst="straightConnector1">
            <a:avLst/>
          </a:prstGeom>
          <a:noFill/>
          <a:ln w="38100" cap="flat" cmpd="sng">
            <a:solidFill>
              <a:srgbClr val="000000"/>
            </a:solidFill>
            <a:prstDash val="solid"/>
            <a:miter lim="400000"/>
            <a:headEnd type="none" w="sm" len="sm"/>
            <a:tailEnd type="triangle" w="med" len="med"/>
          </a:ln>
        </p:spPr>
      </p:cxnSp>
      <p:cxnSp>
        <p:nvCxnSpPr>
          <p:cNvPr id="197" name="Google Shape;197;p11"/>
          <p:cNvCxnSpPr/>
          <p:nvPr/>
        </p:nvCxnSpPr>
        <p:spPr>
          <a:xfrm>
            <a:off x="6237801" y="4995662"/>
            <a:ext cx="2481151" cy="1"/>
          </a:xfrm>
          <a:prstGeom prst="straightConnector1">
            <a:avLst/>
          </a:prstGeom>
          <a:noFill/>
          <a:ln w="38100" cap="flat" cmpd="sng">
            <a:solidFill>
              <a:srgbClr val="000000"/>
            </a:solidFill>
            <a:prstDash val="solid"/>
            <a:miter lim="400000"/>
            <a:headEnd type="none" w="sm" len="sm"/>
            <a:tailEnd type="triangle" w="med" len="med"/>
          </a:ln>
        </p:spPr>
      </p:cxnSp>
      <p:sp>
        <p:nvSpPr>
          <p:cNvPr id="198" name="Google Shape;198;p11"/>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rPr>
              <a:t>Directed </a:t>
            </a:r>
            <a:r>
              <a:rPr lang="en-US" sz="10000">
                <a:solidFill>
                  <a:srgbClr val="4266B0"/>
                </a:solidFill>
                <a:latin typeface="Arial"/>
                <a:ea typeface="Arial"/>
                <a:cs typeface="Arial"/>
                <a:sym typeface="Arial"/>
              </a:rPr>
              <a:t>Graphs</a:t>
            </a:r>
            <a:endParaRPr/>
          </a:p>
        </p:txBody>
      </p:sp>
      <p:sp>
        <p:nvSpPr>
          <p:cNvPr id="199" name="Google Shape;199;p11"/>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200" name="Google Shape;200;p11"/>
          <p:cNvSpPr/>
          <p:nvPr/>
        </p:nvSpPr>
        <p:spPr>
          <a:xfrm>
            <a:off x="5180554" y="4392723"/>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1</a:t>
            </a:r>
            <a:endParaRPr/>
          </a:p>
        </p:txBody>
      </p:sp>
      <p:sp>
        <p:nvSpPr>
          <p:cNvPr id="201" name="Google Shape;201;p11"/>
          <p:cNvSpPr/>
          <p:nvPr/>
        </p:nvSpPr>
        <p:spPr>
          <a:xfrm>
            <a:off x="7433036" y="6223000"/>
            <a:ext cx="1270001" cy="12700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2</a:t>
            </a:r>
            <a:endParaRPr/>
          </a:p>
        </p:txBody>
      </p:sp>
      <p:sp>
        <p:nvSpPr>
          <p:cNvPr id="202" name="Google Shape;202;p11"/>
          <p:cNvSpPr/>
          <p:nvPr/>
        </p:nvSpPr>
        <p:spPr>
          <a:xfrm>
            <a:off x="8686277" y="4392723"/>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3</a:t>
            </a:r>
            <a:endParaRPr/>
          </a:p>
        </p:txBody>
      </p:sp>
      <p:sp>
        <p:nvSpPr>
          <p:cNvPr id="203" name="Google Shape;203;p11"/>
          <p:cNvSpPr/>
          <p:nvPr/>
        </p:nvSpPr>
        <p:spPr>
          <a:xfrm>
            <a:off x="9948436" y="9440743"/>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4</a:t>
            </a:r>
            <a:endParaRPr/>
          </a:p>
        </p:txBody>
      </p:sp>
      <p:sp>
        <p:nvSpPr>
          <p:cNvPr id="204" name="Google Shape;204;p11"/>
          <p:cNvSpPr txBox="1"/>
          <p:nvPr/>
        </p:nvSpPr>
        <p:spPr>
          <a:xfrm>
            <a:off x="7403316" y="3935451"/>
            <a:ext cx="330201" cy="650876"/>
          </a:xfrm>
          <a:prstGeom prst="rect">
            <a:avLst/>
          </a:prstGeom>
          <a:noFill/>
          <a:ln>
            <a:noFill/>
          </a:ln>
        </p:spPr>
        <p:txBody>
          <a:bodyPr spcFirstLastPara="1" wrap="square" lIns="0" tIns="0" rIns="0" bIns="0" anchor="ctr" anchorCtr="0">
            <a:spAutoFit/>
          </a:bodyPr>
          <a:lstStyle/>
          <a:p>
            <a:pPr marL="0" marR="0" lvl="0" indent="0" algn="ctr" rtl="0">
              <a:lnSpc>
                <a:spcPct val="110000"/>
              </a:lnSpc>
              <a:spcBef>
                <a:spcPts val="0"/>
              </a:spcBef>
              <a:spcAft>
                <a:spcPts val="0"/>
              </a:spcAft>
              <a:buClr>
                <a:srgbClr val="6A717D"/>
              </a:buClr>
              <a:buSzPts val="5000"/>
              <a:buFont typeface="Arial"/>
              <a:buNone/>
            </a:pPr>
            <a:endParaRPr/>
          </a:p>
        </p:txBody>
      </p:sp>
      <p:sp>
        <p:nvSpPr>
          <p:cNvPr id="205" name="Google Shape;205;p11"/>
          <p:cNvSpPr txBox="1"/>
          <p:nvPr/>
        </p:nvSpPr>
        <p:spPr>
          <a:xfrm>
            <a:off x="6939905" y="5404663"/>
            <a:ext cx="330201" cy="650876"/>
          </a:xfrm>
          <a:prstGeom prst="rect">
            <a:avLst/>
          </a:prstGeom>
          <a:noFill/>
          <a:ln>
            <a:noFill/>
          </a:ln>
        </p:spPr>
        <p:txBody>
          <a:bodyPr spcFirstLastPara="1" wrap="square" lIns="0" tIns="0" rIns="0" bIns="0" anchor="ctr" anchorCtr="0">
            <a:spAutoFit/>
          </a:bodyPr>
          <a:lstStyle/>
          <a:p>
            <a:pPr marL="0" marR="0" lvl="0" indent="0" algn="ctr" rtl="0">
              <a:lnSpc>
                <a:spcPct val="110000"/>
              </a:lnSpc>
              <a:spcBef>
                <a:spcPts val="0"/>
              </a:spcBef>
              <a:spcAft>
                <a:spcPts val="0"/>
              </a:spcAft>
              <a:buClr>
                <a:srgbClr val="6A717D"/>
              </a:buClr>
              <a:buSzPts val="5000"/>
              <a:buFont typeface="Arial"/>
              <a:buNone/>
            </a:pPr>
            <a:endParaRPr/>
          </a:p>
        </p:txBody>
      </p:sp>
      <p:sp>
        <p:nvSpPr>
          <p:cNvPr id="206" name="Google Shape;206;p11"/>
          <p:cNvSpPr txBox="1"/>
          <p:nvPr/>
        </p:nvSpPr>
        <p:spPr>
          <a:xfrm>
            <a:off x="9709842" y="7326287"/>
            <a:ext cx="330201" cy="650876"/>
          </a:xfrm>
          <a:prstGeom prst="rect">
            <a:avLst/>
          </a:prstGeom>
          <a:noFill/>
          <a:ln>
            <a:noFill/>
          </a:ln>
        </p:spPr>
        <p:txBody>
          <a:bodyPr spcFirstLastPara="1" wrap="square" lIns="0" tIns="0" rIns="0" bIns="0" anchor="ctr" anchorCtr="0">
            <a:spAutoFit/>
          </a:bodyPr>
          <a:lstStyle/>
          <a:p>
            <a:pPr marL="0" marR="0" lvl="0" indent="0" algn="ctr" rtl="0">
              <a:lnSpc>
                <a:spcPct val="110000"/>
              </a:lnSpc>
              <a:spcBef>
                <a:spcPts val="0"/>
              </a:spcBef>
              <a:spcAft>
                <a:spcPts val="0"/>
              </a:spcAft>
              <a:buClr>
                <a:srgbClr val="6A717D"/>
              </a:buClr>
              <a:buSzPts val="5000"/>
              <a:buFont typeface="Arial"/>
              <a:buNone/>
            </a:pPr>
            <a:endParaRPr/>
          </a:p>
        </p:txBody>
      </p:sp>
      <p:cxnSp>
        <p:nvCxnSpPr>
          <p:cNvPr id="207" name="Google Shape;207;p11"/>
          <p:cNvCxnSpPr/>
          <p:nvPr/>
        </p:nvCxnSpPr>
        <p:spPr>
          <a:xfrm>
            <a:off x="8502895" y="7273072"/>
            <a:ext cx="1652385" cy="2366529"/>
          </a:xfrm>
          <a:prstGeom prst="straightConnector1">
            <a:avLst/>
          </a:prstGeom>
          <a:noFill/>
          <a:ln w="38100" cap="flat" cmpd="sng">
            <a:solidFill>
              <a:srgbClr val="000000"/>
            </a:solidFill>
            <a:prstDash val="solid"/>
            <a:miter lim="400000"/>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729161b78f_1_112"/>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4266B0"/>
              </a:buClr>
              <a:buSzPts val="10000"/>
              <a:buFont typeface="Arial"/>
              <a:buNone/>
            </a:pPr>
            <a:r>
              <a:rPr lang="en-US" sz="10000" b="1">
                <a:solidFill>
                  <a:srgbClr val="4266B0"/>
                </a:solidFill>
              </a:rPr>
              <a:t>Un</a:t>
            </a:r>
            <a:r>
              <a:rPr lang="en-US" sz="10000">
                <a:solidFill>
                  <a:srgbClr val="4266B0"/>
                </a:solidFill>
              </a:rPr>
              <a:t>directed </a:t>
            </a:r>
            <a:r>
              <a:rPr lang="en-US" sz="10000">
                <a:solidFill>
                  <a:srgbClr val="4266B0"/>
                </a:solidFill>
                <a:latin typeface="Arial"/>
                <a:ea typeface="Arial"/>
                <a:cs typeface="Arial"/>
                <a:sym typeface="Arial"/>
              </a:rPr>
              <a:t>Graphs</a:t>
            </a:r>
            <a:endParaRPr/>
          </a:p>
        </p:txBody>
      </p:sp>
      <p:sp>
        <p:nvSpPr>
          <p:cNvPr id="213" name="Google Shape;213;g729161b78f_1_112"/>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214" name="Google Shape;214;g729161b78f_1_112"/>
          <p:cNvSpPr/>
          <p:nvPr/>
        </p:nvSpPr>
        <p:spPr>
          <a:xfrm>
            <a:off x="5180554" y="439272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1</a:t>
            </a:r>
            <a:endParaRPr/>
          </a:p>
        </p:txBody>
      </p:sp>
      <p:sp>
        <p:nvSpPr>
          <p:cNvPr id="215" name="Google Shape;215;g729161b78f_1_112"/>
          <p:cNvSpPr/>
          <p:nvPr/>
        </p:nvSpPr>
        <p:spPr>
          <a:xfrm>
            <a:off x="7433036" y="6223000"/>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2</a:t>
            </a:r>
            <a:endParaRPr/>
          </a:p>
        </p:txBody>
      </p:sp>
      <p:sp>
        <p:nvSpPr>
          <p:cNvPr id="216" name="Google Shape;216;g729161b78f_1_112"/>
          <p:cNvSpPr/>
          <p:nvPr/>
        </p:nvSpPr>
        <p:spPr>
          <a:xfrm>
            <a:off x="8686277" y="439272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3</a:t>
            </a:r>
            <a:endParaRPr/>
          </a:p>
        </p:txBody>
      </p:sp>
      <p:sp>
        <p:nvSpPr>
          <p:cNvPr id="217" name="Google Shape;217;g729161b78f_1_112"/>
          <p:cNvSpPr/>
          <p:nvPr/>
        </p:nvSpPr>
        <p:spPr>
          <a:xfrm>
            <a:off x="9948436" y="944074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4</a:t>
            </a:r>
            <a:endParaRPr/>
          </a:p>
        </p:txBody>
      </p:sp>
      <p:sp>
        <p:nvSpPr>
          <p:cNvPr id="218" name="Google Shape;218;g729161b78f_1_112"/>
          <p:cNvSpPr txBox="1"/>
          <p:nvPr/>
        </p:nvSpPr>
        <p:spPr>
          <a:xfrm>
            <a:off x="7403316" y="3935451"/>
            <a:ext cx="330300" cy="6510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6A717D"/>
              </a:buClr>
              <a:buSzPts val="5000"/>
              <a:buFont typeface="Arial"/>
              <a:buNone/>
            </a:pPr>
            <a:endParaRPr/>
          </a:p>
        </p:txBody>
      </p:sp>
      <p:sp>
        <p:nvSpPr>
          <p:cNvPr id="219" name="Google Shape;219;g729161b78f_1_112"/>
          <p:cNvSpPr txBox="1"/>
          <p:nvPr/>
        </p:nvSpPr>
        <p:spPr>
          <a:xfrm>
            <a:off x="6939905" y="5404663"/>
            <a:ext cx="330300" cy="6510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6A717D"/>
              </a:buClr>
              <a:buSzPts val="5000"/>
              <a:buFont typeface="Arial"/>
              <a:buNone/>
            </a:pPr>
            <a:endParaRPr/>
          </a:p>
        </p:txBody>
      </p:sp>
      <p:sp>
        <p:nvSpPr>
          <p:cNvPr id="220" name="Google Shape;220;g729161b78f_1_112"/>
          <p:cNvSpPr txBox="1"/>
          <p:nvPr/>
        </p:nvSpPr>
        <p:spPr>
          <a:xfrm>
            <a:off x="9709842" y="7326287"/>
            <a:ext cx="330300" cy="6510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6A717D"/>
              </a:buClr>
              <a:buSzPts val="5000"/>
              <a:buFont typeface="Arial"/>
              <a:buNone/>
            </a:pPr>
            <a:endParaRPr/>
          </a:p>
        </p:txBody>
      </p:sp>
      <p:cxnSp>
        <p:nvCxnSpPr>
          <p:cNvPr id="221" name="Google Shape;221;g729161b78f_1_112"/>
          <p:cNvCxnSpPr>
            <a:stCxn id="214" idx="6"/>
            <a:endCxn id="216" idx="2"/>
          </p:cNvCxnSpPr>
          <p:nvPr/>
        </p:nvCxnSpPr>
        <p:spPr>
          <a:xfrm>
            <a:off x="6450454" y="5027673"/>
            <a:ext cx="2235900" cy="0"/>
          </a:xfrm>
          <a:prstGeom prst="straightConnector1">
            <a:avLst/>
          </a:prstGeom>
          <a:noFill/>
          <a:ln w="38100" cap="flat" cmpd="sng">
            <a:solidFill>
              <a:srgbClr val="000000"/>
            </a:solidFill>
            <a:prstDash val="solid"/>
            <a:round/>
            <a:headEnd type="none" w="med" len="med"/>
            <a:tailEnd type="none" w="med" len="med"/>
          </a:ln>
        </p:spPr>
      </p:cxnSp>
      <p:cxnSp>
        <p:nvCxnSpPr>
          <p:cNvPr id="222" name="Google Shape;222;g729161b78f_1_112"/>
          <p:cNvCxnSpPr>
            <a:stCxn id="214" idx="5"/>
            <a:endCxn id="215" idx="1"/>
          </p:cNvCxnSpPr>
          <p:nvPr/>
        </p:nvCxnSpPr>
        <p:spPr>
          <a:xfrm>
            <a:off x="6264481" y="5476650"/>
            <a:ext cx="1354500" cy="932400"/>
          </a:xfrm>
          <a:prstGeom prst="straightConnector1">
            <a:avLst/>
          </a:prstGeom>
          <a:noFill/>
          <a:ln w="38100" cap="flat" cmpd="sng">
            <a:solidFill>
              <a:srgbClr val="000000"/>
            </a:solidFill>
            <a:prstDash val="solid"/>
            <a:round/>
            <a:headEnd type="none" w="med" len="med"/>
            <a:tailEnd type="none" w="med" len="med"/>
          </a:ln>
        </p:spPr>
      </p:cxnSp>
      <p:cxnSp>
        <p:nvCxnSpPr>
          <p:cNvPr id="223" name="Google Shape;223;g729161b78f_1_112"/>
          <p:cNvCxnSpPr>
            <a:stCxn id="215" idx="5"/>
            <a:endCxn id="217" idx="1"/>
          </p:cNvCxnSpPr>
          <p:nvPr/>
        </p:nvCxnSpPr>
        <p:spPr>
          <a:xfrm>
            <a:off x="8516963" y="7306927"/>
            <a:ext cx="1617300" cy="2319900"/>
          </a:xfrm>
          <a:prstGeom prst="straightConnector1">
            <a:avLst/>
          </a:prstGeom>
          <a:noFill/>
          <a:ln w="38100" cap="flat" cmpd="sng">
            <a:solidFill>
              <a:srgbClr val="000000"/>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2"/>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latin typeface="Arial"/>
                <a:ea typeface="Arial"/>
                <a:cs typeface="Arial"/>
                <a:sym typeface="Arial"/>
              </a:rPr>
              <a:t>Example: Facebook</a:t>
            </a:r>
            <a:endParaRPr/>
          </a:p>
        </p:txBody>
      </p:sp>
      <p:sp>
        <p:nvSpPr>
          <p:cNvPr id="229" name="Google Shape;229;p12"/>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230" name="Google Shape;230;p12"/>
          <p:cNvSpPr txBox="1">
            <a:spLocks noGrp="1"/>
          </p:cNvSpPr>
          <p:nvPr>
            <p:ph type="body" idx="3"/>
          </p:nvPr>
        </p:nvSpPr>
        <p:spPr>
          <a:xfrm>
            <a:off x="1529388" y="4821090"/>
            <a:ext cx="21337925" cy="903606"/>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r>
              <a:rPr lang="en-US" sz="7000" dirty="0"/>
              <a:t>How would we model Facebook users as a graph?</a:t>
            </a:r>
            <a:endParaRPr dirty="0"/>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5"/>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rPr>
              <a:t>Cycles</a:t>
            </a:r>
            <a:endParaRPr/>
          </a:p>
        </p:txBody>
      </p:sp>
      <p:sp>
        <p:nvSpPr>
          <p:cNvPr id="243" name="Google Shape;243;p15"/>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244" name="Google Shape;244;p15"/>
          <p:cNvSpPr txBox="1">
            <a:spLocks noGrp="1"/>
          </p:cNvSpPr>
          <p:nvPr>
            <p:ph type="body" idx="3"/>
          </p:nvPr>
        </p:nvSpPr>
        <p:spPr>
          <a:xfrm>
            <a:off x="1529388" y="4821090"/>
            <a:ext cx="21337925" cy="3170048"/>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r>
              <a:rPr lang="en-US" sz="7000"/>
              <a:t>A </a:t>
            </a:r>
            <a:r>
              <a:rPr lang="en-US" b="1"/>
              <a:t>cycle</a:t>
            </a:r>
            <a:r>
              <a:rPr lang="en-US"/>
              <a:t> in a graph is where you can travel a path from one node back to itself</a:t>
            </a:r>
            <a:endParaRPr/>
          </a:p>
          <a:p>
            <a:pPr marL="0" lvl="0" indent="0" algn="l" rtl="0">
              <a:lnSpc>
                <a:spcPct val="120000"/>
              </a:lnSpc>
              <a:spcBef>
                <a:spcPts val="0"/>
              </a:spcBef>
              <a:spcAft>
                <a:spcPts val="0"/>
              </a:spcAft>
              <a:buClr>
                <a:srgbClr val="4E5462"/>
              </a:buClr>
              <a:buSzPts val="7000"/>
              <a:buFont typeface="Arial"/>
              <a:buNone/>
            </a:pPr>
            <a:endParaRPr/>
          </a:p>
          <a:p>
            <a:pPr marL="0" lvl="0" indent="0" algn="l" rtl="0">
              <a:lnSpc>
                <a:spcPct val="120000"/>
              </a:lnSpc>
              <a:spcBef>
                <a:spcPts val="0"/>
              </a:spcBef>
              <a:spcAft>
                <a:spcPts val="0"/>
              </a:spcAft>
              <a:buClr>
                <a:srgbClr val="4E5462"/>
              </a:buClr>
              <a:buSzPts val="7000"/>
              <a:buFont typeface="Arial"/>
              <a:buNone/>
            </a:pPr>
            <a:r>
              <a:rPr lang="en-US"/>
              <a:t>Note: cycles can be in directed</a:t>
            </a:r>
            <a:endParaRPr/>
          </a:p>
          <a:p>
            <a:pPr marL="0" lvl="0" indent="0" algn="l" rtl="0">
              <a:lnSpc>
                <a:spcPct val="120000"/>
              </a:lnSpc>
              <a:spcBef>
                <a:spcPts val="0"/>
              </a:spcBef>
              <a:spcAft>
                <a:spcPts val="0"/>
              </a:spcAft>
              <a:buClr>
                <a:srgbClr val="4E5462"/>
              </a:buClr>
              <a:buSzPts val="7000"/>
              <a:buFont typeface="Arial"/>
              <a:buNone/>
            </a:pPr>
            <a:r>
              <a:rPr lang="en-US"/>
              <a:t>or undirected graphs</a:t>
            </a:r>
            <a:endParaRPr/>
          </a:p>
        </p:txBody>
      </p:sp>
      <p:cxnSp>
        <p:nvCxnSpPr>
          <p:cNvPr id="245" name="Google Shape;245;p15"/>
          <p:cNvCxnSpPr/>
          <p:nvPr/>
        </p:nvCxnSpPr>
        <p:spPr>
          <a:xfrm>
            <a:off x="15371050" y="7489534"/>
            <a:ext cx="1811700" cy="1260600"/>
          </a:xfrm>
          <a:prstGeom prst="straightConnector1">
            <a:avLst/>
          </a:prstGeom>
          <a:noFill/>
          <a:ln w="38100" cap="flat" cmpd="sng">
            <a:solidFill>
              <a:srgbClr val="000000"/>
            </a:solidFill>
            <a:prstDash val="solid"/>
            <a:miter lim="400000"/>
            <a:headEnd type="none" w="sm" len="sm"/>
            <a:tailEnd type="triangle" w="med" len="med"/>
          </a:ln>
        </p:spPr>
      </p:cxnSp>
      <p:cxnSp>
        <p:nvCxnSpPr>
          <p:cNvPr id="246" name="Google Shape;246;p15"/>
          <p:cNvCxnSpPr/>
          <p:nvPr/>
        </p:nvCxnSpPr>
        <p:spPr>
          <a:xfrm>
            <a:off x="15951001" y="7199037"/>
            <a:ext cx="2481300" cy="0"/>
          </a:xfrm>
          <a:prstGeom prst="straightConnector1">
            <a:avLst/>
          </a:prstGeom>
          <a:noFill/>
          <a:ln w="38100" cap="flat" cmpd="sng">
            <a:solidFill>
              <a:srgbClr val="000000"/>
            </a:solidFill>
            <a:prstDash val="solid"/>
            <a:miter lim="400000"/>
            <a:headEnd type="none" w="sm" len="sm"/>
            <a:tailEnd type="triangle" w="med" len="med"/>
          </a:ln>
        </p:spPr>
      </p:cxnSp>
      <p:sp>
        <p:nvSpPr>
          <p:cNvPr id="247" name="Google Shape;247;p15"/>
          <p:cNvSpPr/>
          <p:nvPr/>
        </p:nvSpPr>
        <p:spPr>
          <a:xfrm>
            <a:off x="14893754" y="6596098"/>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1</a:t>
            </a:r>
            <a:endParaRPr/>
          </a:p>
        </p:txBody>
      </p:sp>
      <p:sp>
        <p:nvSpPr>
          <p:cNvPr id="248" name="Google Shape;248;p15"/>
          <p:cNvSpPr/>
          <p:nvPr/>
        </p:nvSpPr>
        <p:spPr>
          <a:xfrm>
            <a:off x="17146236" y="8426375"/>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2</a:t>
            </a:r>
            <a:endParaRPr/>
          </a:p>
        </p:txBody>
      </p:sp>
      <p:sp>
        <p:nvSpPr>
          <p:cNvPr id="249" name="Google Shape;249;p15"/>
          <p:cNvSpPr/>
          <p:nvPr/>
        </p:nvSpPr>
        <p:spPr>
          <a:xfrm>
            <a:off x="18399477" y="6596098"/>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3</a:t>
            </a:r>
            <a:endParaRPr/>
          </a:p>
        </p:txBody>
      </p:sp>
      <p:sp>
        <p:nvSpPr>
          <p:cNvPr id="250" name="Google Shape;250;p15"/>
          <p:cNvSpPr/>
          <p:nvPr/>
        </p:nvSpPr>
        <p:spPr>
          <a:xfrm>
            <a:off x="16319836" y="1173479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4</a:t>
            </a:r>
            <a:endParaRPr/>
          </a:p>
        </p:txBody>
      </p:sp>
      <p:sp>
        <p:nvSpPr>
          <p:cNvPr id="251" name="Google Shape;251;p15"/>
          <p:cNvSpPr txBox="1"/>
          <p:nvPr/>
        </p:nvSpPr>
        <p:spPr>
          <a:xfrm>
            <a:off x="17116516" y="6138826"/>
            <a:ext cx="330300" cy="6510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6A717D"/>
              </a:buClr>
              <a:buSzPts val="5000"/>
              <a:buFont typeface="Arial"/>
              <a:buNone/>
            </a:pPr>
            <a:endParaRPr/>
          </a:p>
        </p:txBody>
      </p:sp>
      <p:sp>
        <p:nvSpPr>
          <p:cNvPr id="252" name="Google Shape;252;p15"/>
          <p:cNvSpPr txBox="1"/>
          <p:nvPr/>
        </p:nvSpPr>
        <p:spPr>
          <a:xfrm>
            <a:off x="16653105" y="7608038"/>
            <a:ext cx="330300" cy="6510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6A717D"/>
              </a:buClr>
              <a:buSzPts val="5000"/>
              <a:buFont typeface="Arial"/>
              <a:buNone/>
            </a:pPr>
            <a:endParaRPr/>
          </a:p>
        </p:txBody>
      </p:sp>
      <p:sp>
        <p:nvSpPr>
          <p:cNvPr id="253" name="Google Shape;253;p15"/>
          <p:cNvSpPr txBox="1"/>
          <p:nvPr/>
        </p:nvSpPr>
        <p:spPr>
          <a:xfrm>
            <a:off x="19423042" y="9529662"/>
            <a:ext cx="330300" cy="6510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6A717D"/>
              </a:buClr>
              <a:buSzPts val="5000"/>
              <a:buFont typeface="Arial"/>
              <a:buNone/>
            </a:pPr>
            <a:endParaRPr/>
          </a:p>
        </p:txBody>
      </p:sp>
      <p:cxnSp>
        <p:nvCxnSpPr>
          <p:cNvPr id="254" name="Google Shape;254;p15"/>
          <p:cNvCxnSpPr>
            <a:stCxn id="248" idx="4"/>
            <a:endCxn id="250" idx="0"/>
          </p:cNvCxnSpPr>
          <p:nvPr/>
        </p:nvCxnSpPr>
        <p:spPr>
          <a:xfrm flipH="1">
            <a:off x="16954686" y="9696275"/>
            <a:ext cx="826500" cy="2038500"/>
          </a:xfrm>
          <a:prstGeom prst="straightConnector1">
            <a:avLst/>
          </a:prstGeom>
          <a:noFill/>
          <a:ln w="38100" cap="flat" cmpd="sng">
            <a:solidFill>
              <a:srgbClr val="000000"/>
            </a:solidFill>
            <a:prstDash val="solid"/>
            <a:miter lim="400000"/>
            <a:headEnd type="none" w="sm" len="sm"/>
            <a:tailEnd type="triangle" w="med" len="med"/>
          </a:ln>
        </p:spPr>
      </p:cxnSp>
      <p:cxnSp>
        <p:nvCxnSpPr>
          <p:cNvPr id="255" name="Google Shape;255;p15"/>
          <p:cNvCxnSpPr/>
          <p:nvPr/>
        </p:nvCxnSpPr>
        <p:spPr>
          <a:xfrm rot="10800000">
            <a:off x="15456325" y="7991275"/>
            <a:ext cx="1032600" cy="3743400"/>
          </a:xfrm>
          <a:prstGeom prst="straightConnector1">
            <a:avLst/>
          </a:prstGeom>
          <a:noFill/>
          <a:ln w="38100" cap="flat" cmpd="sng">
            <a:solidFill>
              <a:srgbClr val="000000"/>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729161b78f_1_106"/>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latin typeface="Arial"/>
                <a:ea typeface="Arial"/>
                <a:cs typeface="Arial"/>
                <a:sym typeface="Arial"/>
              </a:rPr>
              <a:t>Trees</a:t>
            </a:r>
            <a:endParaRPr/>
          </a:p>
        </p:txBody>
      </p:sp>
      <p:sp>
        <p:nvSpPr>
          <p:cNvPr id="261" name="Google Shape;261;g729161b78f_1_106"/>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262" name="Google Shape;262;g729161b78f_1_106"/>
          <p:cNvSpPr txBox="1">
            <a:spLocks noGrp="1"/>
          </p:cNvSpPr>
          <p:nvPr>
            <p:ph type="body" idx="3"/>
          </p:nvPr>
        </p:nvSpPr>
        <p:spPr>
          <a:xfrm>
            <a:off x="1529388" y="4821090"/>
            <a:ext cx="21337800" cy="31701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4E5462"/>
              </a:buClr>
              <a:buSzPts val="7000"/>
              <a:buFont typeface="Arial"/>
              <a:buNone/>
            </a:pPr>
            <a:r>
              <a:rPr lang="en-US" sz="7000"/>
              <a:t>A </a:t>
            </a:r>
            <a:r>
              <a:rPr lang="en-US" b="1"/>
              <a:t>tree</a:t>
            </a:r>
            <a:r>
              <a:rPr lang="en-US" sz="7000"/>
              <a:t> is a graph that is:</a:t>
            </a:r>
            <a:endParaRPr sz="7000"/>
          </a:p>
          <a:p>
            <a:pPr marL="457200" lvl="0" indent="-673100" algn="l" rtl="0">
              <a:lnSpc>
                <a:spcPct val="120000"/>
              </a:lnSpc>
              <a:spcBef>
                <a:spcPts val="0"/>
              </a:spcBef>
              <a:spcAft>
                <a:spcPts val="0"/>
              </a:spcAft>
              <a:buSzPts val="7000"/>
              <a:buChar char="●"/>
            </a:pPr>
            <a:r>
              <a:rPr lang="en-US" b="1"/>
              <a:t>connected: </a:t>
            </a:r>
            <a:r>
              <a:rPr lang="en-US"/>
              <a:t>can go from one node to any other node</a:t>
            </a:r>
            <a:r>
              <a:rPr lang="en-US" b="1"/>
              <a:t> </a:t>
            </a:r>
            <a:endParaRPr sz="7000"/>
          </a:p>
          <a:p>
            <a:pPr marL="457200" lvl="0" indent="-673100" algn="l" rtl="0">
              <a:lnSpc>
                <a:spcPct val="120000"/>
              </a:lnSpc>
              <a:spcBef>
                <a:spcPts val="0"/>
              </a:spcBef>
              <a:spcAft>
                <a:spcPts val="0"/>
              </a:spcAft>
              <a:buSzPts val="7000"/>
              <a:buChar char="●"/>
            </a:pPr>
            <a:r>
              <a:rPr lang="en-US" b="1"/>
              <a:t>acyclic: </a:t>
            </a:r>
            <a:r>
              <a:rPr lang="en-US"/>
              <a:t>no cycles</a:t>
            </a:r>
            <a:endParaRPr/>
          </a:p>
          <a:p>
            <a:pPr marL="0" lvl="0" indent="0" algn="l" rtl="0">
              <a:lnSpc>
                <a:spcPct val="120000"/>
              </a:lnSpc>
              <a:spcBef>
                <a:spcPts val="0"/>
              </a:spcBef>
              <a:spcAft>
                <a:spcPts val="0"/>
              </a:spcAft>
              <a:buNone/>
            </a:pPr>
            <a:endParaRPr/>
          </a:p>
          <a:p>
            <a:pPr marL="0" lvl="0" indent="0" algn="l" rtl="0">
              <a:lnSpc>
                <a:spcPct val="120000"/>
              </a:lnSpc>
              <a:spcBef>
                <a:spcPts val="0"/>
              </a:spcBef>
              <a:spcAft>
                <a:spcPts val="0"/>
              </a:spcAft>
              <a:buNone/>
            </a:pPr>
            <a:r>
              <a:rPr lang="en-US"/>
              <a:t>Note: trees can be directed or undirected </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73963D-C25D-440A-AA13-DC4A1FF1AE99}"/>
              </a:ext>
            </a:extLst>
          </p:cNvPr>
          <p:cNvSpPr>
            <a:spLocks noGrp="1"/>
          </p:cNvSpPr>
          <p:nvPr>
            <p:ph type="body" idx="1"/>
          </p:nvPr>
        </p:nvSpPr>
        <p:spPr>
          <a:xfrm>
            <a:off x="1491288" y="1452809"/>
            <a:ext cx="21337925" cy="997196"/>
          </a:xfrm>
        </p:spPr>
        <p:txBody>
          <a:bodyPr/>
          <a:lstStyle/>
          <a:p>
            <a:r>
              <a:rPr lang="en-US" sz="5400" dirty="0"/>
              <a:t>Applications?</a:t>
            </a:r>
          </a:p>
        </p:txBody>
      </p:sp>
      <p:sp>
        <p:nvSpPr>
          <p:cNvPr id="5" name="Google Shape;230;p12">
            <a:extLst>
              <a:ext uri="{FF2B5EF4-FFF2-40B4-BE49-F238E27FC236}">
                <a16:creationId xmlns:a16="http://schemas.microsoft.com/office/drawing/2014/main" id="{2B9E99D3-3F11-4CE4-B75E-8A9CEAD94B6E}"/>
              </a:ext>
            </a:extLst>
          </p:cNvPr>
          <p:cNvSpPr txBox="1">
            <a:spLocks/>
          </p:cNvSpPr>
          <p:nvPr/>
        </p:nvSpPr>
        <p:spPr>
          <a:xfrm>
            <a:off x="1529388" y="4821090"/>
            <a:ext cx="21337925" cy="258532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20000"/>
              </a:lnSpc>
              <a:spcBef>
                <a:spcPts val="0"/>
              </a:spcBef>
              <a:spcAft>
                <a:spcPts val="0"/>
              </a:spcAft>
              <a:buClr>
                <a:srgbClr val="4E5462"/>
              </a:buClr>
              <a:buSzPts val="7000"/>
              <a:buFont typeface="Arial"/>
              <a:buNone/>
              <a:defRPr sz="7000" b="0" i="0" u="none" strike="noStrike" cap="none">
                <a:solidFill>
                  <a:srgbClr val="4E5462"/>
                </a:solidFill>
                <a:latin typeface="Arial"/>
                <a:ea typeface="Arial"/>
                <a:cs typeface="Arial"/>
                <a:sym typeface="Arial"/>
              </a:defRPr>
            </a:lvl1pPr>
            <a:lvl2pPr marL="914400" marR="0" lvl="1"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2pPr>
            <a:lvl3pPr marL="1371600" marR="0" lvl="2"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3pPr>
            <a:lvl4pPr marL="1828800" marR="0" lvl="3"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4pPr>
            <a:lvl5pPr marL="2286000" marR="0" lvl="4"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5pPr>
            <a:lvl6pPr marL="2743200" marR="0" lvl="5"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6pPr>
            <a:lvl7pPr marL="3200400" marR="0" lvl="6"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7pPr>
            <a:lvl8pPr marL="3657600" marR="0" lvl="7"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8pPr>
            <a:lvl9pPr marL="4114800" marR="0" lvl="8"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9pPr>
          </a:lstStyle>
          <a:p>
            <a:pPr marL="0" indent="0"/>
            <a:r>
              <a:rPr lang="en-US" dirty="0"/>
              <a:t>Store hierarchical data: folder </a:t>
            </a:r>
          </a:p>
          <a:p>
            <a:pPr marL="0" indent="0"/>
            <a:r>
              <a:rPr lang="en-US" dirty="0"/>
              <a:t>Faster to search information. </a:t>
            </a:r>
          </a:p>
        </p:txBody>
      </p:sp>
    </p:spTree>
    <p:extLst>
      <p:ext uri="{BB962C8B-B14F-4D97-AF65-F5344CB8AC3E}">
        <p14:creationId xmlns:p14="http://schemas.microsoft.com/office/powerpoint/2010/main" val="376385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cxnSp>
        <p:nvCxnSpPr>
          <p:cNvPr id="267" name="Google Shape;267;p16"/>
          <p:cNvCxnSpPr/>
          <p:nvPr/>
        </p:nvCxnSpPr>
        <p:spPr>
          <a:xfrm rot="10800000">
            <a:off x="13494288" y="7076233"/>
            <a:ext cx="1499801" cy="2197191"/>
          </a:xfrm>
          <a:prstGeom prst="straightConnector1">
            <a:avLst/>
          </a:prstGeom>
          <a:noFill/>
          <a:ln w="38100" cap="flat" cmpd="sng">
            <a:solidFill>
              <a:srgbClr val="000000"/>
            </a:solidFill>
            <a:prstDash val="solid"/>
            <a:miter lim="400000"/>
            <a:headEnd type="none" w="sm" len="sm"/>
            <a:tailEnd type="none" w="sm" len="sm"/>
          </a:ln>
        </p:spPr>
      </p:cxnSp>
      <p:cxnSp>
        <p:nvCxnSpPr>
          <p:cNvPr id="268" name="Google Shape;268;p16"/>
          <p:cNvCxnSpPr/>
          <p:nvPr/>
        </p:nvCxnSpPr>
        <p:spPr>
          <a:xfrm rot="10800000" flipH="1">
            <a:off x="10706869" y="7076233"/>
            <a:ext cx="2197191" cy="2197191"/>
          </a:xfrm>
          <a:prstGeom prst="straightConnector1">
            <a:avLst/>
          </a:prstGeom>
          <a:noFill/>
          <a:ln w="38100" cap="flat" cmpd="sng">
            <a:solidFill>
              <a:srgbClr val="000000"/>
            </a:solidFill>
            <a:prstDash val="solid"/>
            <a:miter lim="400000"/>
            <a:headEnd type="none" w="sm" len="sm"/>
            <a:tailEnd type="none" w="sm" len="sm"/>
          </a:ln>
        </p:spPr>
      </p:cxnSp>
      <p:cxnSp>
        <p:nvCxnSpPr>
          <p:cNvPr id="269" name="Google Shape;269;p16"/>
          <p:cNvCxnSpPr/>
          <p:nvPr/>
        </p:nvCxnSpPr>
        <p:spPr>
          <a:xfrm rot="10800000" flipH="1">
            <a:off x="5824287" y="7076233"/>
            <a:ext cx="2197191" cy="2197191"/>
          </a:xfrm>
          <a:prstGeom prst="straightConnector1">
            <a:avLst/>
          </a:prstGeom>
          <a:noFill/>
          <a:ln w="38100" cap="flat" cmpd="sng">
            <a:solidFill>
              <a:srgbClr val="000000"/>
            </a:solidFill>
            <a:prstDash val="solid"/>
            <a:miter lim="400000"/>
            <a:headEnd type="none" w="sm" len="sm"/>
            <a:tailEnd type="none" w="sm" len="sm"/>
          </a:ln>
        </p:spPr>
      </p:cxnSp>
      <p:cxnSp>
        <p:nvCxnSpPr>
          <p:cNvPr id="270" name="Google Shape;270;p16"/>
          <p:cNvCxnSpPr/>
          <p:nvPr/>
        </p:nvCxnSpPr>
        <p:spPr>
          <a:xfrm rot="10800000" flipH="1">
            <a:off x="8533848" y="4174298"/>
            <a:ext cx="2197191" cy="2197191"/>
          </a:xfrm>
          <a:prstGeom prst="straightConnector1">
            <a:avLst/>
          </a:prstGeom>
          <a:noFill/>
          <a:ln w="38100" cap="flat" cmpd="sng">
            <a:solidFill>
              <a:srgbClr val="000000"/>
            </a:solidFill>
            <a:prstDash val="solid"/>
            <a:miter lim="400000"/>
            <a:headEnd type="none" w="sm" len="sm"/>
            <a:tailEnd type="none" w="sm" len="sm"/>
          </a:ln>
        </p:spPr>
      </p:cxnSp>
      <p:cxnSp>
        <p:nvCxnSpPr>
          <p:cNvPr id="271" name="Google Shape;271;p16"/>
          <p:cNvCxnSpPr/>
          <p:nvPr/>
        </p:nvCxnSpPr>
        <p:spPr>
          <a:xfrm rot="10800000">
            <a:off x="11448450" y="4174297"/>
            <a:ext cx="1499801" cy="2197191"/>
          </a:xfrm>
          <a:prstGeom prst="straightConnector1">
            <a:avLst/>
          </a:prstGeom>
          <a:noFill/>
          <a:ln w="38100" cap="flat" cmpd="sng">
            <a:solidFill>
              <a:srgbClr val="000000"/>
            </a:solidFill>
            <a:prstDash val="solid"/>
            <a:miter lim="400000"/>
            <a:headEnd type="none" w="sm" len="sm"/>
            <a:tailEnd type="none" w="sm" len="sm"/>
          </a:ln>
        </p:spPr>
      </p:cxnSp>
      <p:sp>
        <p:nvSpPr>
          <p:cNvPr id="272" name="Google Shape;272;p16"/>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latin typeface="Arial"/>
                <a:ea typeface="Arial"/>
                <a:cs typeface="Arial"/>
                <a:sym typeface="Arial"/>
              </a:rPr>
              <a:t>Trees</a:t>
            </a:r>
            <a:endParaRPr/>
          </a:p>
        </p:txBody>
      </p:sp>
      <p:sp>
        <p:nvSpPr>
          <p:cNvPr id="273" name="Google Shape;273;p16"/>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274" name="Google Shape;274;p16"/>
          <p:cNvSpPr/>
          <p:nvPr/>
        </p:nvSpPr>
        <p:spPr>
          <a:xfrm>
            <a:off x="10523779" y="3140124"/>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7</a:t>
            </a:r>
            <a:endParaRPr/>
          </a:p>
        </p:txBody>
      </p:sp>
      <p:sp>
        <p:nvSpPr>
          <p:cNvPr id="275" name="Google Shape;275;p16"/>
          <p:cNvSpPr/>
          <p:nvPr/>
        </p:nvSpPr>
        <p:spPr>
          <a:xfrm>
            <a:off x="12540096" y="6135661"/>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1</a:t>
            </a:r>
            <a:endParaRPr/>
          </a:p>
        </p:txBody>
      </p:sp>
      <p:sp>
        <p:nvSpPr>
          <p:cNvPr id="276" name="Google Shape;276;p16"/>
          <p:cNvSpPr/>
          <p:nvPr/>
        </p:nvSpPr>
        <p:spPr>
          <a:xfrm>
            <a:off x="7737159" y="6135661"/>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8</a:t>
            </a:r>
            <a:endParaRPr/>
          </a:p>
        </p:txBody>
      </p:sp>
      <p:sp>
        <p:nvSpPr>
          <p:cNvPr id="277" name="Google Shape;277;p16"/>
          <p:cNvSpPr/>
          <p:nvPr/>
        </p:nvSpPr>
        <p:spPr>
          <a:xfrm>
            <a:off x="9989640" y="9016993"/>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4</a:t>
            </a:r>
            <a:endParaRPr/>
          </a:p>
        </p:txBody>
      </p:sp>
      <p:sp>
        <p:nvSpPr>
          <p:cNvPr id="278" name="Google Shape;278;p16"/>
          <p:cNvSpPr/>
          <p:nvPr/>
        </p:nvSpPr>
        <p:spPr>
          <a:xfrm>
            <a:off x="5089224" y="9016993"/>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2</a:t>
            </a:r>
            <a:endParaRPr/>
          </a:p>
        </p:txBody>
      </p:sp>
      <p:sp>
        <p:nvSpPr>
          <p:cNvPr id="279" name="Google Shape;279;p16"/>
          <p:cNvSpPr/>
          <p:nvPr/>
        </p:nvSpPr>
        <p:spPr>
          <a:xfrm>
            <a:off x="14603769" y="9016993"/>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3</a:t>
            </a:r>
            <a:endParaRPr/>
          </a:p>
        </p:txBody>
      </p:sp>
      <p:sp>
        <p:nvSpPr>
          <p:cNvPr id="280" name="Google Shape;280;p16"/>
          <p:cNvSpPr/>
          <p:nvPr/>
        </p:nvSpPr>
        <p:spPr>
          <a:xfrm>
            <a:off x="12224287" y="9037596"/>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 9</a:t>
            </a:r>
            <a:endParaRPr sz="7000" b="0" i="0" u="none" strike="noStrike" cap="none">
              <a:solidFill>
                <a:schemeClr val="accent2"/>
              </a:solidFill>
              <a:latin typeface="Arial"/>
              <a:ea typeface="Arial"/>
              <a:cs typeface="Arial"/>
              <a:sym typeface="Arial"/>
            </a:endParaRPr>
          </a:p>
        </p:txBody>
      </p:sp>
      <p:cxnSp>
        <p:nvCxnSpPr>
          <p:cNvPr id="281" name="Google Shape;281;p16"/>
          <p:cNvCxnSpPr/>
          <p:nvPr/>
        </p:nvCxnSpPr>
        <p:spPr>
          <a:xfrm rot="10800000" flipH="1">
            <a:off x="12948251" y="7401877"/>
            <a:ext cx="186323" cy="1635719"/>
          </a:xfrm>
          <a:prstGeom prst="straightConnector1">
            <a:avLst/>
          </a:prstGeom>
          <a:noFill/>
          <a:ln w="38100" cap="flat" cmpd="sng">
            <a:solidFill>
              <a:srgbClr val="000000"/>
            </a:solidFill>
            <a:prstDash val="solid"/>
            <a:miter lim="4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cxnSp>
        <p:nvCxnSpPr>
          <p:cNvPr id="286" name="Google Shape;286;g729161b78f_1_148"/>
          <p:cNvCxnSpPr/>
          <p:nvPr/>
        </p:nvCxnSpPr>
        <p:spPr>
          <a:xfrm rot="10800000">
            <a:off x="13494389" y="7076224"/>
            <a:ext cx="1499700" cy="2197200"/>
          </a:xfrm>
          <a:prstGeom prst="straightConnector1">
            <a:avLst/>
          </a:prstGeom>
          <a:noFill/>
          <a:ln w="38100" cap="flat" cmpd="sng">
            <a:solidFill>
              <a:srgbClr val="000000"/>
            </a:solidFill>
            <a:prstDash val="solid"/>
            <a:miter lim="400000"/>
            <a:headEnd type="none" w="sm" len="sm"/>
            <a:tailEnd type="none" w="sm" len="sm"/>
          </a:ln>
        </p:spPr>
      </p:cxnSp>
      <p:cxnSp>
        <p:nvCxnSpPr>
          <p:cNvPr id="287" name="Google Shape;287;g729161b78f_1_148"/>
          <p:cNvCxnSpPr/>
          <p:nvPr/>
        </p:nvCxnSpPr>
        <p:spPr>
          <a:xfrm rot="10800000" flipH="1">
            <a:off x="10706869" y="7076224"/>
            <a:ext cx="2197200" cy="2197200"/>
          </a:xfrm>
          <a:prstGeom prst="straightConnector1">
            <a:avLst/>
          </a:prstGeom>
          <a:noFill/>
          <a:ln w="38100" cap="flat" cmpd="sng">
            <a:solidFill>
              <a:srgbClr val="000000"/>
            </a:solidFill>
            <a:prstDash val="solid"/>
            <a:miter lim="400000"/>
            <a:headEnd type="none" w="sm" len="sm"/>
            <a:tailEnd type="none" w="sm" len="sm"/>
          </a:ln>
        </p:spPr>
      </p:cxnSp>
      <p:cxnSp>
        <p:nvCxnSpPr>
          <p:cNvPr id="288" name="Google Shape;288;g729161b78f_1_148"/>
          <p:cNvCxnSpPr/>
          <p:nvPr/>
        </p:nvCxnSpPr>
        <p:spPr>
          <a:xfrm rot="10800000" flipH="1">
            <a:off x="5824287" y="7076224"/>
            <a:ext cx="2197200" cy="2197200"/>
          </a:xfrm>
          <a:prstGeom prst="straightConnector1">
            <a:avLst/>
          </a:prstGeom>
          <a:noFill/>
          <a:ln w="38100" cap="flat" cmpd="sng">
            <a:solidFill>
              <a:srgbClr val="000000"/>
            </a:solidFill>
            <a:prstDash val="solid"/>
            <a:miter lim="400000"/>
            <a:headEnd type="none" w="sm" len="sm"/>
            <a:tailEnd type="none" w="sm" len="sm"/>
          </a:ln>
        </p:spPr>
      </p:cxnSp>
      <p:cxnSp>
        <p:nvCxnSpPr>
          <p:cNvPr id="289" name="Google Shape;289;g729161b78f_1_148"/>
          <p:cNvCxnSpPr/>
          <p:nvPr/>
        </p:nvCxnSpPr>
        <p:spPr>
          <a:xfrm rot="10800000" flipH="1">
            <a:off x="8533848" y="4174289"/>
            <a:ext cx="2197200" cy="2197200"/>
          </a:xfrm>
          <a:prstGeom prst="straightConnector1">
            <a:avLst/>
          </a:prstGeom>
          <a:noFill/>
          <a:ln w="38100" cap="flat" cmpd="sng">
            <a:solidFill>
              <a:srgbClr val="000000"/>
            </a:solidFill>
            <a:prstDash val="solid"/>
            <a:miter lim="400000"/>
            <a:headEnd type="none" w="sm" len="sm"/>
            <a:tailEnd type="none" w="sm" len="sm"/>
          </a:ln>
        </p:spPr>
      </p:cxnSp>
      <p:cxnSp>
        <p:nvCxnSpPr>
          <p:cNvPr id="290" name="Google Shape;290;g729161b78f_1_148"/>
          <p:cNvCxnSpPr/>
          <p:nvPr/>
        </p:nvCxnSpPr>
        <p:spPr>
          <a:xfrm rot="10800000">
            <a:off x="11448551" y="4174288"/>
            <a:ext cx="1499700" cy="2197200"/>
          </a:xfrm>
          <a:prstGeom prst="straightConnector1">
            <a:avLst/>
          </a:prstGeom>
          <a:noFill/>
          <a:ln w="38100" cap="flat" cmpd="sng">
            <a:solidFill>
              <a:srgbClr val="000000"/>
            </a:solidFill>
            <a:prstDash val="solid"/>
            <a:miter lim="400000"/>
            <a:headEnd type="none" w="sm" len="sm"/>
            <a:tailEnd type="none" w="sm" len="sm"/>
          </a:ln>
        </p:spPr>
      </p:cxnSp>
      <p:sp>
        <p:nvSpPr>
          <p:cNvPr id="291" name="Google Shape;291;g729161b78f_1_148"/>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rPr>
              <a:t>Not a </a:t>
            </a:r>
            <a:r>
              <a:rPr lang="en-US" sz="10000">
                <a:solidFill>
                  <a:srgbClr val="4266B0"/>
                </a:solidFill>
                <a:latin typeface="Arial"/>
                <a:ea typeface="Arial"/>
                <a:cs typeface="Arial"/>
                <a:sym typeface="Arial"/>
              </a:rPr>
              <a:t>Tree</a:t>
            </a:r>
            <a:endParaRPr/>
          </a:p>
        </p:txBody>
      </p:sp>
      <p:sp>
        <p:nvSpPr>
          <p:cNvPr id="292" name="Google Shape;292;g729161b78f_1_148"/>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293" name="Google Shape;293;g729161b78f_1_148"/>
          <p:cNvSpPr/>
          <p:nvPr/>
        </p:nvSpPr>
        <p:spPr>
          <a:xfrm>
            <a:off x="10523779" y="3140124"/>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7</a:t>
            </a:r>
            <a:endParaRPr/>
          </a:p>
        </p:txBody>
      </p:sp>
      <p:sp>
        <p:nvSpPr>
          <p:cNvPr id="294" name="Google Shape;294;g729161b78f_1_148"/>
          <p:cNvSpPr/>
          <p:nvPr/>
        </p:nvSpPr>
        <p:spPr>
          <a:xfrm>
            <a:off x="12540096" y="6135661"/>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1</a:t>
            </a:r>
            <a:endParaRPr/>
          </a:p>
        </p:txBody>
      </p:sp>
      <p:sp>
        <p:nvSpPr>
          <p:cNvPr id="295" name="Google Shape;295;g729161b78f_1_148"/>
          <p:cNvSpPr/>
          <p:nvPr/>
        </p:nvSpPr>
        <p:spPr>
          <a:xfrm>
            <a:off x="7737159" y="6135661"/>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8</a:t>
            </a:r>
            <a:endParaRPr/>
          </a:p>
        </p:txBody>
      </p:sp>
      <p:sp>
        <p:nvSpPr>
          <p:cNvPr id="296" name="Google Shape;296;g729161b78f_1_148"/>
          <p:cNvSpPr/>
          <p:nvPr/>
        </p:nvSpPr>
        <p:spPr>
          <a:xfrm>
            <a:off x="9989640" y="901699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4</a:t>
            </a:r>
            <a:endParaRPr/>
          </a:p>
        </p:txBody>
      </p:sp>
      <p:sp>
        <p:nvSpPr>
          <p:cNvPr id="297" name="Google Shape;297;g729161b78f_1_148"/>
          <p:cNvSpPr/>
          <p:nvPr/>
        </p:nvSpPr>
        <p:spPr>
          <a:xfrm>
            <a:off x="5089224" y="901699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2</a:t>
            </a:r>
            <a:endParaRPr/>
          </a:p>
        </p:txBody>
      </p:sp>
      <p:sp>
        <p:nvSpPr>
          <p:cNvPr id="298" name="Google Shape;298;g729161b78f_1_148"/>
          <p:cNvSpPr/>
          <p:nvPr/>
        </p:nvSpPr>
        <p:spPr>
          <a:xfrm>
            <a:off x="14603769" y="901699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3</a:t>
            </a:r>
            <a:endParaRPr/>
          </a:p>
        </p:txBody>
      </p:sp>
      <p:sp>
        <p:nvSpPr>
          <p:cNvPr id="299" name="Google Shape;299;g729161b78f_1_148"/>
          <p:cNvSpPr/>
          <p:nvPr/>
        </p:nvSpPr>
        <p:spPr>
          <a:xfrm>
            <a:off x="12224287" y="9037596"/>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 9</a:t>
            </a:r>
            <a:endParaRPr sz="7000" b="0" i="0" u="none" strike="noStrike" cap="none">
              <a:solidFill>
                <a:schemeClr val="accent2"/>
              </a:solidFill>
              <a:latin typeface="Arial"/>
              <a:ea typeface="Arial"/>
              <a:cs typeface="Arial"/>
              <a:sym typeface="Arial"/>
            </a:endParaRPr>
          </a:p>
        </p:txBody>
      </p:sp>
      <p:cxnSp>
        <p:nvCxnSpPr>
          <p:cNvPr id="300" name="Google Shape;300;g729161b78f_1_148"/>
          <p:cNvCxnSpPr/>
          <p:nvPr/>
        </p:nvCxnSpPr>
        <p:spPr>
          <a:xfrm rot="10800000" flipH="1">
            <a:off x="12948251" y="7401996"/>
            <a:ext cx="186300" cy="1635600"/>
          </a:xfrm>
          <a:prstGeom prst="straightConnector1">
            <a:avLst/>
          </a:prstGeom>
          <a:noFill/>
          <a:ln w="38100" cap="flat" cmpd="sng">
            <a:solidFill>
              <a:srgbClr val="000000"/>
            </a:solidFill>
            <a:prstDash val="solid"/>
            <a:miter lim="400000"/>
            <a:headEnd type="none" w="sm" len="sm"/>
            <a:tailEnd type="none" w="sm" len="sm"/>
          </a:ln>
        </p:spPr>
      </p:cxnSp>
      <p:sp>
        <p:nvSpPr>
          <p:cNvPr id="301" name="Google Shape;301;g729161b78f_1_148"/>
          <p:cNvSpPr/>
          <p:nvPr/>
        </p:nvSpPr>
        <p:spPr>
          <a:xfrm>
            <a:off x="19963621" y="4410036"/>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a:solidFill>
                  <a:schemeClr val="accent2"/>
                </a:solidFill>
              </a:rPr>
              <a:t>4</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6923F3-B317-4275-A71E-4D4E68E5836B}"/>
              </a:ext>
            </a:extLst>
          </p:cNvPr>
          <p:cNvSpPr>
            <a:spLocks noGrp="1"/>
          </p:cNvSpPr>
          <p:nvPr>
            <p:ph type="body" idx="1"/>
          </p:nvPr>
        </p:nvSpPr>
        <p:spPr>
          <a:xfrm>
            <a:off x="1297244" y="2432678"/>
            <a:ext cx="21340333" cy="2954655"/>
          </a:xfrm>
        </p:spPr>
        <p:txBody>
          <a:bodyPr/>
          <a:lstStyle/>
          <a:p>
            <a:r>
              <a:rPr lang="en-US" dirty="0"/>
              <a:t>Linear and Non-linear Data Structure</a:t>
            </a:r>
          </a:p>
        </p:txBody>
      </p:sp>
    </p:spTree>
    <p:extLst>
      <p:ext uri="{BB962C8B-B14F-4D97-AF65-F5344CB8AC3E}">
        <p14:creationId xmlns:p14="http://schemas.microsoft.com/office/powerpoint/2010/main" val="934822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cxnSp>
        <p:nvCxnSpPr>
          <p:cNvPr id="306" name="Google Shape;306;g729161b78f_1_203"/>
          <p:cNvCxnSpPr/>
          <p:nvPr/>
        </p:nvCxnSpPr>
        <p:spPr>
          <a:xfrm rot="10800000">
            <a:off x="13494389" y="7076224"/>
            <a:ext cx="1499700" cy="2197200"/>
          </a:xfrm>
          <a:prstGeom prst="straightConnector1">
            <a:avLst/>
          </a:prstGeom>
          <a:noFill/>
          <a:ln w="38100" cap="flat" cmpd="sng">
            <a:solidFill>
              <a:srgbClr val="000000"/>
            </a:solidFill>
            <a:prstDash val="solid"/>
            <a:miter lim="400000"/>
            <a:headEnd type="none" w="sm" len="sm"/>
            <a:tailEnd type="none" w="sm" len="sm"/>
          </a:ln>
        </p:spPr>
      </p:cxnSp>
      <p:cxnSp>
        <p:nvCxnSpPr>
          <p:cNvPr id="307" name="Google Shape;307;g729161b78f_1_203"/>
          <p:cNvCxnSpPr/>
          <p:nvPr/>
        </p:nvCxnSpPr>
        <p:spPr>
          <a:xfrm rot="10800000" flipH="1">
            <a:off x="10706869" y="7076224"/>
            <a:ext cx="2197200" cy="2197200"/>
          </a:xfrm>
          <a:prstGeom prst="straightConnector1">
            <a:avLst/>
          </a:prstGeom>
          <a:noFill/>
          <a:ln w="38100" cap="flat" cmpd="sng">
            <a:solidFill>
              <a:srgbClr val="000000"/>
            </a:solidFill>
            <a:prstDash val="solid"/>
            <a:miter lim="400000"/>
            <a:headEnd type="none" w="sm" len="sm"/>
            <a:tailEnd type="none" w="sm" len="sm"/>
          </a:ln>
        </p:spPr>
      </p:cxnSp>
      <p:cxnSp>
        <p:nvCxnSpPr>
          <p:cNvPr id="308" name="Google Shape;308;g729161b78f_1_203"/>
          <p:cNvCxnSpPr/>
          <p:nvPr/>
        </p:nvCxnSpPr>
        <p:spPr>
          <a:xfrm rot="10800000" flipH="1">
            <a:off x="5824287" y="7076224"/>
            <a:ext cx="2197200" cy="2197200"/>
          </a:xfrm>
          <a:prstGeom prst="straightConnector1">
            <a:avLst/>
          </a:prstGeom>
          <a:noFill/>
          <a:ln w="38100" cap="flat" cmpd="sng">
            <a:solidFill>
              <a:srgbClr val="000000"/>
            </a:solidFill>
            <a:prstDash val="solid"/>
            <a:miter lim="400000"/>
            <a:headEnd type="none" w="sm" len="sm"/>
            <a:tailEnd type="none" w="sm" len="sm"/>
          </a:ln>
        </p:spPr>
      </p:cxnSp>
      <p:cxnSp>
        <p:nvCxnSpPr>
          <p:cNvPr id="309" name="Google Shape;309;g729161b78f_1_203"/>
          <p:cNvCxnSpPr/>
          <p:nvPr/>
        </p:nvCxnSpPr>
        <p:spPr>
          <a:xfrm rot="10800000" flipH="1">
            <a:off x="8533848" y="4174289"/>
            <a:ext cx="2197200" cy="2197200"/>
          </a:xfrm>
          <a:prstGeom prst="straightConnector1">
            <a:avLst/>
          </a:prstGeom>
          <a:noFill/>
          <a:ln w="38100" cap="flat" cmpd="sng">
            <a:solidFill>
              <a:srgbClr val="000000"/>
            </a:solidFill>
            <a:prstDash val="solid"/>
            <a:miter lim="400000"/>
            <a:headEnd type="none" w="sm" len="sm"/>
            <a:tailEnd type="none" w="sm" len="sm"/>
          </a:ln>
        </p:spPr>
      </p:cxnSp>
      <p:cxnSp>
        <p:nvCxnSpPr>
          <p:cNvPr id="310" name="Google Shape;310;g729161b78f_1_203"/>
          <p:cNvCxnSpPr/>
          <p:nvPr/>
        </p:nvCxnSpPr>
        <p:spPr>
          <a:xfrm rot="10800000">
            <a:off x="11448551" y="4174288"/>
            <a:ext cx="1499700" cy="2197200"/>
          </a:xfrm>
          <a:prstGeom prst="straightConnector1">
            <a:avLst/>
          </a:prstGeom>
          <a:noFill/>
          <a:ln w="38100" cap="flat" cmpd="sng">
            <a:solidFill>
              <a:srgbClr val="000000"/>
            </a:solidFill>
            <a:prstDash val="solid"/>
            <a:miter lim="400000"/>
            <a:headEnd type="none" w="sm" len="sm"/>
            <a:tailEnd type="none" w="sm" len="sm"/>
          </a:ln>
        </p:spPr>
      </p:cxnSp>
      <p:sp>
        <p:nvSpPr>
          <p:cNvPr id="311" name="Google Shape;311;g729161b78f_1_203"/>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rPr>
              <a:t>Not a </a:t>
            </a:r>
            <a:r>
              <a:rPr lang="en-US" sz="10000">
                <a:solidFill>
                  <a:srgbClr val="4266B0"/>
                </a:solidFill>
                <a:latin typeface="Arial"/>
                <a:ea typeface="Arial"/>
                <a:cs typeface="Arial"/>
                <a:sym typeface="Arial"/>
              </a:rPr>
              <a:t>Tree</a:t>
            </a:r>
            <a:endParaRPr/>
          </a:p>
        </p:txBody>
      </p:sp>
      <p:sp>
        <p:nvSpPr>
          <p:cNvPr id="312" name="Google Shape;312;g729161b78f_1_203"/>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313" name="Google Shape;313;g729161b78f_1_203"/>
          <p:cNvSpPr/>
          <p:nvPr/>
        </p:nvSpPr>
        <p:spPr>
          <a:xfrm>
            <a:off x="10523779" y="3140124"/>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7</a:t>
            </a:r>
            <a:endParaRPr/>
          </a:p>
        </p:txBody>
      </p:sp>
      <p:sp>
        <p:nvSpPr>
          <p:cNvPr id="314" name="Google Shape;314;g729161b78f_1_203"/>
          <p:cNvSpPr/>
          <p:nvPr/>
        </p:nvSpPr>
        <p:spPr>
          <a:xfrm>
            <a:off x="12540096" y="6135661"/>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1</a:t>
            </a:r>
            <a:endParaRPr/>
          </a:p>
        </p:txBody>
      </p:sp>
      <p:sp>
        <p:nvSpPr>
          <p:cNvPr id="315" name="Google Shape;315;g729161b78f_1_203"/>
          <p:cNvSpPr/>
          <p:nvPr/>
        </p:nvSpPr>
        <p:spPr>
          <a:xfrm>
            <a:off x="7737159" y="6135661"/>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8</a:t>
            </a:r>
            <a:endParaRPr/>
          </a:p>
        </p:txBody>
      </p:sp>
      <p:sp>
        <p:nvSpPr>
          <p:cNvPr id="316" name="Google Shape;316;g729161b78f_1_203"/>
          <p:cNvSpPr/>
          <p:nvPr/>
        </p:nvSpPr>
        <p:spPr>
          <a:xfrm>
            <a:off x="9989640" y="901699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4</a:t>
            </a:r>
            <a:endParaRPr/>
          </a:p>
        </p:txBody>
      </p:sp>
      <p:sp>
        <p:nvSpPr>
          <p:cNvPr id="317" name="Google Shape;317;g729161b78f_1_203"/>
          <p:cNvSpPr/>
          <p:nvPr/>
        </p:nvSpPr>
        <p:spPr>
          <a:xfrm>
            <a:off x="5089224" y="901699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2</a:t>
            </a:r>
            <a:endParaRPr/>
          </a:p>
        </p:txBody>
      </p:sp>
      <p:sp>
        <p:nvSpPr>
          <p:cNvPr id="318" name="Google Shape;318;g729161b78f_1_203"/>
          <p:cNvSpPr/>
          <p:nvPr/>
        </p:nvSpPr>
        <p:spPr>
          <a:xfrm>
            <a:off x="14603769" y="901699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3</a:t>
            </a:r>
            <a:endParaRPr/>
          </a:p>
        </p:txBody>
      </p:sp>
      <p:sp>
        <p:nvSpPr>
          <p:cNvPr id="319" name="Google Shape;319;g729161b78f_1_203"/>
          <p:cNvSpPr/>
          <p:nvPr/>
        </p:nvSpPr>
        <p:spPr>
          <a:xfrm>
            <a:off x="12224287" y="9037596"/>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 9</a:t>
            </a:r>
            <a:endParaRPr sz="7000" b="0" i="0" u="none" strike="noStrike" cap="none">
              <a:solidFill>
                <a:schemeClr val="accent2"/>
              </a:solidFill>
              <a:latin typeface="Arial"/>
              <a:ea typeface="Arial"/>
              <a:cs typeface="Arial"/>
              <a:sym typeface="Arial"/>
            </a:endParaRPr>
          </a:p>
        </p:txBody>
      </p:sp>
      <p:cxnSp>
        <p:nvCxnSpPr>
          <p:cNvPr id="320" name="Google Shape;320;g729161b78f_1_203"/>
          <p:cNvCxnSpPr/>
          <p:nvPr/>
        </p:nvCxnSpPr>
        <p:spPr>
          <a:xfrm rot="10800000" flipH="1">
            <a:off x="12948251" y="7401996"/>
            <a:ext cx="186300" cy="1635600"/>
          </a:xfrm>
          <a:prstGeom prst="straightConnector1">
            <a:avLst/>
          </a:prstGeom>
          <a:noFill/>
          <a:ln w="38100" cap="flat" cmpd="sng">
            <a:solidFill>
              <a:srgbClr val="000000"/>
            </a:solidFill>
            <a:prstDash val="solid"/>
            <a:miter lim="400000"/>
            <a:headEnd type="none" w="sm" len="sm"/>
            <a:tailEnd type="none" w="sm" len="sm"/>
          </a:ln>
        </p:spPr>
      </p:cxnSp>
      <p:cxnSp>
        <p:nvCxnSpPr>
          <p:cNvPr id="321" name="Google Shape;321;g729161b78f_1_203"/>
          <p:cNvCxnSpPr>
            <a:stCxn id="317" idx="6"/>
            <a:endCxn id="316" idx="2"/>
          </p:cNvCxnSpPr>
          <p:nvPr/>
        </p:nvCxnSpPr>
        <p:spPr>
          <a:xfrm>
            <a:off x="6359124" y="9651943"/>
            <a:ext cx="3630600" cy="0"/>
          </a:xfrm>
          <a:prstGeom prst="straightConnector1">
            <a:avLst/>
          </a:prstGeom>
          <a:noFill/>
          <a:ln w="38100" cap="flat" cmpd="sng">
            <a:solidFill>
              <a:srgbClr val="000000"/>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7"/>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latin typeface="Arial"/>
                <a:ea typeface="Arial"/>
                <a:cs typeface="Arial"/>
                <a:sym typeface="Arial"/>
              </a:rPr>
              <a:t>Binary Search Trees</a:t>
            </a:r>
            <a:endParaRPr/>
          </a:p>
        </p:txBody>
      </p:sp>
      <p:sp>
        <p:nvSpPr>
          <p:cNvPr id="327" name="Google Shape;327;p17"/>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328" name="Google Shape;328;p17"/>
          <p:cNvSpPr txBox="1">
            <a:spLocks noGrp="1"/>
          </p:cNvSpPr>
          <p:nvPr>
            <p:ph type="body" idx="3"/>
          </p:nvPr>
        </p:nvSpPr>
        <p:spPr>
          <a:xfrm>
            <a:off x="1529388" y="4821090"/>
            <a:ext cx="21337925" cy="8948988"/>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r>
              <a:rPr lang="en-US"/>
              <a:t>A </a:t>
            </a:r>
            <a:r>
              <a:rPr lang="en-US" b="1"/>
              <a:t>binary search tree</a:t>
            </a:r>
            <a:r>
              <a:rPr lang="en-US"/>
              <a:t> is a </a:t>
            </a:r>
            <a:r>
              <a:rPr lang="en-US" b="1"/>
              <a:t>binary tree </a:t>
            </a:r>
            <a:r>
              <a:rPr lang="en-US"/>
              <a:t>(a tree where each parent node has </a:t>
            </a:r>
            <a:r>
              <a:rPr lang="en-US" b="1"/>
              <a:t>two or fewer children</a:t>
            </a:r>
            <a:r>
              <a:rPr lang="en-US"/>
              <a:t>).</a:t>
            </a:r>
            <a:endParaRPr/>
          </a:p>
          <a:p>
            <a:pPr marL="0" lvl="0" indent="0" algn="l" rtl="0">
              <a:lnSpc>
                <a:spcPct val="120000"/>
              </a:lnSpc>
              <a:spcBef>
                <a:spcPts val="0"/>
              </a:spcBef>
              <a:spcAft>
                <a:spcPts val="0"/>
              </a:spcAft>
              <a:buClr>
                <a:srgbClr val="4E5462"/>
              </a:buClr>
              <a:buSzPts val="7000"/>
              <a:buFont typeface="Arial"/>
              <a:buNone/>
            </a:pPr>
            <a:endParaRPr/>
          </a:p>
          <a:p>
            <a:pPr marL="0" lvl="0" indent="0" algn="l" rtl="0">
              <a:lnSpc>
                <a:spcPct val="120000"/>
              </a:lnSpc>
              <a:spcBef>
                <a:spcPts val="0"/>
              </a:spcBef>
              <a:spcAft>
                <a:spcPts val="0"/>
              </a:spcAft>
              <a:buClr>
                <a:srgbClr val="4E5462"/>
              </a:buClr>
              <a:buSzPts val="7000"/>
              <a:buFont typeface="Arial"/>
              <a:buNone/>
            </a:pPr>
            <a:r>
              <a:rPr lang="en-US"/>
              <a:t>A </a:t>
            </a:r>
            <a:r>
              <a:rPr lang="en-US" b="1"/>
              <a:t>binary search tree</a:t>
            </a:r>
            <a:r>
              <a:rPr lang="en-US"/>
              <a:t> also has this characteristic (ignoring duplicates): For a given node N, any node to the left is  N, and any node to the right is &gt; N.</a:t>
            </a:r>
            <a:endParaRPr/>
          </a:p>
          <a:p>
            <a:pPr marL="0" lvl="0" indent="0" algn="l" rtl="0">
              <a:lnSpc>
                <a:spcPct val="120000"/>
              </a:lnSpc>
              <a:spcBef>
                <a:spcPts val="0"/>
              </a:spcBef>
              <a:spcAft>
                <a:spcPts val="0"/>
              </a:spcAft>
              <a:buClr>
                <a:srgbClr val="4E5462"/>
              </a:buClr>
              <a:buSzPts val="7000"/>
              <a:buFont typeface="Arial"/>
              <a:buNone/>
            </a:pP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cxnSp>
        <p:nvCxnSpPr>
          <p:cNvPr id="333" name="Google Shape;333;p21"/>
          <p:cNvCxnSpPr>
            <a:stCxn id="334" idx="7"/>
            <a:endCxn id="335" idx="3"/>
          </p:cNvCxnSpPr>
          <p:nvPr/>
        </p:nvCxnSpPr>
        <p:spPr>
          <a:xfrm rot="10800000" flipH="1">
            <a:off x="12919000" y="7120880"/>
            <a:ext cx="1230600" cy="1668600"/>
          </a:xfrm>
          <a:prstGeom prst="straightConnector1">
            <a:avLst/>
          </a:prstGeom>
          <a:noFill/>
          <a:ln w="38100" cap="flat" cmpd="sng">
            <a:solidFill>
              <a:srgbClr val="000000"/>
            </a:solidFill>
            <a:prstDash val="solid"/>
            <a:miter lim="400000"/>
            <a:headEnd type="none" w="sm" len="sm"/>
            <a:tailEnd type="none" w="sm" len="sm"/>
          </a:ln>
        </p:spPr>
      </p:cxnSp>
      <p:cxnSp>
        <p:nvCxnSpPr>
          <p:cNvPr id="336" name="Google Shape;336;p21"/>
          <p:cNvCxnSpPr>
            <a:stCxn id="335" idx="7"/>
            <a:endCxn id="337" idx="3"/>
          </p:cNvCxnSpPr>
          <p:nvPr/>
        </p:nvCxnSpPr>
        <p:spPr>
          <a:xfrm rot="10800000" flipH="1">
            <a:off x="15047473" y="4368625"/>
            <a:ext cx="1521300" cy="1854300"/>
          </a:xfrm>
          <a:prstGeom prst="straightConnector1">
            <a:avLst/>
          </a:prstGeom>
          <a:noFill/>
          <a:ln w="38100" cap="flat" cmpd="sng">
            <a:solidFill>
              <a:srgbClr val="000000"/>
            </a:solidFill>
            <a:prstDash val="solid"/>
            <a:miter lim="400000"/>
            <a:headEnd type="none" w="sm" len="sm"/>
            <a:tailEnd type="none" w="sm" len="sm"/>
          </a:ln>
        </p:spPr>
      </p:cxnSp>
      <p:cxnSp>
        <p:nvCxnSpPr>
          <p:cNvPr id="338" name="Google Shape;338;p21"/>
          <p:cNvCxnSpPr>
            <a:stCxn id="334" idx="3"/>
            <a:endCxn id="339" idx="7"/>
          </p:cNvCxnSpPr>
          <p:nvPr/>
        </p:nvCxnSpPr>
        <p:spPr>
          <a:xfrm flipH="1">
            <a:off x="10603545" y="9687435"/>
            <a:ext cx="1417500" cy="1679700"/>
          </a:xfrm>
          <a:prstGeom prst="straightConnector1">
            <a:avLst/>
          </a:prstGeom>
          <a:noFill/>
          <a:ln w="38100" cap="flat" cmpd="sng">
            <a:solidFill>
              <a:srgbClr val="000000"/>
            </a:solidFill>
            <a:prstDash val="solid"/>
            <a:miter lim="400000"/>
            <a:headEnd type="none" w="sm" len="sm"/>
            <a:tailEnd type="none" w="sm" len="sm"/>
          </a:ln>
        </p:spPr>
      </p:cxnSp>
      <p:sp>
        <p:nvSpPr>
          <p:cNvPr id="340" name="Google Shape;340;p21"/>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latin typeface="Arial"/>
                <a:ea typeface="Arial"/>
                <a:cs typeface="Arial"/>
                <a:sym typeface="Arial"/>
              </a:rPr>
              <a:t>Binary Search Trees</a:t>
            </a:r>
            <a:endParaRPr/>
          </a:p>
        </p:txBody>
      </p:sp>
      <p:sp>
        <p:nvSpPr>
          <p:cNvPr id="337" name="Google Shape;337;p21"/>
          <p:cNvSpPr/>
          <p:nvPr/>
        </p:nvSpPr>
        <p:spPr>
          <a:xfrm>
            <a:off x="16382914" y="3284566"/>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9</a:t>
            </a:r>
            <a:endParaRPr/>
          </a:p>
        </p:txBody>
      </p:sp>
      <p:sp>
        <p:nvSpPr>
          <p:cNvPr id="339" name="Google Shape;339;p21"/>
          <p:cNvSpPr/>
          <p:nvPr/>
        </p:nvSpPr>
        <p:spPr>
          <a:xfrm>
            <a:off x="9519635" y="1118118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1</a:t>
            </a:r>
            <a:endParaRPr/>
          </a:p>
        </p:txBody>
      </p:sp>
      <p:sp>
        <p:nvSpPr>
          <p:cNvPr id="335" name="Google Shape;335;p21"/>
          <p:cNvSpPr/>
          <p:nvPr/>
        </p:nvSpPr>
        <p:spPr>
          <a:xfrm>
            <a:off x="13963545" y="6036952"/>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8</a:t>
            </a:r>
            <a:endParaRPr/>
          </a:p>
        </p:txBody>
      </p:sp>
      <p:sp>
        <p:nvSpPr>
          <p:cNvPr id="334" name="Google Shape;334;p21"/>
          <p:cNvSpPr/>
          <p:nvPr/>
        </p:nvSpPr>
        <p:spPr>
          <a:xfrm>
            <a:off x="11835073" y="8603508"/>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2</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9"/>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latin typeface="Arial"/>
                <a:ea typeface="Arial"/>
                <a:cs typeface="Arial"/>
                <a:sym typeface="Arial"/>
              </a:rPr>
              <a:t>Binary Search Trees</a:t>
            </a:r>
            <a:endParaRPr/>
          </a:p>
        </p:txBody>
      </p:sp>
      <p:sp>
        <p:nvSpPr>
          <p:cNvPr id="346" name="Google Shape;346;p19"/>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347" name="Google Shape;347;p19"/>
          <p:cNvSpPr txBox="1">
            <a:spLocks noGrp="1"/>
          </p:cNvSpPr>
          <p:nvPr>
            <p:ph type="body" idx="3"/>
          </p:nvPr>
        </p:nvSpPr>
        <p:spPr>
          <a:xfrm>
            <a:off x="1529388" y="4821090"/>
            <a:ext cx="21337925" cy="7755969"/>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r>
              <a:rPr lang="en-US" sz="7000" dirty="0"/>
              <a:t>A tree is </a:t>
            </a:r>
            <a:r>
              <a:rPr lang="en-US" b="1" dirty="0"/>
              <a:t>balanced</a:t>
            </a:r>
            <a:r>
              <a:rPr lang="en-US" sz="7000" dirty="0"/>
              <a:t> if the maximum time it takes to reach any </a:t>
            </a:r>
            <a:r>
              <a:rPr lang="en-US" b="1" dirty="0"/>
              <a:t>leaf node</a:t>
            </a:r>
            <a:r>
              <a:rPr lang="en-US" sz="7000" dirty="0"/>
              <a:t> (i.e. a bottom node) is as small as possible.</a:t>
            </a:r>
            <a:endParaRPr dirty="0"/>
          </a:p>
          <a:p>
            <a:pPr marL="1143000" lvl="0" indent="-1143000" algn="l" rtl="0">
              <a:lnSpc>
                <a:spcPct val="120000"/>
              </a:lnSpc>
              <a:spcBef>
                <a:spcPts val="0"/>
              </a:spcBef>
              <a:spcAft>
                <a:spcPts val="0"/>
              </a:spcAft>
              <a:buClr>
                <a:srgbClr val="4E5462"/>
              </a:buClr>
              <a:buSzPts val="7000"/>
              <a:buFont typeface="Arial"/>
              <a:buAutoNum type="arabicParenR"/>
            </a:pPr>
            <a:r>
              <a:rPr lang="en-US" dirty="0"/>
              <a:t>It is an empty tree or the height difference between the left and right subtrees is smaller than 1</a:t>
            </a:r>
          </a:p>
          <a:p>
            <a:pPr marL="1143000" lvl="0" indent="-1143000" algn="l" rtl="0">
              <a:lnSpc>
                <a:spcPct val="120000"/>
              </a:lnSpc>
              <a:spcBef>
                <a:spcPts val="0"/>
              </a:spcBef>
              <a:spcAft>
                <a:spcPts val="0"/>
              </a:spcAft>
              <a:buClr>
                <a:srgbClr val="4E5462"/>
              </a:buClr>
              <a:buSzPts val="7000"/>
              <a:buFont typeface="Arial"/>
              <a:buAutoNum type="arabicParenR"/>
            </a:pPr>
            <a:r>
              <a:rPr lang="en-US" dirty="0"/>
              <a:t>Both subtrees are balanced. </a:t>
            </a:r>
            <a:endParaRPr dirty="0"/>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cxnSp>
        <p:nvCxnSpPr>
          <p:cNvPr id="352" name="Google Shape;352;p20"/>
          <p:cNvCxnSpPr/>
          <p:nvPr/>
        </p:nvCxnSpPr>
        <p:spPr>
          <a:xfrm rot="10800000">
            <a:off x="13494288" y="7076233"/>
            <a:ext cx="1499801" cy="2197191"/>
          </a:xfrm>
          <a:prstGeom prst="straightConnector1">
            <a:avLst/>
          </a:prstGeom>
          <a:noFill/>
          <a:ln w="38100" cap="flat" cmpd="sng">
            <a:solidFill>
              <a:srgbClr val="000000"/>
            </a:solidFill>
            <a:prstDash val="solid"/>
            <a:miter lim="400000"/>
            <a:headEnd type="none" w="sm" len="sm"/>
            <a:tailEnd type="none" w="sm" len="sm"/>
          </a:ln>
        </p:spPr>
      </p:cxnSp>
      <p:cxnSp>
        <p:nvCxnSpPr>
          <p:cNvPr id="353" name="Google Shape;353;p20"/>
          <p:cNvCxnSpPr/>
          <p:nvPr/>
        </p:nvCxnSpPr>
        <p:spPr>
          <a:xfrm rot="10800000" flipH="1">
            <a:off x="10706869" y="7076233"/>
            <a:ext cx="2197191" cy="2197191"/>
          </a:xfrm>
          <a:prstGeom prst="straightConnector1">
            <a:avLst/>
          </a:prstGeom>
          <a:noFill/>
          <a:ln w="38100" cap="flat" cmpd="sng">
            <a:solidFill>
              <a:srgbClr val="000000"/>
            </a:solidFill>
            <a:prstDash val="solid"/>
            <a:miter lim="400000"/>
            <a:headEnd type="none" w="sm" len="sm"/>
            <a:tailEnd type="none" w="sm" len="sm"/>
          </a:ln>
        </p:spPr>
      </p:cxnSp>
      <p:cxnSp>
        <p:nvCxnSpPr>
          <p:cNvPr id="354" name="Google Shape;354;p20"/>
          <p:cNvCxnSpPr/>
          <p:nvPr/>
        </p:nvCxnSpPr>
        <p:spPr>
          <a:xfrm rot="10800000" flipH="1">
            <a:off x="5824287" y="7076233"/>
            <a:ext cx="2197191" cy="2197191"/>
          </a:xfrm>
          <a:prstGeom prst="straightConnector1">
            <a:avLst/>
          </a:prstGeom>
          <a:noFill/>
          <a:ln w="38100" cap="flat" cmpd="sng">
            <a:solidFill>
              <a:srgbClr val="000000"/>
            </a:solidFill>
            <a:prstDash val="solid"/>
            <a:miter lim="400000"/>
            <a:headEnd type="none" w="sm" len="sm"/>
            <a:tailEnd type="none" w="sm" len="sm"/>
          </a:ln>
        </p:spPr>
      </p:cxnSp>
      <p:cxnSp>
        <p:nvCxnSpPr>
          <p:cNvPr id="355" name="Google Shape;355;p20"/>
          <p:cNvCxnSpPr/>
          <p:nvPr/>
        </p:nvCxnSpPr>
        <p:spPr>
          <a:xfrm rot="10800000" flipH="1">
            <a:off x="8533848" y="4174298"/>
            <a:ext cx="2197191" cy="2197191"/>
          </a:xfrm>
          <a:prstGeom prst="straightConnector1">
            <a:avLst/>
          </a:prstGeom>
          <a:noFill/>
          <a:ln w="38100" cap="flat" cmpd="sng">
            <a:solidFill>
              <a:srgbClr val="000000"/>
            </a:solidFill>
            <a:prstDash val="solid"/>
            <a:miter lim="400000"/>
            <a:headEnd type="none" w="sm" len="sm"/>
            <a:tailEnd type="none" w="sm" len="sm"/>
          </a:ln>
        </p:spPr>
      </p:cxnSp>
      <p:cxnSp>
        <p:nvCxnSpPr>
          <p:cNvPr id="356" name="Google Shape;356;p20"/>
          <p:cNvCxnSpPr/>
          <p:nvPr/>
        </p:nvCxnSpPr>
        <p:spPr>
          <a:xfrm rot="10800000">
            <a:off x="11448450" y="4174297"/>
            <a:ext cx="1499801" cy="2197191"/>
          </a:xfrm>
          <a:prstGeom prst="straightConnector1">
            <a:avLst/>
          </a:prstGeom>
          <a:noFill/>
          <a:ln w="38100" cap="flat" cmpd="sng">
            <a:solidFill>
              <a:srgbClr val="000000"/>
            </a:solidFill>
            <a:prstDash val="solid"/>
            <a:miter lim="400000"/>
            <a:headEnd type="none" w="sm" len="sm"/>
            <a:tailEnd type="none" w="sm" len="sm"/>
          </a:ln>
        </p:spPr>
      </p:cxnSp>
      <p:sp>
        <p:nvSpPr>
          <p:cNvPr id="357" name="Google Shape;357;p20"/>
          <p:cNvSpPr txBox="1">
            <a:spLocks noGrp="1"/>
          </p:cNvSpPr>
          <p:nvPr>
            <p:ph type="body" idx="1"/>
          </p:nvPr>
        </p:nvSpPr>
        <p:spPr>
          <a:xfrm>
            <a:off x="1136501" y="1048735"/>
            <a:ext cx="21337925" cy="1276351"/>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rPr>
              <a:t>Balanced </a:t>
            </a:r>
            <a:r>
              <a:rPr lang="en-US" sz="10000">
                <a:solidFill>
                  <a:srgbClr val="4266B0"/>
                </a:solidFill>
                <a:latin typeface="Arial"/>
                <a:ea typeface="Arial"/>
                <a:cs typeface="Arial"/>
                <a:sym typeface="Arial"/>
              </a:rPr>
              <a:t>Binary Search Trees</a:t>
            </a:r>
            <a:endParaRPr/>
          </a:p>
        </p:txBody>
      </p:sp>
      <p:sp>
        <p:nvSpPr>
          <p:cNvPr id="359" name="Google Shape;359;p20"/>
          <p:cNvSpPr/>
          <p:nvPr/>
        </p:nvSpPr>
        <p:spPr>
          <a:xfrm>
            <a:off x="10523779" y="3140124"/>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4</a:t>
            </a:r>
            <a:endParaRPr/>
          </a:p>
        </p:txBody>
      </p:sp>
      <p:sp>
        <p:nvSpPr>
          <p:cNvPr id="360" name="Google Shape;360;p20"/>
          <p:cNvSpPr/>
          <p:nvPr/>
        </p:nvSpPr>
        <p:spPr>
          <a:xfrm>
            <a:off x="12540096" y="6135661"/>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7</a:t>
            </a:r>
            <a:endParaRPr/>
          </a:p>
        </p:txBody>
      </p:sp>
      <p:sp>
        <p:nvSpPr>
          <p:cNvPr id="361" name="Google Shape;361;p20"/>
          <p:cNvSpPr/>
          <p:nvPr/>
        </p:nvSpPr>
        <p:spPr>
          <a:xfrm>
            <a:off x="7737159" y="6135661"/>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3</a:t>
            </a:r>
            <a:endParaRPr/>
          </a:p>
        </p:txBody>
      </p:sp>
      <p:sp>
        <p:nvSpPr>
          <p:cNvPr id="362" name="Google Shape;362;p20"/>
          <p:cNvSpPr/>
          <p:nvPr/>
        </p:nvSpPr>
        <p:spPr>
          <a:xfrm>
            <a:off x="9989640" y="9016993"/>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6</a:t>
            </a:r>
            <a:endParaRPr/>
          </a:p>
        </p:txBody>
      </p:sp>
      <p:sp>
        <p:nvSpPr>
          <p:cNvPr id="363" name="Google Shape;363;p20"/>
          <p:cNvSpPr/>
          <p:nvPr/>
        </p:nvSpPr>
        <p:spPr>
          <a:xfrm>
            <a:off x="5089224" y="9016993"/>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2</a:t>
            </a:r>
            <a:endParaRPr/>
          </a:p>
        </p:txBody>
      </p:sp>
      <p:sp>
        <p:nvSpPr>
          <p:cNvPr id="364" name="Google Shape;364;p20"/>
          <p:cNvSpPr/>
          <p:nvPr/>
        </p:nvSpPr>
        <p:spPr>
          <a:xfrm>
            <a:off x="14603769" y="9016993"/>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8</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oogle Shape;352;p20">
            <a:extLst>
              <a:ext uri="{FF2B5EF4-FFF2-40B4-BE49-F238E27FC236}">
                <a16:creationId xmlns:a16="http://schemas.microsoft.com/office/drawing/2014/main" id="{201B9CDF-8FC8-45FB-8E20-293B1EAF8348}"/>
              </a:ext>
            </a:extLst>
          </p:cNvPr>
          <p:cNvCxnSpPr>
            <a:cxnSpLocks/>
            <a:stCxn id="16" idx="7"/>
          </p:cNvCxnSpPr>
          <p:nvPr/>
        </p:nvCxnSpPr>
        <p:spPr>
          <a:xfrm flipV="1">
            <a:off x="9270186" y="10121611"/>
            <a:ext cx="1239555" cy="1692566"/>
          </a:xfrm>
          <a:prstGeom prst="straightConnector1">
            <a:avLst/>
          </a:prstGeom>
          <a:noFill/>
          <a:ln w="38100" cap="flat" cmpd="sng">
            <a:solidFill>
              <a:srgbClr val="000000"/>
            </a:solidFill>
            <a:prstDash val="solid"/>
            <a:miter lim="400000"/>
            <a:headEnd type="none" w="sm" len="sm"/>
            <a:tailEnd type="none" w="sm" len="sm"/>
          </a:ln>
        </p:spPr>
      </p:cxnSp>
      <p:cxnSp>
        <p:nvCxnSpPr>
          <p:cNvPr id="6" name="Google Shape;353;p20">
            <a:extLst>
              <a:ext uri="{FF2B5EF4-FFF2-40B4-BE49-F238E27FC236}">
                <a16:creationId xmlns:a16="http://schemas.microsoft.com/office/drawing/2014/main" id="{43EAC1FC-14D0-49EA-9AA5-E22813BD2BE2}"/>
              </a:ext>
            </a:extLst>
          </p:cNvPr>
          <p:cNvCxnSpPr>
            <a:cxnSpLocks/>
            <a:endCxn id="13" idx="5"/>
          </p:cNvCxnSpPr>
          <p:nvPr/>
        </p:nvCxnSpPr>
        <p:spPr>
          <a:xfrm flipH="1" flipV="1">
            <a:off x="8821173" y="7219675"/>
            <a:ext cx="1885696" cy="2053750"/>
          </a:xfrm>
          <a:prstGeom prst="straightConnector1">
            <a:avLst/>
          </a:prstGeom>
          <a:noFill/>
          <a:ln w="38100" cap="flat" cmpd="sng">
            <a:solidFill>
              <a:srgbClr val="000000"/>
            </a:solidFill>
            <a:prstDash val="solid"/>
            <a:miter lim="400000"/>
            <a:headEnd type="none" w="sm" len="sm"/>
            <a:tailEnd type="none" w="sm" len="sm"/>
          </a:ln>
        </p:spPr>
      </p:cxnSp>
      <p:cxnSp>
        <p:nvCxnSpPr>
          <p:cNvPr id="7" name="Google Shape;354;p20">
            <a:extLst>
              <a:ext uri="{FF2B5EF4-FFF2-40B4-BE49-F238E27FC236}">
                <a16:creationId xmlns:a16="http://schemas.microsoft.com/office/drawing/2014/main" id="{FEC6590D-D9C6-4EB8-A402-9B0503AD5AA5}"/>
              </a:ext>
            </a:extLst>
          </p:cNvPr>
          <p:cNvCxnSpPr/>
          <p:nvPr/>
        </p:nvCxnSpPr>
        <p:spPr>
          <a:xfrm rot="10800000" flipH="1">
            <a:off x="5824287" y="7076233"/>
            <a:ext cx="2197191" cy="2197191"/>
          </a:xfrm>
          <a:prstGeom prst="straightConnector1">
            <a:avLst/>
          </a:prstGeom>
          <a:noFill/>
          <a:ln w="38100" cap="flat" cmpd="sng">
            <a:solidFill>
              <a:srgbClr val="000000"/>
            </a:solidFill>
            <a:prstDash val="solid"/>
            <a:miter lim="400000"/>
            <a:headEnd type="none" w="sm" len="sm"/>
            <a:tailEnd type="none" w="sm" len="sm"/>
          </a:ln>
        </p:spPr>
      </p:cxnSp>
      <p:cxnSp>
        <p:nvCxnSpPr>
          <p:cNvPr id="8" name="Google Shape;355;p20">
            <a:extLst>
              <a:ext uri="{FF2B5EF4-FFF2-40B4-BE49-F238E27FC236}">
                <a16:creationId xmlns:a16="http://schemas.microsoft.com/office/drawing/2014/main" id="{74DC9D54-F824-43AA-A397-C896F5BD56F7}"/>
              </a:ext>
            </a:extLst>
          </p:cNvPr>
          <p:cNvCxnSpPr/>
          <p:nvPr/>
        </p:nvCxnSpPr>
        <p:spPr>
          <a:xfrm rot="10800000" flipH="1">
            <a:off x="8533848" y="4174298"/>
            <a:ext cx="2197191" cy="2197191"/>
          </a:xfrm>
          <a:prstGeom prst="straightConnector1">
            <a:avLst/>
          </a:prstGeom>
          <a:noFill/>
          <a:ln w="38100" cap="flat" cmpd="sng">
            <a:solidFill>
              <a:srgbClr val="000000"/>
            </a:solidFill>
            <a:prstDash val="solid"/>
            <a:miter lim="400000"/>
            <a:headEnd type="none" w="sm" len="sm"/>
            <a:tailEnd type="none" w="sm" len="sm"/>
          </a:ln>
        </p:spPr>
      </p:cxnSp>
      <p:cxnSp>
        <p:nvCxnSpPr>
          <p:cNvPr id="9" name="Google Shape;356;p20">
            <a:extLst>
              <a:ext uri="{FF2B5EF4-FFF2-40B4-BE49-F238E27FC236}">
                <a16:creationId xmlns:a16="http://schemas.microsoft.com/office/drawing/2014/main" id="{DF277028-FDA7-44FB-930D-9B95C5A51CE6}"/>
              </a:ext>
            </a:extLst>
          </p:cNvPr>
          <p:cNvCxnSpPr/>
          <p:nvPr/>
        </p:nvCxnSpPr>
        <p:spPr>
          <a:xfrm rot="10800000">
            <a:off x="11448450" y="4174297"/>
            <a:ext cx="1499801" cy="2197191"/>
          </a:xfrm>
          <a:prstGeom prst="straightConnector1">
            <a:avLst/>
          </a:prstGeom>
          <a:noFill/>
          <a:ln w="38100" cap="flat" cmpd="sng">
            <a:solidFill>
              <a:srgbClr val="000000"/>
            </a:solidFill>
            <a:prstDash val="solid"/>
            <a:miter lim="400000"/>
            <a:headEnd type="none" w="sm" len="sm"/>
            <a:tailEnd type="none" w="sm" len="sm"/>
          </a:ln>
        </p:spPr>
      </p:cxnSp>
      <p:sp>
        <p:nvSpPr>
          <p:cNvPr id="11" name="Google Shape;359;p20">
            <a:extLst>
              <a:ext uri="{FF2B5EF4-FFF2-40B4-BE49-F238E27FC236}">
                <a16:creationId xmlns:a16="http://schemas.microsoft.com/office/drawing/2014/main" id="{9C05CDE0-EC23-46B8-B796-3C6010661E08}"/>
              </a:ext>
            </a:extLst>
          </p:cNvPr>
          <p:cNvSpPr/>
          <p:nvPr/>
        </p:nvSpPr>
        <p:spPr>
          <a:xfrm>
            <a:off x="10523779" y="3140124"/>
            <a:ext cx="1270001" cy="1270001"/>
          </a:xfrm>
          <a:prstGeom prst="ellipse">
            <a:avLst/>
          </a:prstGeom>
          <a:blipFill rotWithShape="1">
            <a:blip r:embed="rId2">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dirty="0">
                <a:solidFill>
                  <a:schemeClr val="accent2"/>
                </a:solidFill>
              </a:rPr>
              <a:t>6</a:t>
            </a:r>
            <a:endParaRPr dirty="0"/>
          </a:p>
        </p:txBody>
      </p:sp>
      <p:sp>
        <p:nvSpPr>
          <p:cNvPr id="12" name="Google Shape;360;p20">
            <a:extLst>
              <a:ext uri="{FF2B5EF4-FFF2-40B4-BE49-F238E27FC236}">
                <a16:creationId xmlns:a16="http://schemas.microsoft.com/office/drawing/2014/main" id="{44E53901-DD66-47DC-A177-520960240653}"/>
              </a:ext>
            </a:extLst>
          </p:cNvPr>
          <p:cNvSpPr/>
          <p:nvPr/>
        </p:nvSpPr>
        <p:spPr>
          <a:xfrm>
            <a:off x="12540096" y="6135661"/>
            <a:ext cx="1270001" cy="1270001"/>
          </a:xfrm>
          <a:prstGeom prst="ellipse">
            <a:avLst/>
          </a:prstGeom>
          <a:blipFill rotWithShape="1">
            <a:blip r:embed="rId2">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7</a:t>
            </a:r>
            <a:endParaRPr/>
          </a:p>
        </p:txBody>
      </p:sp>
      <p:sp>
        <p:nvSpPr>
          <p:cNvPr id="13" name="Google Shape;361;p20">
            <a:extLst>
              <a:ext uri="{FF2B5EF4-FFF2-40B4-BE49-F238E27FC236}">
                <a16:creationId xmlns:a16="http://schemas.microsoft.com/office/drawing/2014/main" id="{AEDDDB03-CB96-468E-96C4-EBC847EE9FC2}"/>
              </a:ext>
            </a:extLst>
          </p:cNvPr>
          <p:cNvSpPr/>
          <p:nvPr/>
        </p:nvSpPr>
        <p:spPr>
          <a:xfrm>
            <a:off x="7737159" y="6135661"/>
            <a:ext cx="1270001" cy="1270001"/>
          </a:xfrm>
          <a:prstGeom prst="ellipse">
            <a:avLst/>
          </a:prstGeom>
          <a:blipFill rotWithShape="1">
            <a:blip r:embed="rId2">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dirty="0">
                <a:solidFill>
                  <a:schemeClr val="accent2"/>
                </a:solidFill>
              </a:rPr>
              <a:t>2</a:t>
            </a:r>
            <a:endParaRPr dirty="0"/>
          </a:p>
        </p:txBody>
      </p:sp>
      <p:sp>
        <p:nvSpPr>
          <p:cNvPr id="14" name="Google Shape;362;p20">
            <a:extLst>
              <a:ext uri="{FF2B5EF4-FFF2-40B4-BE49-F238E27FC236}">
                <a16:creationId xmlns:a16="http://schemas.microsoft.com/office/drawing/2014/main" id="{0705C28D-86E9-471B-BF79-95CF58738D77}"/>
              </a:ext>
            </a:extLst>
          </p:cNvPr>
          <p:cNvSpPr/>
          <p:nvPr/>
        </p:nvSpPr>
        <p:spPr>
          <a:xfrm>
            <a:off x="9989640" y="9016993"/>
            <a:ext cx="1270001" cy="1270001"/>
          </a:xfrm>
          <a:prstGeom prst="ellipse">
            <a:avLst/>
          </a:prstGeom>
          <a:blipFill rotWithShape="1">
            <a:blip r:embed="rId2">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dirty="0">
                <a:solidFill>
                  <a:schemeClr val="accent2"/>
                </a:solidFill>
              </a:rPr>
              <a:t>4</a:t>
            </a:r>
            <a:endParaRPr dirty="0"/>
          </a:p>
        </p:txBody>
      </p:sp>
      <p:sp>
        <p:nvSpPr>
          <p:cNvPr id="15" name="Google Shape;363;p20">
            <a:extLst>
              <a:ext uri="{FF2B5EF4-FFF2-40B4-BE49-F238E27FC236}">
                <a16:creationId xmlns:a16="http://schemas.microsoft.com/office/drawing/2014/main" id="{A45C22E2-062B-4E54-A31E-9C5F668A35A8}"/>
              </a:ext>
            </a:extLst>
          </p:cNvPr>
          <p:cNvSpPr/>
          <p:nvPr/>
        </p:nvSpPr>
        <p:spPr>
          <a:xfrm>
            <a:off x="5089224" y="9016993"/>
            <a:ext cx="1270001" cy="1270001"/>
          </a:xfrm>
          <a:prstGeom prst="ellipse">
            <a:avLst/>
          </a:prstGeom>
          <a:blipFill rotWithShape="1">
            <a:blip r:embed="rId2">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dirty="0">
                <a:solidFill>
                  <a:schemeClr val="accent2"/>
                </a:solidFill>
              </a:rPr>
              <a:t>1</a:t>
            </a:r>
            <a:endParaRPr dirty="0"/>
          </a:p>
        </p:txBody>
      </p:sp>
      <p:sp>
        <p:nvSpPr>
          <p:cNvPr id="16" name="Google Shape;364;p20">
            <a:extLst>
              <a:ext uri="{FF2B5EF4-FFF2-40B4-BE49-F238E27FC236}">
                <a16:creationId xmlns:a16="http://schemas.microsoft.com/office/drawing/2014/main" id="{FC2E56B5-A946-4E77-940D-E12ED2809AA6}"/>
              </a:ext>
            </a:extLst>
          </p:cNvPr>
          <p:cNvSpPr/>
          <p:nvPr/>
        </p:nvSpPr>
        <p:spPr>
          <a:xfrm>
            <a:off x="8186172" y="11628190"/>
            <a:ext cx="1270001" cy="1270001"/>
          </a:xfrm>
          <a:prstGeom prst="ellipse">
            <a:avLst/>
          </a:prstGeom>
          <a:blipFill rotWithShape="1">
            <a:blip r:embed="rId2">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dirty="0">
                <a:solidFill>
                  <a:schemeClr val="accent2"/>
                </a:solidFill>
              </a:rPr>
              <a:t>3</a:t>
            </a:r>
            <a:endParaRPr dirty="0"/>
          </a:p>
        </p:txBody>
      </p:sp>
      <p:sp>
        <p:nvSpPr>
          <p:cNvPr id="20" name="Text Placeholder 19">
            <a:extLst>
              <a:ext uri="{FF2B5EF4-FFF2-40B4-BE49-F238E27FC236}">
                <a16:creationId xmlns:a16="http://schemas.microsoft.com/office/drawing/2014/main" id="{BF02B24A-7174-467C-AB1E-80C9D588C5E4}"/>
              </a:ext>
            </a:extLst>
          </p:cNvPr>
          <p:cNvSpPr>
            <a:spLocks noGrp="1"/>
          </p:cNvSpPr>
          <p:nvPr>
            <p:ph type="body" idx="1"/>
          </p:nvPr>
        </p:nvSpPr>
        <p:spPr>
          <a:xfrm>
            <a:off x="1491288" y="1452809"/>
            <a:ext cx="21337925" cy="886397"/>
          </a:xfrm>
        </p:spPr>
        <p:txBody>
          <a:bodyPr/>
          <a:lstStyle/>
          <a:p>
            <a:r>
              <a:rPr lang="en-US" dirty="0"/>
              <a:t>Non-balanced binary search tree</a:t>
            </a:r>
          </a:p>
        </p:txBody>
      </p:sp>
    </p:spTree>
    <p:extLst>
      <p:ext uri="{BB962C8B-B14F-4D97-AF65-F5344CB8AC3E}">
        <p14:creationId xmlns:p14="http://schemas.microsoft.com/office/powerpoint/2010/main" val="2038018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3A65FC-5A82-49C2-94C8-FABEBAFBEA87}"/>
              </a:ext>
            </a:extLst>
          </p:cNvPr>
          <p:cNvPicPr>
            <a:picLocks noChangeAspect="1"/>
          </p:cNvPicPr>
          <p:nvPr/>
        </p:nvPicPr>
        <p:blipFill>
          <a:blip r:embed="rId2"/>
          <a:stretch>
            <a:fillRect/>
          </a:stretch>
        </p:blipFill>
        <p:spPr>
          <a:xfrm>
            <a:off x="3749807" y="4207701"/>
            <a:ext cx="15657021" cy="6829267"/>
          </a:xfrm>
          <a:prstGeom prst="rect">
            <a:avLst/>
          </a:prstGeom>
        </p:spPr>
      </p:pic>
    </p:spTree>
    <p:extLst>
      <p:ext uri="{BB962C8B-B14F-4D97-AF65-F5344CB8AC3E}">
        <p14:creationId xmlns:p14="http://schemas.microsoft.com/office/powerpoint/2010/main" val="3863256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F8C6F7-FD9E-43EF-842F-E907E8DC9851}"/>
              </a:ext>
            </a:extLst>
          </p:cNvPr>
          <p:cNvPicPr>
            <a:picLocks noChangeAspect="1"/>
          </p:cNvPicPr>
          <p:nvPr/>
        </p:nvPicPr>
        <p:blipFill>
          <a:blip r:embed="rId2"/>
          <a:stretch>
            <a:fillRect/>
          </a:stretch>
        </p:blipFill>
        <p:spPr>
          <a:xfrm>
            <a:off x="4472196" y="2974081"/>
            <a:ext cx="13708623" cy="7767837"/>
          </a:xfrm>
          <a:prstGeom prst="rect">
            <a:avLst/>
          </a:prstGeom>
        </p:spPr>
      </p:pic>
    </p:spTree>
    <p:extLst>
      <p:ext uri="{BB962C8B-B14F-4D97-AF65-F5344CB8AC3E}">
        <p14:creationId xmlns:p14="http://schemas.microsoft.com/office/powerpoint/2010/main" val="238414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729161b78f_1_336"/>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rPr>
              <a:t>How we Represent BSTs</a:t>
            </a:r>
            <a:endParaRPr/>
          </a:p>
        </p:txBody>
      </p:sp>
      <p:sp>
        <p:nvSpPr>
          <p:cNvPr id="370" name="Google Shape;370;g729161b78f_1_336"/>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371" name="Google Shape;371;g729161b78f_1_336"/>
          <p:cNvSpPr txBox="1">
            <a:spLocks noGrp="1"/>
          </p:cNvSpPr>
          <p:nvPr>
            <p:ph type="body" idx="3"/>
          </p:nvPr>
        </p:nvSpPr>
        <p:spPr>
          <a:xfrm>
            <a:off x="1529388" y="4821090"/>
            <a:ext cx="21337800" cy="5436600"/>
          </a:xfrm>
          <a:prstGeom prst="rect">
            <a:avLst/>
          </a:prstGeom>
          <a:noFill/>
          <a:ln>
            <a:noFill/>
          </a:ln>
        </p:spPr>
        <p:txBody>
          <a:bodyPr spcFirstLastPara="1" wrap="square" lIns="0" tIns="0" rIns="0" bIns="0" anchor="t" anchorCtr="0">
            <a:noAutofit/>
          </a:bodyPr>
          <a:lstStyle/>
          <a:p>
            <a:pPr marL="457200" lvl="0" indent="0" algn="l" rtl="0">
              <a:lnSpc>
                <a:spcPct val="120000"/>
              </a:lnSpc>
              <a:spcBef>
                <a:spcPts val="0"/>
              </a:spcBef>
              <a:spcAft>
                <a:spcPts val="0"/>
              </a:spcAft>
              <a:buNone/>
            </a:pPr>
            <a:r>
              <a:rPr lang="en-US"/>
              <a:t>A Binary Search Tree is made of vertices. Each vertex (or node) keeps track of 3 things:</a:t>
            </a:r>
            <a:endParaRPr/>
          </a:p>
          <a:p>
            <a:pPr marL="457200" lvl="0" indent="-673100" algn="l" rtl="0">
              <a:lnSpc>
                <a:spcPct val="120000"/>
              </a:lnSpc>
              <a:spcBef>
                <a:spcPts val="0"/>
              </a:spcBef>
              <a:spcAft>
                <a:spcPts val="0"/>
              </a:spcAft>
              <a:buSzPts val="7000"/>
              <a:buChar char="●"/>
            </a:pPr>
            <a:r>
              <a:rPr lang="en-US"/>
              <a:t>value</a:t>
            </a:r>
            <a:endParaRPr/>
          </a:p>
          <a:p>
            <a:pPr marL="457200" lvl="0" indent="-673100" algn="l" rtl="0">
              <a:lnSpc>
                <a:spcPct val="120000"/>
              </a:lnSpc>
              <a:spcBef>
                <a:spcPts val="0"/>
              </a:spcBef>
              <a:spcAft>
                <a:spcPts val="0"/>
              </a:spcAft>
              <a:buSzPts val="7000"/>
              <a:buChar char="●"/>
            </a:pPr>
            <a:r>
              <a:rPr lang="en-US"/>
              <a:t>left child</a:t>
            </a:r>
            <a:endParaRPr/>
          </a:p>
          <a:p>
            <a:pPr marL="457200" lvl="0" indent="-673100" algn="l" rtl="0">
              <a:lnSpc>
                <a:spcPct val="120000"/>
              </a:lnSpc>
              <a:spcBef>
                <a:spcPts val="0"/>
              </a:spcBef>
              <a:spcAft>
                <a:spcPts val="0"/>
              </a:spcAft>
              <a:buSzPts val="7000"/>
              <a:buChar char="●"/>
            </a:pPr>
            <a:r>
              <a:rPr lang="en-US"/>
              <a:t>right child </a:t>
            </a:r>
            <a:endParaRPr/>
          </a:p>
        </p:txBody>
      </p:sp>
      <p:cxnSp>
        <p:nvCxnSpPr>
          <p:cNvPr id="372" name="Google Shape;372;g729161b78f_1_336"/>
          <p:cNvCxnSpPr/>
          <p:nvPr/>
        </p:nvCxnSpPr>
        <p:spPr>
          <a:xfrm rot="10800000">
            <a:off x="18709039" y="8875649"/>
            <a:ext cx="1499700" cy="2197200"/>
          </a:xfrm>
          <a:prstGeom prst="straightConnector1">
            <a:avLst/>
          </a:prstGeom>
          <a:noFill/>
          <a:ln w="38100" cap="flat" cmpd="sng">
            <a:solidFill>
              <a:srgbClr val="000000"/>
            </a:solidFill>
            <a:prstDash val="solid"/>
            <a:miter lim="400000"/>
            <a:headEnd type="none" w="sm" len="sm"/>
            <a:tailEnd type="none" w="sm" len="sm"/>
          </a:ln>
        </p:spPr>
      </p:cxnSp>
      <p:cxnSp>
        <p:nvCxnSpPr>
          <p:cNvPr id="373" name="Google Shape;373;g729161b78f_1_336"/>
          <p:cNvCxnSpPr/>
          <p:nvPr/>
        </p:nvCxnSpPr>
        <p:spPr>
          <a:xfrm rot="10800000" flipH="1">
            <a:off x="15921519" y="8875649"/>
            <a:ext cx="2197200" cy="2197200"/>
          </a:xfrm>
          <a:prstGeom prst="straightConnector1">
            <a:avLst/>
          </a:prstGeom>
          <a:noFill/>
          <a:ln w="38100" cap="flat" cmpd="sng">
            <a:solidFill>
              <a:srgbClr val="000000"/>
            </a:solidFill>
            <a:prstDash val="solid"/>
            <a:miter lim="400000"/>
            <a:headEnd type="none" w="sm" len="sm"/>
            <a:tailEnd type="none" w="sm" len="sm"/>
          </a:ln>
        </p:spPr>
      </p:cxnSp>
      <p:sp>
        <p:nvSpPr>
          <p:cNvPr id="374" name="Google Shape;374;g729161b78f_1_336"/>
          <p:cNvSpPr/>
          <p:nvPr/>
        </p:nvSpPr>
        <p:spPr>
          <a:xfrm>
            <a:off x="17754746" y="7935086"/>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7</a:t>
            </a:r>
            <a:endParaRPr/>
          </a:p>
        </p:txBody>
      </p:sp>
      <p:sp>
        <p:nvSpPr>
          <p:cNvPr id="375" name="Google Shape;375;g729161b78f_1_336"/>
          <p:cNvSpPr/>
          <p:nvPr/>
        </p:nvSpPr>
        <p:spPr>
          <a:xfrm>
            <a:off x="15204290" y="10816418"/>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6</a:t>
            </a:r>
            <a:endParaRPr/>
          </a:p>
        </p:txBody>
      </p:sp>
      <p:sp>
        <p:nvSpPr>
          <p:cNvPr id="376" name="Google Shape;376;g729161b78f_1_336"/>
          <p:cNvSpPr/>
          <p:nvPr/>
        </p:nvSpPr>
        <p:spPr>
          <a:xfrm>
            <a:off x="19818419" y="10816418"/>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8</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729161b78f_1_342"/>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rPr>
              <a:t>How we Represent BSTs</a:t>
            </a:r>
            <a:endParaRPr/>
          </a:p>
        </p:txBody>
      </p:sp>
      <p:sp>
        <p:nvSpPr>
          <p:cNvPr id="382" name="Google Shape;382;g729161b78f_1_342"/>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383" name="Google Shape;383;g729161b78f_1_342"/>
          <p:cNvSpPr txBox="1">
            <a:spLocks noGrp="1"/>
          </p:cNvSpPr>
          <p:nvPr>
            <p:ph type="body" idx="3"/>
          </p:nvPr>
        </p:nvSpPr>
        <p:spPr>
          <a:xfrm>
            <a:off x="1529388" y="4821090"/>
            <a:ext cx="21337800" cy="5436600"/>
          </a:xfrm>
          <a:prstGeom prst="rect">
            <a:avLst/>
          </a:prstGeom>
          <a:noFill/>
          <a:ln>
            <a:noFill/>
          </a:ln>
        </p:spPr>
        <p:txBody>
          <a:bodyPr spcFirstLastPara="1" wrap="square" lIns="0" tIns="0" rIns="0" bIns="0" anchor="t" anchorCtr="0">
            <a:noAutofit/>
          </a:bodyPr>
          <a:lstStyle/>
          <a:p>
            <a:pPr marL="457200" lvl="0" indent="0" algn="l" rtl="0">
              <a:lnSpc>
                <a:spcPct val="120000"/>
              </a:lnSpc>
              <a:spcBef>
                <a:spcPts val="0"/>
              </a:spcBef>
              <a:spcAft>
                <a:spcPts val="0"/>
              </a:spcAft>
              <a:buNone/>
            </a:pPr>
            <a:r>
              <a:rPr lang="en-US"/>
              <a:t>The Binary Search Tree itself keeps track of </a:t>
            </a:r>
            <a:r>
              <a:rPr lang="en-US" b="1"/>
              <a:t>one</a:t>
            </a:r>
            <a:r>
              <a:rPr lang="en-US"/>
              <a:t> thing:</a:t>
            </a:r>
            <a:endParaRPr/>
          </a:p>
          <a:p>
            <a:pPr marL="457200" lvl="0" indent="-673100" algn="l" rtl="0">
              <a:lnSpc>
                <a:spcPct val="120000"/>
              </a:lnSpc>
              <a:spcBef>
                <a:spcPts val="0"/>
              </a:spcBef>
              <a:spcAft>
                <a:spcPts val="0"/>
              </a:spcAft>
              <a:buSzPts val="7000"/>
              <a:buChar char="●"/>
            </a:pPr>
            <a:r>
              <a:rPr lang="en-US"/>
              <a:t>the root node</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rgbClr val="4266B0"/>
              </a:buClr>
              <a:buSzPts val="10000"/>
              <a:buFont typeface="Arial"/>
              <a:buNone/>
            </a:pPr>
            <a:r>
              <a:rPr lang="en-US" sz="10000" dirty="0">
                <a:solidFill>
                  <a:srgbClr val="4266B0"/>
                </a:solidFill>
              </a:rPr>
              <a:t>Linear</a:t>
            </a:r>
            <a:r>
              <a:rPr lang="en-US" sz="10000" dirty="0">
                <a:solidFill>
                  <a:srgbClr val="4266B0"/>
                </a:solidFill>
                <a:latin typeface="Arial"/>
                <a:ea typeface="Arial"/>
                <a:cs typeface="Arial"/>
                <a:sym typeface="Arial"/>
              </a:rPr>
              <a:t>?</a:t>
            </a:r>
            <a:endParaRPr dirty="0"/>
          </a:p>
        </p:txBody>
      </p:sp>
      <p:sp>
        <p:nvSpPr>
          <p:cNvPr id="6" name="Google Shape;148;g729161b78f_1_247">
            <a:extLst>
              <a:ext uri="{FF2B5EF4-FFF2-40B4-BE49-F238E27FC236}">
                <a16:creationId xmlns:a16="http://schemas.microsoft.com/office/drawing/2014/main" id="{FADE0E5D-8697-4A4C-9693-D86FDE07335A}"/>
              </a:ext>
            </a:extLst>
          </p:cNvPr>
          <p:cNvSpPr txBox="1">
            <a:spLocks/>
          </p:cNvSpPr>
          <p:nvPr/>
        </p:nvSpPr>
        <p:spPr>
          <a:xfrm>
            <a:off x="1523100" y="3521680"/>
            <a:ext cx="21337800" cy="3170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20000"/>
              </a:lnSpc>
              <a:spcBef>
                <a:spcPts val="0"/>
              </a:spcBef>
              <a:spcAft>
                <a:spcPts val="0"/>
              </a:spcAft>
              <a:buClr>
                <a:srgbClr val="4E5462"/>
              </a:buClr>
              <a:buSzPts val="7000"/>
              <a:buFont typeface="Arial"/>
              <a:buNone/>
              <a:defRPr sz="7000" b="0" i="0" u="none" strike="noStrike" cap="none">
                <a:solidFill>
                  <a:srgbClr val="4E5462"/>
                </a:solidFill>
                <a:latin typeface="Arial"/>
                <a:ea typeface="Arial"/>
                <a:cs typeface="Arial"/>
                <a:sym typeface="Arial"/>
              </a:defRPr>
            </a:lvl1pPr>
            <a:lvl2pPr marL="914400" marR="0" lvl="1"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2pPr>
            <a:lvl3pPr marL="1371600" marR="0" lvl="2"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3pPr>
            <a:lvl4pPr marL="1828800" marR="0" lvl="3"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4pPr>
            <a:lvl5pPr marL="2286000" marR="0" lvl="4"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5pPr>
            <a:lvl6pPr marL="2743200" marR="0" lvl="5"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6pPr>
            <a:lvl7pPr marL="3200400" marR="0" lvl="6"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7pPr>
            <a:lvl8pPr marL="3657600" marR="0" lvl="7"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8pPr>
            <a:lvl9pPr marL="4114800" marR="0" lvl="8"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9pPr>
          </a:lstStyle>
          <a:p>
            <a:pPr marL="0" indent="0"/>
            <a:r>
              <a:rPr lang="en-US" dirty="0"/>
              <a:t>Each element in the data structure only has one previous element and one next element. Note that the first element only has one next element, and the last element only has one previous element. </a:t>
            </a:r>
          </a:p>
          <a:p>
            <a:pPr marL="0" indent="0"/>
            <a:endParaRPr lang="en-US" dirty="0"/>
          </a:p>
          <a:p>
            <a:pPr marL="0" indent="0"/>
            <a:r>
              <a:rPr lang="en-US" dirty="0"/>
              <a:t>For example, array, linked list, queue, stack. </a:t>
            </a:r>
          </a:p>
        </p:txBody>
      </p:sp>
    </p:spTree>
    <p:extLst>
      <p:ext uri="{BB962C8B-B14F-4D97-AF65-F5344CB8AC3E}">
        <p14:creationId xmlns:p14="http://schemas.microsoft.com/office/powerpoint/2010/main" val="1102480022"/>
      </p:ext>
    </p:extLst>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cxnSp>
        <p:nvCxnSpPr>
          <p:cNvPr id="388" name="Google Shape;388;g729161b78f_1_312"/>
          <p:cNvCxnSpPr>
            <a:stCxn id="389" idx="7"/>
            <a:endCxn id="390" idx="3"/>
          </p:cNvCxnSpPr>
          <p:nvPr/>
        </p:nvCxnSpPr>
        <p:spPr>
          <a:xfrm rot="10800000" flipH="1">
            <a:off x="12919000" y="7120880"/>
            <a:ext cx="1230600" cy="1668600"/>
          </a:xfrm>
          <a:prstGeom prst="straightConnector1">
            <a:avLst/>
          </a:prstGeom>
          <a:noFill/>
          <a:ln w="38100" cap="flat" cmpd="sng">
            <a:solidFill>
              <a:srgbClr val="000000"/>
            </a:solidFill>
            <a:prstDash val="solid"/>
            <a:miter lim="400000"/>
            <a:headEnd type="none" w="sm" len="sm"/>
            <a:tailEnd type="none" w="sm" len="sm"/>
          </a:ln>
        </p:spPr>
      </p:cxnSp>
      <p:cxnSp>
        <p:nvCxnSpPr>
          <p:cNvPr id="391" name="Google Shape;391;g729161b78f_1_312"/>
          <p:cNvCxnSpPr>
            <a:cxnSpLocks/>
          </p:cNvCxnSpPr>
          <p:nvPr/>
        </p:nvCxnSpPr>
        <p:spPr>
          <a:xfrm rot="10800000" flipH="1">
            <a:off x="15015389" y="4479376"/>
            <a:ext cx="1521300" cy="1854300"/>
          </a:xfrm>
          <a:prstGeom prst="straightConnector1">
            <a:avLst/>
          </a:prstGeom>
          <a:noFill/>
          <a:ln w="38100" cap="flat" cmpd="sng">
            <a:solidFill>
              <a:srgbClr val="000000"/>
            </a:solidFill>
            <a:prstDash val="solid"/>
            <a:miter lim="400000"/>
            <a:headEnd type="none" w="sm" len="sm"/>
            <a:tailEnd type="none" w="sm" len="sm"/>
          </a:ln>
        </p:spPr>
      </p:cxnSp>
      <p:cxnSp>
        <p:nvCxnSpPr>
          <p:cNvPr id="393" name="Google Shape;393;g729161b78f_1_312"/>
          <p:cNvCxnSpPr>
            <a:stCxn id="389" idx="3"/>
            <a:endCxn id="394" idx="7"/>
          </p:cNvCxnSpPr>
          <p:nvPr/>
        </p:nvCxnSpPr>
        <p:spPr>
          <a:xfrm flipH="1">
            <a:off x="10603545" y="9687435"/>
            <a:ext cx="1417500" cy="1679700"/>
          </a:xfrm>
          <a:prstGeom prst="straightConnector1">
            <a:avLst/>
          </a:prstGeom>
          <a:noFill/>
          <a:ln w="38100" cap="flat" cmpd="sng">
            <a:solidFill>
              <a:srgbClr val="000000"/>
            </a:solidFill>
            <a:prstDash val="solid"/>
            <a:miter lim="400000"/>
            <a:headEnd type="none" w="sm" len="sm"/>
            <a:tailEnd type="none" w="sm" len="sm"/>
          </a:ln>
        </p:spPr>
      </p:cxnSp>
      <p:sp>
        <p:nvSpPr>
          <p:cNvPr id="395" name="Google Shape;395;g729161b78f_1_312"/>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rPr>
              <a:t>Adding to </a:t>
            </a:r>
            <a:r>
              <a:rPr lang="en-US" sz="10000">
                <a:solidFill>
                  <a:srgbClr val="4266B0"/>
                </a:solidFill>
                <a:latin typeface="Arial"/>
                <a:ea typeface="Arial"/>
                <a:cs typeface="Arial"/>
                <a:sym typeface="Arial"/>
              </a:rPr>
              <a:t>Binary Search Trees</a:t>
            </a:r>
            <a:endParaRPr/>
          </a:p>
        </p:txBody>
      </p:sp>
      <p:sp>
        <p:nvSpPr>
          <p:cNvPr id="392" name="Google Shape;392;g729161b78f_1_312"/>
          <p:cNvSpPr/>
          <p:nvPr/>
        </p:nvSpPr>
        <p:spPr>
          <a:xfrm>
            <a:off x="16382914" y="3284566"/>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9</a:t>
            </a:r>
            <a:endParaRPr/>
          </a:p>
        </p:txBody>
      </p:sp>
      <p:sp>
        <p:nvSpPr>
          <p:cNvPr id="394" name="Google Shape;394;g729161b78f_1_312"/>
          <p:cNvSpPr/>
          <p:nvPr/>
        </p:nvSpPr>
        <p:spPr>
          <a:xfrm>
            <a:off x="9519635" y="1118118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dirty="0">
                <a:solidFill>
                  <a:schemeClr val="accent2"/>
                </a:solidFill>
              </a:rPr>
              <a:t>1</a:t>
            </a:r>
            <a:endParaRPr dirty="0"/>
          </a:p>
        </p:txBody>
      </p:sp>
      <p:sp>
        <p:nvSpPr>
          <p:cNvPr id="390" name="Google Shape;390;g729161b78f_1_312"/>
          <p:cNvSpPr/>
          <p:nvPr/>
        </p:nvSpPr>
        <p:spPr>
          <a:xfrm>
            <a:off x="13963545" y="6036952"/>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dirty="0">
                <a:solidFill>
                  <a:schemeClr val="accent2"/>
                </a:solidFill>
                <a:latin typeface="Arial"/>
                <a:ea typeface="Arial"/>
                <a:cs typeface="Arial"/>
                <a:sym typeface="Arial"/>
              </a:rPr>
              <a:t>8</a:t>
            </a:r>
            <a:endParaRPr dirty="0"/>
          </a:p>
        </p:txBody>
      </p:sp>
      <p:sp>
        <p:nvSpPr>
          <p:cNvPr id="389" name="Google Shape;389;g729161b78f_1_312"/>
          <p:cNvSpPr/>
          <p:nvPr/>
        </p:nvSpPr>
        <p:spPr>
          <a:xfrm>
            <a:off x="11835073" y="8603508"/>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2</a:t>
            </a:r>
            <a:endParaRPr/>
          </a:p>
        </p:txBody>
      </p:sp>
      <p:sp>
        <p:nvSpPr>
          <p:cNvPr id="396" name="Google Shape;396;g729161b78f_1_312"/>
          <p:cNvSpPr txBox="1">
            <a:spLocks noGrp="1"/>
          </p:cNvSpPr>
          <p:nvPr>
            <p:ph type="body" idx="3"/>
          </p:nvPr>
        </p:nvSpPr>
        <p:spPr>
          <a:xfrm>
            <a:off x="1523088" y="3166890"/>
            <a:ext cx="21337800" cy="54366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4E5462"/>
              </a:buClr>
              <a:buSzPts val="7000"/>
              <a:buFont typeface="Arial"/>
              <a:buNone/>
            </a:pPr>
            <a:r>
              <a:rPr lang="en-US"/>
              <a:t>How do we add to a BST?</a:t>
            </a:r>
            <a:endParaRPr/>
          </a:p>
          <a:p>
            <a:pPr marL="0" lvl="0" indent="0" algn="l" rtl="0">
              <a:lnSpc>
                <a:spcPct val="120000"/>
              </a:lnSpc>
              <a:spcBef>
                <a:spcPts val="0"/>
              </a:spcBef>
              <a:spcAft>
                <a:spcPts val="0"/>
              </a:spcAft>
              <a:buClr>
                <a:srgbClr val="4E5462"/>
              </a:buClr>
              <a:buSzPts val="7000"/>
              <a:buFont typeface="Arial"/>
              <a:buNone/>
            </a:pPr>
            <a:endParaRPr/>
          </a:p>
          <a:p>
            <a:pPr marL="0" lvl="0" indent="0" algn="l" rtl="0">
              <a:lnSpc>
                <a:spcPct val="120000"/>
              </a:lnSpc>
              <a:spcBef>
                <a:spcPts val="0"/>
              </a:spcBef>
              <a:spcAft>
                <a:spcPts val="0"/>
              </a:spcAft>
              <a:buClr>
                <a:srgbClr val="4E5462"/>
              </a:buClr>
              <a:buSzPts val="7000"/>
              <a:buFont typeface="Arial"/>
              <a:buNone/>
            </a:pPr>
            <a:r>
              <a:rPr lang="en-US"/>
              <a:t>Add(10)</a:t>
            </a:r>
            <a:endParaRPr/>
          </a:p>
          <a:p>
            <a:pPr marL="0" lvl="0" indent="0" algn="l" rtl="0">
              <a:lnSpc>
                <a:spcPct val="120000"/>
              </a:lnSpc>
              <a:spcBef>
                <a:spcPts val="0"/>
              </a:spcBef>
              <a:spcAft>
                <a:spcPts val="0"/>
              </a:spcAft>
              <a:buClr>
                <a:srgbClr val="4E5462"/>
              </a:buClr>
              <a:buSzPts val="7000"/>
              <a:buFont typeface="Arial"/>
              <a:buNone/>
            </a:pPr>
            <a:r>
              <a:rPr lang="en-US"/>
              <a:t>Add(3)</a:t>
            </a:r>
            <a:endParaRPr/>
          </a:p>
          <a:p>
            <a:pPr marL="0" lvl="0" indent="0" algn="l" rtl="0">
              <a:lnSpc>
                <a:spcPct val="120000"/>
              </a:lnSpc>
              <a:spcBef>
                <a:spcPts val="0"/>
              </a:spcBef>
              <a:spcAft>
                <a:spcPts val="0"/>
              </a:spcAft>
              <a:buClr>
                <a:srgbClr val="4E5462"/>
              </a:buClr>
              <a:buSzPts val="7000"/>
              <a:buFont typeface="Arial"/>
              <a:buNone/>
            </a:pPr>
            <a:r>
              <a:rPr lang="en-US"/>
              <a:t>Add(5)</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cxnSp>
        <p:nvCxnSpPr>
          <p:cNvPr id="408" name="Google Shape;408;g729161b78f_1_367"/>
          <p:cNvCxnSpPr/>
          <p:nvPr/>
        </p:nvCxnSpPr>
        <p:spPr>
          <a:xfrm rot="10800000">
            <a:off x="13494389" y="7076224"/>
            <a:ext cx="1499700" cy="2197200"/>
          </a:xfrm>
          <a:prstGeom prst="straightConnector1">
            <a:avLst/>
          </a:prstGeom>
          <a:noFill/>
          <a:ln w="38100" cap="flat" cmpd="sng">
            <a:solidFill>
              <a:srgbClr val="000000"/>
            </a:solidFill>
            <a:prstDash val="solid"/>
            <a:miter lim="400000"/>
            <a:headEnd type="none" w="sm" len="sm"/>
            <a:tailEnd type="none" w="sm" len="sm"/>
          </a:ln>
        </p:spPr>
      </p:cxnSp>
      <p:cxnSp>
        <p:nvCxnSpPr>
          <p:cNvPr id="409" name="Google Shape;409;g729161b78f_1_367"/>
          <p:cNvCxnSpPr/>
          <p:nvPr/>
        </p:nvCxnSpPr>
        <p:spPr>
          <a:xfrm rot="10800000" flipH="1">
            <a:off x="10706869" y="7076224"/>
            <a:ext cx="2197200" cy="2197200"/>
          </a:xfrm>
          <a:prstGeom prst="straightConnector1">
            <a:avLst/>
          </a:prstGeom>
          <a:noFill/>
          <a:ln w="38100" cap="flat" cmpd="sng">
            <a:solidFill>
              <a:srgbClr val="000000"/>
            </a:solidFill>
            <a:prstDash val="solid"/>
            <a:miter lim="400000"/>
            <a:headEnd type="none" w="sm" len="sm"/>
            <a:tailEnd type="none" w="sm" len="sm"/>
          </a:ln>
        </p:spPr>
      </p:cxnSp>
      <p:cxnSp>
        <p:nvCxnSpPr>
          <p:cNvPr id="410" name="Google Shape;410;g729161b78f_1_367"/>
          <p:cNvCxnSpPr/>
          <p:nvPr/>
        </p:nvCxnSpPr>
        <p:spPr>
          <a:xfrm rot="10800000" flipH="1">
            <a:off x="5824287" y="7076224"/>
            <a:ext cx="2197200" cy="2197200"/>
          </a:xfrm>
          <a:prstGeom prst="straightConnector1">
            <a:avLst/>
          </a:prstGeom>
          <a:noFill/>
          <a:ln w="38100" cap="flat" cmpd="sng">
            <a:solidFill>
              <a:srgbClr val="000000"/>
            </a:solidFill>
            <a:prstDash val="solid"/>
            <a:miter lim="400000"/>
            <a:headEnd type="none" w="sm" len="sm"/>
            <a:tailEnd type="none" w="sm" len="sm"/>
          </a:ln>
        </p:spPr>
      </p:cxnSp>
      <p:cxnSp>
        <p:nvCxnSpPr>
          <p:cNvPr id="411" name="Google Shape;411;g729161b78f_1_367"/>
          <p:cNvCxnSpPr/>
          <p:nvPr/>
        </p:nvCxnSpPr>
        <p:spPr>
          <a:xfrm rot="10800000" flipH="1">
            <a:off x="8533848" y="4174289"/>
            <a:ext cx="2197200" cy="2197200"/>
          </a:xfrm>
          <a:prstGeom prst="straightConnector1">
            <a:avLst/>
          </a:prstGeom>
          <a:noFill/>
          <a:ln w="38100" cap="flat" cmpd="sng">
            <a:solidFill>
              <a:srgbClr val="000000"/>
            </a:solidFill>
            <a:prstDash val="solid"/>
            <a:miter lim="400000"/>
            <a:headEnd type="none" w="sm" len="sm"/>
            <a:tailEnd type="none" w="sm" len="sm"/>
          </a:ln>
        </p:spPr>
      </p:cxnSp>
      <p:cxnSp>
        <p:nvCxnSpPr>
          <p:cNvPr id="412" name="Google Shape;412;g729161b78f_1_367"/>
          <p:cNvCxnSpPr/>
          <p:nvPr/>
        </p:nvCxnSpPr>
        <p:spPr>
          <a:xfrm rot="10800000">
            <a:off x="11448551" y="4174288"/>
            <a:ext cx="1499700" cy="2197200"/>
          </a:xfrm>
          <a:prstGeom prst="straightConnector1">
            <a:avLst/>
          </a:prstGeom>
          <a:noFill/>
          <a:ln w="38100" cap="flat" cmpd="sng">
            <a:solidFill>
              <a:srgbClr val="000000"/>
            </a:solidFill>
            <a:prstDash val="solid"/>
            <a:miter lim="400000"/>
            <a:headEnd type="none" w="sm" len="sm"/>
            <a:tailEnd type="none" w="sm" len="sm"/>
          </a:ln>
        </p:spPr>
      </p:cxnSp>
      <p:sp>
        <p:nvSpPr>
          <p:cNvPr id="413" name="Google Shape;413;g729161b78f_1_367"/>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rPr>
              <a:t>Lookup of Binary Search Trees</a:t>
            </a:r>
            <a:endParaRPr/>
          </a:p>
        </p:txBody>
      </p:sp>
      <p:sp>
        <p:nvSpPr>
          <p:cNvPr id="414" name="Google Shape;414;g729161b78f_1_367"/>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415" name="Google Shape;415;g729161b78f_1_367"/>
          <p:cNvSpPr/>
          <p:nvPr/>
        </p:nvSpPr>
        <p:spPr>
          <a:xfrm>
            <a:off x="10523779" y="3140124"/>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4</a:t>
            </a:r>
            <a:endParaRPr/>
          </a:p>
        </p:txBody>
      </p:sp>
      <p:sp>
        <p:nvSpPr>
          <p:cNvPr id="416" name="Google Shape;416;g729161b78f_1_367"/>
          <p:cNvSpPr/>
          <p:nvPr/>
        </p:nvSpPr>
        <p:spPr>
          <a:xfrm>
            <a:off x="12540096" y="6135661"/>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7</a:t>
            </a:r>
            <a:endParaRPr/>
          </a:p>
        </p:txBody>
      </p:sp>
      <p:sp>
        <p:nvSpPr>
          <p:cNvPr id="417" name="Google Shape;417;g729161b78f_1_367"/>
          <p:cNvSpPr/>
          <p:nvPr/>
        </p:nvSpPr>
        <p:spPr>
          <a:xfrm>
            <a:off x="7737159" y="6135661"/>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3</a:t>
            </a:r>
            <a:endParaRPr/>
          </a:p>
        </p:txBody>
      </p:sp>
      <p:sp>
        <p:nvSpPr>
          <p:cNvPr id="418" name="Google Shape;418;g729161b78f_1_367"/>
          <p:cNvSpPr/>
          <p:nvPr/>
        </p:nvSpPr>
        <p:spPr>
          <a:xfrm>
            <a:off x="9989640" y="901699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6</a:t>
            </a:r>
            <a:endParaRPr/>
          </a:p>
        </p:txBody>
      </p:sp>
      <p:sp>
        <p:nvSpPr>
          <p:cNvPr id="419" name="Google Shape;419;g729161b78f_1_367"/>
          <p:cNvSpPr/>
          <p:nvPr/>
        </p:nvSpPr>
        <p:spPr>
          <a:xfrm>
            <a:off x="5089224" y="901699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2</a:t>
            </a:r>
            <a:endParaRPr/>
          </a:p>
        </p:txBody>
      </p:sp>
      <p:sp>
        <p:nvSpPr>
          <p:cNvPr id="420" name="Google Shape;420;g729161b78f_1_367"/>
          <p:cNvSpPr/>
          <p:nvPr/>
        </p:nvSpPr>
        <p:spPr>
          <a:xfrm>
            <a:off x="14603769" y="901699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r>
              <a:rPr lang="en-US" sz="7000" b="0" i="0" u="none" strike="noStrike" cap="none">
                <a:solidFill>
                  <a:schemeClr val="accent2"/>
                </a:solidFill>
                <a:latin typeface="Arial"/>
                <a:ea typeface="Arial"/>
                <a:cs typeface="Arial"/>
                <a:sym typeface="Arial"/>
              </a:rPr>
              <a:t>8</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984224-9D6A-4013-9102-FC75CE5F1CB4}"/>
              </a:ext>
            </a:extLst>
          </p:cNvPr>
          <p:cNvSpPr>
            <a:spLocks noGrp="1"/>
          </p:cNvSpPr>
          <p:nvPr>
            <p:ph type="body" idx="1"/>
          </p:nvPr>
        </p:nvSpPr>
        <p:spPr>
          <a:xfrm>
            <a:off x="1491288" y="1452809"/>
            <a:ext cx="21337925" cy="2659190"/>
          </a:xfrm>
        </p:spPr>
        <p:txBody>
          <a:bodyPr/>
          <a:lstStyle/>
          <a:p>
            <a:r>
              <a:rPr lang="en-US" sz="9600" dirty="0">
                <a:solidFill>
                  <a:srgbClr val="4266B0"/>
                </a:solidFill>
              </a:rPr>
              <a:t>Non-Linear</a:t>
            </a:r>
            <a:r>
              <a:rPr lang="en-US" sz="9600" dirty="0">
                <a:solidFill>
                  <a:srgbClr val="4266B0"/>
                </a:solidFill>
                <a:latin typeface="Arial"/>
                <a:ea typeface="Arial"/>
                <a:cs typeface="Arial"/>
                <a:sym typeface="Arial"/>
              </a:rPr>
              <a:t>?</a:t>
            </a:r>
            <a:endParaRPr lang="en-US" dirty="0"/>
          </a:p>
          <a:p>
            <a:endParaRPr lang="en-US" dirty="0"/>
          </a:p>
        </p:txBody>
      </p:sp>
      <p:sp>
        <p:nvSpPr>
          <p:cNvPr id="5" name="Google Shape;148;g729161b78f_1_247">
            <a:extLst>
              <a:ext uri="{FF2B5EF4-FFF2-40B4-BE49-F238E27FC236}">
                <a16:creationId xmlns:a16="http://schemas.microsoft.com/office/drawing/2014/main" id="{8D63E984-8D2F-4B65-B146-1171D02952ED}"/>
              </a:ext>
            </a:extLst>
          </p:cNvPr>
          <p:cNvSpPr txBox="1">
            <a:spLocks/>
          </p:cNvSpPr>
          <p:nvPr/>
        </p:nvSpPr>
        <p:spPr>
          <a:xfrm>
            <a:off x="1523100" y="3521680"/>
            <a:ext cx="21337800" cy="3170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20000"/>
              </a:lnSpc>
              <a:spcBef>
                <a:spcPts val="0"/>
              </a:spcBef>
              <a:spcAft>
                <a:spcPts val="0"/>
              </a:spcAft>
              <a:buClr>
                <a:srgbClr val="4E5462"/>
              </a:buClr>
              <a:buSzPts val="7000"/>
              <a:buFont typeface="Arial"/>
              <a:buNone/>
              <a:defRPr sz="7000" b="0" i="0" u="none" strike="noStrike" cap="none">
                <a:solidFill>
                  <a:srgbClr val="4E5462"/>
                </a:solidFill>
                <a:latin typeface="Arial"/>
                <a:ea typeface="Arial"/>
                <a:cs typeface="Arial"/>
                <a:sym typeface="Arial"/>
              </a:defRPr>
            </a:lvl1pPr>
            <a:lvl2pPr marL="914400" marR="0" lvl="1"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2pPr>
            <a:lvl3pPr marL="1371600" marR="0" lvl="2"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3pPr>
            <a:lvl4pPr marL="1828800" marR="0" lvl="3"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4pPr>
            <a:lvl5pPr marL="2286000" marR="0" lvl="4"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5pPr>
            <a:lvl6pPr marL="2743200" marR="0" lvl="5"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6pPr>
            <a:lvl7pPr marL="3200400" marR="0" lvl="6"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7pPr>
            <a:lvl8pPr marL="3657600" marR="0" lvl="7"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8pPr>
            <a:lvl9pPr marL="4114800" marR="0" lvl="8" indent="-228600" algn="l" rtl="0">
              <a:lnSpc>
                <a:spcPct val="120000"/>
              </a:lnSpc>
              <a:spcBef>
                <a:spcPts val="0"/>
              </a:spcBef>
              <a:spcAft>
                <a:spcPts val="0"/>
              </a:spcAft>
              <a:buClr>
                <a:srgbClr val="4E5462"/>
              </a:buClr>
              <a:buSzPts val="1800"/>
              <a:buFont typeface="Arial"/>
              <a:buNone/>
              <a:defRPr sz="4800" b="0" i="0" u="none" strike="noStrike" cap="none">
                <a:solidFill>
                  <a:srgbClr val="4E5462"/>
                </a:solidFill>
                <a:latin typeface="Arial"/>
                <a:ea typeface="Arial"/>
                <a:cs typeface="Arial"/>
                <a:sym typeface="Arial"/>
              </a:defRPr>
            </a:lvl9pPr>
          </a:lstStyle>
          <a:p>
            <a:pPr marL="0" indent="0"/>
            <a:r>
              <a:rPr lang="en-US" dirty="0"/>
              <a:t>Elements are not arranged sequentially. It may have different layers (Tree) and different groups (Graph). </a:t>
            </a:r>
          </a:p>
          <a:p>
            <a:pPr marL="0" indent="0"/>
            <a:endParaRPr lang="en-US" dirty="0"/>
          </a:p>
        </p:txBody>
      </p:sp>
    </p:spTree>
    <p:extLst>
      <p:ext uri="{BB962C8B-B14F-4D97-AF65-F5344CB8AC3E}">
        <p14:creationId xmlns:p14="http://schemas.microsoft.com/office/powerpoint/2010/main" val="40348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body" idx="1"/>
          </p:nvPr>
        </p:nvSpPr>
        <p:spPr>
          <a:xfrm>
            <a:off x="1015002" y="5882385"/>
            <a:ext cx="22353996" cy="1529081"/>
          </a:xfrm>
          <a:prstGeom prst="rect">
            <a:avLst/>
          </a:prstGeom>
          <a:noFill/>
          <a:ln>
            <a:noFill/>
          </a:ln>
        </p:spPr>
        <p:txBody>
          <a:bodyPr spcFirstLastPara="1" wrap="square" lIns="0" tIns="0" rIns="0" bIns="0" anchor="t" anchorCtr="0">
            <a:spAutoFit/>
          </a:bodyPr>
          <a:lstStyle/>
          <a:p>
            <a:pPr marL="0" lvl="0" indent="0" algn="ctr" rtl="0">
              <a:lnSpc>
                <a:spcPct val="80000"/>
              </a:lnSpc>
              <a:spcBef>
                <a:spcPts val="0"/>
              </a:spcBef>
              <a:spcAft>
                <a:spcPts val="0"/>
              </a:spcAft>
              <a:buClr>
                <a:schemeClr val="accent2"/>
              </a:buClr>
              <a:buSzPts val="12000"/>
              <a:buFont typeface="Arial"/>
              <a:buNone/>
            </a:pPr>
            <a:r>
              <a:rPr lang="en-US"/>
              <a:t>Lecture 15: Graphs + Binary Search Trees (pt. 1)</a:t>
            </a: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latin typeface="Arial"/>
                <a:ea typeface="Arial"/>
                <a:cs typeface="Arial"/>
                <a:sym typeface="Arial"/>
              </a:rPr>
              <a:t>Graphs?</a:t>
            </a:r>
            <a:endParaRPr/>
          </a:p>
        </p:txBody>
      </p:sp>
      <p:sp>
        <p:nvSpPr>
          <p:cNvPr id="130" name="Google Shape;130;p8"/>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31" name="Google Shape;131;p8"/>
          <p:cNvSpPr txBox="1">
            <a:spLocks noGrp="1"/>
          </p:cNvSpPr>
          <p:nvPr>
            <p:ph type="body" idx="3"/>
          </p:nvPr>
        </p:nvSpPr>
        <p:spPr>
          <a:xfrm>
            <a:off x="1529388" y="4821090"/>
            <a:ext cx="21337925" cy="3170048"/>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rgbClr val="4E5462"/>
              </a:buClr>
              <a:buSzPts val="7000"/>
              <a:buFont typeface="Arial"/>
              <a:buNone/>
            </a:pPr>
            <a:endParaRPr/>
          </a:p>
        </p:txBody>
      </p:sp>
      <p:pic>
        <p:nvPicPr>
          <p:cNvPr id="132" name="Google Shape;132;p8"/>
          <p:cNvPicPr preferRelativeResize="0"/>
          <p:nvPr/>
        </p:nvPicPr>
        <p:blipFill>
          <a:blip r:embed="rId3">
            <a:alphaModFix/>
          </a:blip>
          <a:stretch>
            <a:fillRect/>
          </a:stretch>
        </p:blipFill>
        <p:spPr>
          <a:xfrm>
            <a:off x="8509975" y="4048012"/>
            <a:ext cx="7745600" cy="7745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29161b78f_1_254"/>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latin typeface="Arial"/>
                <a:ea typeface="Arial"/>
                <a:cs typeface="Arial"/>
                <a:sym typeface="Arial"/>
              </a:rPr>
              <a:t>Graphs?</a:t>
            </a:r>
            <a:endParaRPr/>
          </a:p>
        </p:txBody>
      </p:sp>
      <p:sp>
        <p:nvSpPr>
          <p:cNvPr id="138" name="Google Shape;138;g729161b78f_1_254"/>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39" name="Google Shape;139;g729161b78f_1_254"/>
          <p:cNvSpPr txBox="1">
            <a:spLocks noGrp="1"/>
          </p:cNvSpPr>
          <p:nvPr>
            <p:ph type="body" idx="3"/>
          </p:nvPr>
        </p:nvSpPr>
        <p:spPr>
          <a:xfrm>
            <a:off x="1529388" y="4821090"/>
            <a:ext cx="21337800" cy="31701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4E5462"/>
              </a:buClr>
              <a:buSzPts val="7000"/>
              <a:buFont typeface="Arial"/>
              <a:buNone/>
            </a:pPr>
            <a:endParaRPr/>
          </a:p>
        </p:txBody>
      </p:sp>
      <p:pic>
        <p:nvPicPr>
          <p:cNvPr id="140" name="Google Shape;140;g729161b78f_1_254"/>
          <p:cNvPicPr preferRelativeResize="0"/>
          <p:nvPr/>
        </p:nvPicPr>
        <p:blipFill>
          <a:blip r:embed="rId3">
            <a:alphaModFix/>
          </a:blip>
          <a:stretch>
            <a:fillRect/>
          </a:stretch>
        </p:blipFill>
        <p:spPr>
          <a:xfrm>
            <a:off x="8509975" y="4048012"/>
            <a:ext cx="7745600" cy="7745600"/>
          </a:xfrm>
          <a:prstGeom prst="rect">
            <a:avLst/>
          </a:prstGeom>
          <a:noFill/>
          <a:ln>
            <a:noFill/>
          </a:ln>
        </p:spPr>
      </p:pic>
      <p:sp>
        <p:nvSpPr>
          <p:cNvPr id="141" name="Google Shape;141;g729161b78f_1_254"/>
          <p:cNvSpPr/>
          <p:nvPr/>
        </p:nvSpPr>
        <p:spPr>
          <a:xfrm>
            <a:off x="6961650" y="2842250"/>
            <a:ext cx="10397100" cy="10157100"/>
          </a:xfrm>
          <a:prstGeom prst="noSmoking">
            <a:avLst>
              <a:gd name="adj" fmla="val 18750"/>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729161b78f_1_247"/>
          <p:cNvSpPr txBox="1">
            <a:spLocks noGrp="1"/>
          </p:cNvSpPr>
          <p:nvPr>
            <p:ph type="body" idx="1"/>
          </p:nvPr>
        </p:nvSpPr>
        <p:spPr>
          <a:xfrm>
            <a:off x="1491288" y="1452809"/>
            <a:ext cx="21337800" cy="1276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latin typeface="Arial"/>
                <a:ea typeface="Arial"/>
                <a:cs typeface="Arial"/>
                <a:sym typeface="Arial"/>
              </a:rPr>
              <a:t>Graphs</a:t>
            </a:r>
            <a:endParaRPr/>
          </a:p>
        </p:txBody>
      </p:sp>
      <p:sp>
        <p:nvSpPr>
          <p:cNvPr id="147" name="Google Shape;147;g729161b78f_1_247"/>
          <p:cNvSpPr txBox="1">
            <a:spLocks noGrp="1"/>
          </p:cNvSpPr>
          <p:nvPr>
            <p:ph type="body" idx="2"/>
          </p:nvPr>
        </p:nvSpPr>
        <p:spPr>
          <a:xfrm>
            <a:off x="1491288" y="2844887"/>
            <a:ext cx="21337800" cy="765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48" name="Google Shape;148;g729161b78f_1_247"/>
          <p:cNvSpPr txBox="1">
            <a:spLocks noGrp="1"/>
          </p:cNvSpPr>
          <p:nvPr>
            <p:ph type="body" idx="3"/>
          </p:nvPr>
        </p:nvSpPr>
        <p:spPr>
          <a:xfrm>
            <a:off x="1529388" y="4821090"/>
            <a:ext cx="21337800" cy="31701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4E5462"/>
              </a:buClr>
              <a:buSzPts val="7000"/>
              <a:buFont typeface="Arial"/>
              <a:buNone/>
            </a:pPr>
            <a:r>
              <a:rPr lang="en-US" sz="7000" dirty="0"/>
              <a:t>A </a:t>
            </a:r>
            <a:r>
              <a:rPr lang="en-US" b="1" dirty="0"/>
              <a:t>graph</a:t>
            </a:r>
            <a:r>
              <a:rPr lang="en-US" sz="7000" dirty="0"/>
              <a:t> is a set of </a:t>
            </a:r>
            <a:r>
              <a:rPr lang="en-US" b="1" dirty="0"/>
              <a:t>vertices</a:t>
            </a:r>
            <a:r>
              <a:rPr lang="en-US" sz="7000" dirty="0"/>
              <a:t> representing people/places/things/ideas and a set of </a:t>
            </a:r>
            <a:r>
              <a:rPr lang="en-US" b="1" dirty="0"/>
              <a:t>edges</a:t>
            </a:r>
            <a:r>
              <a:rPr lang="en-US" sz="7000" dirty="0"/>
              <a:t> representing relationships between them.</a:t>
            </a:r>
            <a:endParaRPr dirty="0"/>
          </a:p>
        </p:txBody>
      </p: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cxnSp>
        <p:nvCxnSpPr>
          <p:cNvPr id="153" name="Google Shape;153;p9"/>
          <p:cNvCxnSpPr/>
          <p:nvPr/>
        </p:nvCxnSpPr>
        <p:spPr>
          <a:xfrm>
            <a:off x="13064625" y="4983888"/>
            <a:ext cx="2687104" cy="1741486"/>
          </a:xfrm>
          <a:prstGeom prst="straightConnector1">
            <a:avLst/>
          </a:prstGeom>
          <a:noFill/>
          <a:ln w="38100" cap="flat" cmpd="sng">
            <a:solidFill>
              <a:srgbClr val="000000"/>
            </a:solidFill>
            <a:prstDash val="solid"/>
            <a:miter lim="400000"/>
            <a:headEnd type="none" w="sm" len="sm"/>
            <a:tailEnd type="none" w="sm" len="sm"/>
          </a:ln>
        </p:spPr>
      </p:cxnSp>
      <p:cxnSp>
        <p:nvCxnSpPr>
          <p:cNvPr id="154" name="Google Shape;154;p9"/>
          <p:cNvCxnSpPr/>
          <p:nvPr/>
        </p:nvCxnSpPr>
        <p:spPr>
          <a:xfrm>
            <a:off x="9942285" y="5027723"/>
            <a:ext cx="2177528" cy="1"/>
          </a:xfrm>
          <a:prstGeom prst="straightConnector1">
            <a:avLst/>
          </a:prstGeom>
          <a:noFill/>
          <a:ln w="38100" cap="flat" cmpd="sng">
            <a:solidFill>
              <a:srgbClr val="000000"/>
            </a:solidFill>
            <a:prstDash val="solid"/>
            <a:miter lim="400000"/>
            <a:headEnd type="none" w="sm" len="sm"/>
            <a:tailEnd type="none" w="sm" len="sm"/>
          </a:ln>
        </p:spPr>
      </p:cxnSp>
      <p:sp>
        <p:nvSpPr>
          <p:cNvPr id="155" name="Google Shape;155;p9"/>
          <p:cNvSpPr txBox="1">
            <a:spLocks noGrp="1"/>
          </p:cNvSpPr>
          <p:nvPr>
            <p:ph type="body" idx="1"/>
          </p:nvPr>
        </p:nvSpPr>
        <p:spPr>
          <a:xfrm>
            <a:off x="1491288" y="1452809"/>
            <a:ext cx="21337925" cy="1276351"/>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rgbClr val="4266B0"/>
              </a:buClr>
              <a:buSzPts val="10000"/>
              <a:buFont typeface="Arial"/>
              <a:buNone/>
            </a:pPr>
            <a:r>
              <a:rPr lang="en-US" sz="10000">
                <a:solidFill>
                  <a:srgbClr val="4266B0"/>
                </a:solidFill>
                <a:latin typeface="Arial"/>
                <a:ea typeface="Arial"/>
                <a:cs typeface="Arial"/>
                <a:sym typeface="Arial"/>
              </a:rPr>
              <a:t>Graphs</a:t>
            </a:r>
            <a:endParaRPr/>
          </a:p>
        </p:txBody>
      </p:sp>
      <p:sp>
        <p:nvSpPr>
          <p:cNvPr id="156" name="Google Shape;156;p9"/>
          <p:cNvSpPr txBox="1">
            <a:spLocks noGrp="1"/>
          </p:cNvSpPr>
          <p:nvPr>
            <p:ph type="body" idx="2"/>
          </p:nvPr>
        </p:nvSpPr>
        <p:spPr>
          <a:xfrm>
            <a:off x="1491288" y="2844887"/>
            <a:ext cx="21337925" cy="765049"/>
          </a:xfrm>
          <a:prstGeom prst="rect">
            <a:avLst/>
          </a:prstGeom>
          <a:noFill/>
          <a:ln>
            <a:noFill/>
          </a:ln>
        </p:spPr>
        <p:txBody>
          <a:bodyPr spcFirstLastPara="1" wrap="square" lIns="0" tIns="0" rIns="0" bIns="0" anchor="t" anchorCtr="0">
            <a:spAutoFit/>
          </a:bodyPr>
          <a:lstStyle/>
          <a:p>
            <a:pPr marL="0" lvl="0" indent="0" algn="l" rtl="0">
              <a:lnSpc>
                <a:spcPct val="80000"/>
              </a:lnSpc>
              <a:spcBef>
                <a:spcPts val="0"/>
              </a:spcBef>
              <a:spcAft>
                <a:spcPts val="0"/>
              </a:spcAft>
              <a:buClr>
                <a:schemeClr val="accent1"/>
              </a:buClr>
              <a:buSzPts val="6000"/>
              <a:buFont typeface="Arial"/>
              <a:buNone/>
            </a:pPr>
            <a:endParaRPr/>
          </a:p>
        </p:txBody>
      </p:sp>
      <p:sp>
        <p:nvSpPr>
          <p:cNvPr id="157" name="Google Shape;157;p9"/>
          <p:cNvSpPr/>
          <p:nvPr/>
        </p:nvSpPr>
        <p:spPr>
          <a:xfrm>
            <a:off x="5180554" y="4392723"/>
            <a:ext cx="1269900" cy="12699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endParaRPr/>
          </a:p>
        </p:txBody>
      </p:sp>
      <p:sp>
        <p:nvSpPr>
          <p:cNvPr id="158" name="Google Shape;158;p9"/>
          <p:cNvSpPr/>
          <p:nvPr/>
        </p:nvSpPr>
        <p:spPr>
          <a:xfrm>
            <a:off x="7433036" y="6223000"/>
            <a:ext cx="1270001" cy="12700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endParaRPr/>
          </a:p>
        </p:txBody>
      </p:sp>
      <p:cxnSp>
        <p:nvCxnSpPr>
          <p:cNvPr id="159" name="Google Shape;159;p9"/>
          <p:cNvCxnSpPr/>
          <p:nvPr/>
        </p:nvCxnSpPr>
        <p:spPr>
          <a:xfrm>
            <a:off x="6243295" y="5485600"/>
            <a:ext cx="1245544" cy="1247137"/>
          </a:xfrm>
          <a:prstGeom prst="straightConnector1">
            <a:avLst/>
          </a:prstGeom>
          <a:noFill/>
          <a:ln w="38100" cap="flat" cmpd="sng">
            <a:solidFill>
              <a:srgbClr val="000000"/>
            </a:solidFill>
            <a:prstDash val="solid"/>
            <a:miter lim="400000"/>
            <a:headEnd type="none" w="sm" len="sm"/>
            <a:tailEnd type="none" w="sm" len="sm"/>
          </a:ln>
        </p:spPr>
      </p:cxnSp>
      <p:sp>
        <p:nvSpPr>
          <p:cNvPr id="160" name="Google Shape;160;p9"/>
          <p:cNvSpPr/>
          <p:nvPr/>
        </p:nvSpPr>
        <p:spPr>
          <a:xfrm>
            <a:off x="8686277" y="4392723"/>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endParaRPr/>
          </a:p>
        </p:txBody>
      </p:sp>
      <p:sp>
        <p:nvSpPr>
          <p:cNvPr id="161" name="Google Shape;161;p9"/>
          <p:cNvSpPr/>
          <p:nvPr/>
        </p:nvSpPr>
        <p:spPr>
          <a:xfrm>
            <a:off x="11985356" y="4392723"/>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endParaRPr/>
          </a:p>
        </p:txBody>
      </p:sp>
      <p:sp>
        <p:nvSpPr>
          <p:cNvPr id="162" name="Google Shape;162;p9"/>
          <p:cNvSpPr/>
          <p:nvPr/>
        </p:nvSpPr>
        <p:spPr>
          <a:xfrm>
            <a:off x="10396049" y="8407750"/>
            <a:ext cx="1270001" cy="1270001"/>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endParaRPr/>
          </a:p>
        </p:txBody>
      </p:sp>
      <p:sp>
        <p:nvSpPr>
          <p:cNvPr id="163" name="Google Shape;163;p9"/>
          <p:cNvSpPr/>
          <p:nvPr/>
        </p:nvSpPr>
        <p:spPr>
          <a:xfrm>
            <a:off x="15560695" y="6223000"/>
            <a:ext cx="1270001" cy="1270000"/>
          </a:xfrm>
          <a:prstGeom prst="ellipse">
            <a:avLst/>
          </a:prstGeom>
          <a:blipFill rotWithShape="1">
            <a:blip r:embed="rId3">
              <a:alphaModFix/>
            </a:blip>
            <a:stretch>
              <a:fillRect/>
            </a:stretch>
          </a:blipFill>
          <a:ln>
            <a:noFill/>
          </a:ln>
        </p:spPr>
        <p:txBody>
          <a:bodyPr spcFirstLastPara="1" wrap="square" lIns="76200" tIns="76200" rIns="76200" bIns="76200" anchor="ctr" anchorCtr="0">
            <a:noAutofit/>
          </a:bodyPr>
          <a:lstStyle/>
          <a:p>
            <a:pPr marL="0" marR="0" lvl="0" indent="0" algn="l" rtl="0">
              <a:lnSpc>
                <a:spcPct val="120000"/>
              </a:lnSpc>
              <a:spcBef>
                <a:spcPts val="0"/>
              </a:spcBef>
              <a:spcAft>
                <a:spcPts val="0"/>
              </a:spcAft>
              <a:buClr>
                <a:schemeClr val="accent2"/>
              </a:buClr>
              <a:buSzPts val="7000"/>
              <a:buFont typeface="Arial"/>
              <a:buNone/>
            </a:pPr>
            <a:endParaRPr/>
          </a:p>
        </p:txBody>
      </p:sp>
      <p:cxnSp>
        <p:nvCxnSpPr>
          <p:cNvPr id="164" name="Google Shape;164;p9"/>
          <p:cNvCxnSpPr/>
          <p:nvPr/>
        </p:nvCxnSpPr>
        <p:spPr>
          <a:xfrm>
            <a:off x="6479459" y="5027723"/>
            <a:ext cx="2177529" cy="1"/>
          </a:xfrm>
          <a:prstGeom prst="straightConnector1">
            <a:avLst/>
          </a:prstGeom>
          <a:noFill/>
          <a:ln w="38100" cap="flat" cmpd="sng">
            <a:solidFill>
              <a:srgbClr val="000000"/>
            </a:solidFill>
            <a:prstDash val="solid"/>
            <a:miter lim="400000"/>
            <a:headEnd type="none" w="sm" len="sm"/>
            <a:tailEnd type="none" w="sm" len="sm"/>
          </a:ln>
        </p:spPr>
      </p:cxnSp>
      <p:cxnSp>
        <p:nvCxnSpPr>
          <p:cNvPr id="165" name="Google Shape;165;p9"/>
          <p:cNvCxnSpPr/>
          <p:nvPr/>
        </p:nvCxnSpPr>
        <p:spPr>
          <a:xfrm rot="10800000" flipH="1">
            <a:off x="11436731" y="5605041"/>
            <a:ext cx="1390269" cy="2950944"/>
          </a:xfrm>
          <a:prstGeom prst="straightConnector1">
            <a:avLst/>
          </a:prstGeom>
          <a:noFill/>
          <a:ln w="38100" cap="flat" cmpd="sng">
            <a:solidFill>
              <a:srgbClr val="000000"/>
            </a:solidFill>
            <a:prstDash val="solid"/>
            <a:miter lim="400000"/>
            <a:headEnd type="none" w="sm" len="sm"/>
            <a:tailEnd type="none" w="sm" len="sm"/>
          </a:ln>
        </p:spPr>
      </p:cxnSp>
      <p:cxnSp>
        <p:nvCxnSpPr>
          <p:cNvPr id="166" name="Google Shape;166;p9"/>
          <p:cNvCxnSpPr/>
          <p:nvPr/>
        </p:nvCxnSpPr>
        <p:spPr>
          <a:xfrm rot="10800000" flipH="1">
            <a:off x="8694240" y="5524981"/>
            <a:ext cx="3580749" cy="1365250"/>
          </a:xfrm>
          <a:prstGeom prst="straightConnector1">
            <a:avLst/>
          </a:prstGeom>
          <a:noFill/>
          <a:ln w="38100" cap="flat" cmpd="sng">
            <a:solidFill>
              <a:srgbClr val="000000"/>
            </a:solidFill>
            <a:prstDash val="solid"/>
            <a:miter lim="4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699">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White">
  <a:themeElements>
    <a:clrScheme name="White">
      <a:dk1>
        <a:srgbClr val="6A717D"/>
      </a:dk1>
      <a:lt1>
        <a:srgbClr val="EDEEF1"/>
      </a:lt1>
      <a:dk2>
        <a:srgbClr val="25ED17"/>
      </a:dk2>
      <a:lt2>
        <a:srgbClr val="25ED15"/>
      </a:lt2>
      <a:accent1>
        <a:srgbClr val="5890FF"/>
      </a:accent1>
      <a:accent2>
        <a:srgbClr val="FFFFFF"/>
      </a:accent2>
      <a:accent3>
        <a:srgbClr val="6BCEBB"/>
      </a:accent3>
      <a:accent4>
        <a:srgbClr val="54C7EC"/>
      </a:accent4>
      <a:accent5>
        <a:srgbClr val="F34F46"/>
      </a:accent5>
      <a:accent6>
        <a:srgbClr val="FCD87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25ED17"/>
      </a:dk2>
      <a:lt2>
        <a:srgbClr val="25ED15"/>
      </a:lt2>
      <a:accent1>
        <a:srgbClr val="5890FF"/>
      </a:accent1>
      <a:accent2>
        <a:srgbClr val="FFFFFF"/>
      </a:accent2>
      <a:accent3>
        <a:srgbClr val="6BCEBB"/>
      </a:accent3>
      <a:accent4>
        <a:srgbClr val="54C7EC"/>
      </a:accent4>
      <a:accent5>
        <a:srgbClr val="F34F46"/>
      </a:accent5>
      <a:accent6>
        <a:srgbClr val="FCD87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525</Words>
  <Application>Microsoft Office PowerPoint</Application>
  <PresentationFormat>Custom</PresentationFormat>
  <Paragraphs>134</Paragraphs>
  <Slides>31</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Gill Sans</vt:lpstr>
      <vt:lpstr>Merriweather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Jun Yi</cp:lastModifiedBy>
  <cp:revision>7</cp:revision>
  <dcterms:modified xsi:type="dcterms:W3CDTF">2021-10-25T00:11:50Z</dcterms:modified>
</cp:coreProperties>
</file>