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2"/>
  </p:notesMasterIdLst>
  <p:sldIdLst>
    <p:sldId id="256" r:id="rId3"/>
    <p:sldId id="261" r:id="rId4"/>
    <p:sldId id="262" r:id="rId5"/>
    <p:sldId id="263" r:id="rId6"/>
    <p:sldId id="317" r:id="rId7"/>
    <p:sldId id="304" r:id="rId8"/>
    <p:sldId id="305" r:id="rId9"/>
    <p:sldId id="307" r:id="rId10"/>
    <p:sldId id="308" r:id="rId11"/>
    <p:sldId id="318" r:id="rId12"/>
    <p:sldId id="319" r:id="rId13"/>
    <p:sldId id="309" r:id="rId14"/>
    <p:sldId id="310" r:id="rId15"/>
    <p:sldId id="260" r:id="rId16"/>
    <p:sldId id="311" r:id="rId17"/>
    <p:sldId id="313" r:id="rId18"/>
    <p:sldId id="265" r:id="rId19"/>
    <p:sldId id="314" r:id="rId20"/>
    <p:sldId id="269" r:id="rId21"/>
    <p:sldId id="267" r:id="rId22"/>
    <p:sldId id="315" r:id="rId23"/>
    <p:sldId id="272" r:id="rId24"/>
    <p:sldId id="316" r:id="rId25"/>
    <p:sldId id="273" r:id="rId26"/>
    <p:sldId id="274" r:id="rId27"/>
    <p:sldId id="275" r:id="rId28"/>
    <p:sldId id="276" r:id="rId29"/>
    <p:sldId id="277" r:id="rId30"/>
    <p:sldId id="278"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lvl1pPr>
    <a:lvl2pPr marL="0" marR="0" indent="2286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lvl2pPr>
    <a:lvl3pPr marL="0" marR="0" indent="4572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lvl3pPr>
    <a:lvl4pPr marL="0" marR="0" indent="6858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lvl4pPr>
    <a:lvl5pPr marL="0" marR="0" indent="9144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lvl5pPr>
    <a:lvl6pPr marL="0" marR="0" indent="11430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lvl6pPr>
    <a:lvl7pPr marL="0" marR="0" indent="13716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lvl7pPr>
    <a:lvl8pPr marL="0" marR="0" indent="16002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lvl8pPr>
    <a:lvl9pPr marL="0" marR="0" indent="182880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chemeClr val="accent5">
          <a:hueOff val="-187283"/>
          <a:satOff val="-87817"/>
          <a:lumOff val="-61372"/>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wholeTbl>
    <a:band2H>
      <a:tcTxStyle/>
      <a:tcStyle>
        <a:tcBdr/>
        <a:fill>
          <a:solidFill>
            <a:srgbClr val="E3E5E8"/>
          </a:solidFill>
        </a:fill>
      </a:tcStyle>
    </a:band2H>
    <a:firstCol>
      <a:tcTxStyle b="on">
        <a:font>
          <a:latin typeface="Helvetica"/>
          <a:ea typeface="Helvetica"/>
          <a:cs typeface="Helvetica"/>
        </a:font>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chemeClr val="accent5">
          <a:hueOff val="-187283"/>
          <a:satOff val="-87817"/>
          <a:lumOff val="-61372"/>
        </a:schemeClr>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lastRow>
    <a:firstRow>
      <a:tcTxStyle b="on">
        <a:font>
          <a:latin typeface="Helvetica"/>
          <a:ea typeface="Helvetica"/>
          <a:cs typeface="Helvetica"/>
        </a:font>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chemeClr val="accent5">
          <a:hueOff val="-187283"/>
          <a:satOff val="-87817"/>
          <a:lumOff val="-61372"/>
        </a:schemeClr>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chemeClr val="accent2"/>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chemeClr val="accent5">
          <a:hueOff val="-187283"/>
          <a:satOff val="-87817"/>
          <a:lumOff val="-61372"/>
        </a:schemeClr>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chemeClr val="accent2"/>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chemeClr val="accent5">
          <a:hueOff val="-187283"/>
          <a:satOff val="-87817"/>
          <a:lumOff val="-61372"/>
        </a:schemeClr>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chemeClr val="accent2"/>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chemeClr val="accent2"/>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chemeClr val="accent2"/>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chemeClr val="accent5">
          <a:hueOff val="-187283"/>
          <a:satOff val="-87817"/>
          <a:lumOff val="-61372"/>
        </a:schemeClr>
      </a:tcTxStyle>
      <a:tcStyle>
        <a:tcBdr>
          <a:left>
            <a:ln w="12700" cap="flat">
              <a:solidFill>
                <a:schemeClr val="accent5">
                  <a:hueOff val="-187283"/>
                  <a:satOff val="-87817"/>
                  <a:lumOff val="-61372"/>
                </a:schemeClr>
              </a:solidFill>
              <a:prstDash val="solid"/>
              <a:miter lim="400000"/>
            </a:ln>
          </a:left>
          <a:right>
            <a:ln w="12700" cap="flat">
              <a:solidFill>
                <a:schemeClr val="accent5">
                  <a:hueOff val="-187283"/>
                  <a:satOff val="-87817"/>
                  <a:lumOff val="-61372"/>
                </a:schemeClr>
              </a:solidFill>
              <a:prstDash val="solid"/>
              <a:miter lim="400000"/>
            </a:ln>
          </a:right>
          <a:top>
            <a:ln w="12700" cap="flat">
              <a:solidFill>
                <a:schemeClr val="accent5">
                  <a:hueOff val="-187283"/>
                  <a:satOff val="-87817"/>
                  <a:lumOff val="-61372"/>
                </a:schemeClr>
              </a:solidFill>
              <a:prstDash val="solid"/>
              <a:miter lim="400000"/>
            </a:ln>
          </a:top>
          <a:bottom>
            <a:ln w="12700" cap="flat">
              <a:solidFill>
                <a:schemeClr val="accent5">
                  <a:hueOff val="-187283"/>
                  <a:satOff val="-87817"/>
                  <a:lumOff val="-61372"/>
                </a:schemeClr>
              </a:solidFill>
              <a:prstDash val="solid"/>
              <a:miter lim="400000"/>
            </a:ln>
          </a:bottom>
          <a:insideH>
            <a:ln w="12700" cap="flat">
              <a:solidFill>
                <a:schemeClr val="accent5">
                  <a:hueOff val="-187283"/>
                  <a:satOff val="-87817"/>
                  <a:lumOff val="-61372"/>
                </a:schemeClr>
              </a:solidFill>
              <a:prstDash val="solid"/>
              <a:miter lim="400000"/>
            </a:ln>
          </a:insideH>
          <a:insideV>
            <a:ln w="12700" cap="flat">
              <a:solidFill>
                <a:schemeClr val="accent5">
                  <a:hueOff val="-187283"/>
                  <a:satOff val="-87817"/>
                  <a:lumOff val="-61372"/>
                </a:schemeClr>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chemeClr val="accent2"/>
      </a:tcTxStyle>
      <a:tcStyle>
        <a:tcBdr>
          <a:left>
            <a:ln w="12700" cap="flat">
              <a:solidFill>
                <a:schemeClr val="accent5">
                  <a:hueOff val="-187283"/>
                  <a:satOff val="-87817"/>
                  <a:lumOff val="-61372"/>
                </a:schemeClr>
              </a:solidFill>
              <a:prstDash val="solid"/>
              <a:miter lim="400000"/>
            </a:ln>
          </a:left>
          <a:right>
            <a:ln w="12700" cap="flat">
              <a:solidFill>
                <a:schemeClr val="accent5">
                  <a:hueOff val="-187283"/>
                  <a:satOff val="-87817"/>
                  <a:lumOff val="-61372"/>
                </a:schemeClr>
              </a:solidFill>
              <a:prstDash val="solid"/>
              <a:miter lim="400000"/>
            </a:ln>
          </a:right>
          <a:top>
            <a:ln w="12700" cap="flat">
              <a:solidFill>
                <a:schemeClr val="accent5">
                  <a:hueOff val="-187283"/>
                  <a:satOff val="-87817"/>
                  <a:lumOff val="-61372"/>
                </a:schemeClr>
              </a:solidFill>
              <a:prstDash val="solid"/>
              <a:miter lim="400000"/>
            </a:ln>
          </a:top>
          <a:bottom>
            <a:ln w="12700" cap="flat">
              <a:solidFill>
                <a:schemeClr val="accent5">
                  <a:hueOff val="-187283"/>
                  <a:satOff val="-87817"/>
                  <a:lumOff val="-61372"/>
                </a:schemeClr>
              </a:solidFill>
              <a:prstDash val="solid"/>
              <a:miter lim="400000"/>
            </a:ln>
          </a:bottom>
          <a:insideH>
            <a:ln w="12700" cap="flat">
              <a:solidFill>
                <a:schemeClr val="accent5">
                  <a:hueOff val="-187283"/>
                  <a:satOff val="-87817"/>
                  <a:lumOff val="-61372"/>
                </a:schemeClr>
              </a:solidFill>
              <a:prstDash val="solid"/>
              <a:miter lim="400000"/>
            </a:ln>
          </a:insideH>
          <a:insideV>
            <a:ln w="12700" cap="flat">
              <a:solidFill>
                <a:schemeClr val="accent5">
                  <a:hueOff val="-187283"/>
                  <a:satOff val="-87817"/>
                  <a:lumOff val="-61372"/>
                </a:schemeClr>
              </a:solidFill>
              <a:prstDash val="solid"/>
              <a:miter lim="400000"/>
            </a:ln>
          </a:insideV>
        </a:tcBdr>
        <a:fill>
          <a:solidFill>
            <a:srgbClr val="5E7790"/>
          </a:solidFill>
        </a:fill>
      </a:tcStyle>
    </a:firstCol>
    <a:lastRow>
      <a:tcTxStyle b="on">
        <a:font>
          <a:latin typeface="Helvetica"/>
          <a:ea typeface="Helvetica"/>
          <a:cs typeface="Helvetica"/>
        </a:font>
        <a:schemeClr val="accent2"/>
      </a:tcTxStyle>
      <a:tcStyle>
        <a:tcBdr>
          <a:left>
            <a:ln w="12700" cap="flat">
              <a:solidFill>
                <a:schemeClr val="accent5">
                  <a:hueOff val="-187283"/>
                  <a:satOff val="-87817"/>
                  <a:lumOff val="-61372"/>
                </a:schemeClr>
              </a:solidFill>
              <a:prstDash val="solid"/>
              <a:miter lim="400000"/>
            </a:ln>
          </a:left>
          <a:right>
            <a:ln w="12700" cap="flat">
              <a:solidFill>
                <a:schemeClr val="accent5">
                  <a:hueOff val="-187283"/>
                  <a:satOff val="-87817"/>
                  <a:lumOff val="-61372"/>
                </a:schemeClr>
              </a:solidFill>
              <a:prstDash val="solid"/>
              <a:miter lim="400000"/>
            </a:ln>
          </a:right>
          <a:top>
            <a:ln w="12700" cap="flat">
              <a:solidFill>
                <a:schemeClr val="accent5">
                  <a:hueOff val="-187283"/>
                  <a:satOff val="-87817"/>
                  <a:lumOff val="-61372"/>
                </a:schemeClr>
              </a:solidFill>
              <a:prstDash val="solid"/>
              <a:miter lim="400000"/>
            </a:ln>
          </a:top>
          <a:bottom>
            <a:ln w="12700" cap="flat">
              <a:solidFill>
                <a:schemeClr val="accent5">
                  <a:hueOff val="-187283"/>
                  <a:satOff val="-87817"/>
                  <a:lumOff val="-61372"/>
                </a:schemeClr>
              </a:solidFill>
              <a:prstDash val="solid"/>
              <a:miter lim="400000"/>
            </a:ln>
          </a:bottom>
          <a:insideH>
            <a:ln w="12700" cap="flat">
              <a:solidFill>
                <a:schemeClr val="accent5">
                  <a:hueOff val="-187283"/>
                  <a:satOff val="-87817"/>
                  <a:lumOff val="-61372"/>
                </a:schemeClr>
              </a:solidFill>
              <a:prstDash val="solid"/>
              <a:miter lim="400000"/>
            </a:ln>
          </a:insideH>
          <a:insideV>
            <a:ln w="12700" cap="flat">
              <a:solidFill>
                <a:schemeClr val="accent5">
                  <a:hueOff val="-187283"/>
                  <a:satOff val="-87817"/>
                  <a:lumOff val="-61372"/>
                </a:schemeClr>
              </a:solidFill>
              <a:prstDash val="solid"/>
              <a:miter lim="400000"/>
            </a:ln>
          </a:insideV>
        </a:tcBdr>
        <a:fill>
          <a:solidFill>
            <a:srgbClr val="5E7790"/>
          </a:solidFill>
        </a:fill>
      </a:tcStyle>
    </a:lastRow>
    <a:firstRow>
      <a:tcTxStyle b="on">
        <a:font>
          <a:latin typeface="Helvetica"/>
          <a:ea typeface="Helvetica"/>
          <a:cs typeface="Helvetica"/>
        </a:font>
        <a:schemeClr val="accent2"/>
      </a:tcTxStyle>
      <a:tcStyle>
        <a:tcBdr>
          <a:left>
            <a:ln w="12700" cap="flat">
              <a:solidFill>
                <a:schemeClr val="accent5">
                  <a:hueOff val="-187283"/>
                  <a:satOff val="-87817"/>
                  <a:lumOff val="-61372"/>
                </a:schemeClr>
              </a:solidFill>
              <a:prstDash val="solid"/>
              <a:miter lim="400000"/>
            </a:ln>
          </a:left>
          <a:right>
            <a:ln w="12700" cap="flat">
              <a:solidFill>
                <a:schemeClr val="accent5">
                  <a:hueOff val="-187283"/>
                  <a:satOff val="-87817"/>
                  <a:lumOff val="-61372"/>
                </a:schemeClr>
              </a:solidFill>
              <a:prstDash val="solid"/>
              <a:miter lim="400000"/>
            </a:ln>
          </a:right>
          <a:top>
            <a:ln w="12700" cap="flat">
              <a:solidFill>
                <a:schemeClr val="accent5">
                  <a:hueOff val="-187283"/>
                  <a:satOff val="-87817"/>
                  <a:lumOff val="-61372"/>
                </a:schemeClr>
              </a:solidFill>
              <a:prstDash val="solid"/>
              <a:miter lim="400000"/>
            </a:ln>
          </a:top>
          <a:bottom>
            <a:ln w="12700" cap="flat">
              <a:solidFill>
                <a:schemeClr val="accent5">
                  <a:hueOff val="-187283"/>
                  <a:satOff val="-87817"/>
                  <a:lumOff val="-61372"/>
                </a:schemeClr>
              </a:solidFill>
              <a:prstDash val="solid"/>
              <a:miter lim="400000"/>
            </a:ln>
          </a:bottom>
          <a:insideH>
            <a:ln w="12700" cap="flat">
              <a:solidFill>
                <a:schemeClr val="accent5">
                  <a:hueOff val="-187283"/>
                  <a:satOff val="-87817"/>
                  <a:lumOff val="-61372"/>
                </a:schemeClr>
              </a:solidFill>
              <a:prstDash val="solid"/>
              <a:miter lim="400000"/>
            </a:ln>
          </a:insideH>
          <a:insideV>
            <a:ln w="12700" cap="flat">
              <a:solidFill>
                <a:schemeClr val="accent5">
                  <a:hueOff val="-187283"/>
                  <a:satOff val="-87817"/>
                  <a:lumOff val="-61372"/>
                </a:schemeClr>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chemeClr val="accent5">
          <a:hueOff val="-187283"/>
          <a:satOff val="-87817"/>
          <a:lumOff val="-61372"/>
        </a:schemeClr>
      </a:tcTxStyle>
      <a:tcStyle>
        <a:tcBdr>
          <a:left>
            <a:ln w="12700" cap="flat">
              <a:solidFill>
                <a:schemeClr val="accent2"/>
              </a:solidFill>
              <a:prstDash val="solid"/>
              <a:miter lim="400000"/>
            </a:ln>
          </a:left>
          <a:right>
            <a:ln w="12700" cap="flat">
              <a:solidFill>
                <a:schemeClr val="accent2"/>
              </a:solidFill>
              <a:prstDash val="solid"/>
              <a:miter lim="400000"/>
            </a:ln>
          </a:right>
          <a:top>
            <a:ln w="12700" cap="flat">
              <a:solidFill>
                <a:schemeClr val="accent2"/>
              </a:solidFill>
              <a:prstDash val="solid"/>
              <a:miter lim="400000"/>
            </a:ln>
          </a:top>
          <a:bottom>
            <a:ln w="12700" cap="flat">
              <a:solidFill>
                <a:schemeClr val="accent2"/>
              </a:solidFill>
              <a:prstDash val="solid"/>
              <a:miter lim="400000"/>
            </a:ln>
          </a:bottom>
          <a:insideH>
            <a:ln w="12700" cap="flat">
              <a:solidFill>
                <a:schemeClr val="accent2"/>
              </a:solidFill>
              <a:prstDash val="solid"/>
              <a:miter lim="400000"/>
            </a:ln>
          </a:insideH>
          <a:insideV>
            <a:ln w="12700" cap="flat">
              <a:solidFill>
                <a:schemeClr val="accent2"/>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chemeClr val="accent2"/>
      </a:tcTxStyle>
      <a:tcStyle>
        <a:tcBdr>
          <a:left>
            <a:ln w="12700" cap="flat">
              <a:solidFill>
                <a:schemeClr val="accent2"/>
              </a:solidFill>
              <a:prstDash val="solid"/>
              <a:miter lim="400000"/>
            </a:ln>
          </a:left>
          <a:right>
            <a:ln w="12700" cap="flat">
              <a:solidFill>
                <a:schemeClr val="accent2"/>
              </a:solidFill>
              <a:prstDash val="solid"/>
              <a:miter lim="400000"/>
            </a:ln>
          </a:right>
          <a:top>
            <a:ln w="12700" cap="flat">
              <a:solidFill>
                <a:schemeClr val="accent2"/>
              </a:solidFill>
              <a:prstDash val="solid"/>
              <a:miter lim="400000"/>
            </a:ln>
          </a:top>
          <a:bottom>
            <a:ln w="12700" cap="flat">
              <a:solidFill>
                <a:schemeClr val="accent2"/>
              </a:solidFill>
              <a:prstDash val="solid"/>
              <a:miter lim="400000"/>
            </a:ln>
          </a:bottom>
          <a:insideH>
            <a:ln w="12700" cap="flat">
              <a:solidFill>
                <a:schemeClr val="accent2"/>
              </a:solidFill>
              <a:prstDash val="solid"/>
              <a:miter lim="400000"/>
            </a:ln>
          </a:insideH>
          <a:insideV>
            <a:ln w="12700" cap="flat">
              <a:solidFill>
                <a:schemeClr val="accent2"/>
              </a:solidFill>
              <a:prstDash val="solid"/>
              <a:miter lim="400000"/>
            </a:ln>
          </a:insideV>
        </a:tcBdr>
        <a:fill>
          <a:solidFill>
            <a:srgbClr val="535761"/>
          </a:solidFill>
        </a:fill>
      </a:tcStyle>
    </a:firstCol>
    <a:lastRow>
      <a:tcTxStyle b="on">
        <a:font>
          <a:latin typeface="Helvetica"/>
          <a:ea typeface="Helvetica"/>
          <a:cs typeface="Helvetica"/>
        </a:font>
        <a:schemeClr val="accent2"/>
      </a:tcTxStyle>
      <a:tcStyle>
        <a:tcBdr>
          <a:left>
            <a:ln w="12700" cap="flat">
              <a:solidFill>
                <a:schemeClr val="accent2"/>
              </a:solidFill>
              <a:prstDash val="solid"/>
              <a:miter lim="400000"/>
            </a:ln>
          </a:left>
          <a:right>
            <a:ln w="12700" cap="flat">
              <a:solidFill>
                <a:schemeClr val="accent2"/>
              </a:solidFill>
              <a:prstDash val="solid"/>
              <a:miter lim="400000"/>
            </a:ln>
          </a:right>
          <a:top>
            <a:ln w="12700" cap="flat">
              <a:solidFill>
                <a:schemeClr val="accent2"/>
              </a:solidFill>
              <a:prstDash val="solid"/>
              <a:miter lim="400000"/>
            </a:ln>
          </a:top>
          <a:bottom>
            <a:ln w="12700" cap="flat">
              <a:solidFill>
                <a:schemeClr val="accent2"/>
              </a:solidFill>
              <a:prstDash val="solid"/>
              <a:miter lim="400000"/>
            </a:ln>
          </a:bottom>
          <a:insideH>
            <a:ln w="12700" cap="flat">
              <a:solidFill>
                <a:schemeClr val="accent2"/>
              </a:solidFill>
              <a:prstDash val="solid"/>
              <a:miter lim="400000"/>
            </a:ln>
          </a:insideH>
          <a:insideV>
            <a:ln w="12700" cap="flat">
              <a:solidFill>
                <a:schemeClr val="accent2"/>
              </a:solidFill>
              <a:prstDash val="solid"/>
              <a:miter lim="400000"/>
            </a:ln>
          </a:insideV>
        </a:tcBdr>
        <a:fill>
          <a:solidFill>
            <a:srgbClr val="909398"/>
          </a:solidFill>
        </a:fill>
      </a:tcStyle>
    </a:lastRow>
    <a:firstRow>
      <a:tcTxStyle b="on">
        <a:font>
          <a:latin typeface="Helvetica"/>
          <a:ea typeface="Helvetica"/>
          <a:cs typeface="Helvetica"/>
        </a:font>
        <a:schemeClr val="accent2"/>
      </a:tcTxStyle>
      <a:tcStyle>
        <a:tcBdr>
          <a:left>
            <a:ln w="12700" cap="flat">
              <a:solidFill>
                <a:schemeClr val="accent2"/>
              </a:solidFill>
              <a:prstDash val="solid"/>
              <a:miter lim="400000"/>
            </a:ln>
          </a:left>
          <a:right>
            <a:ln w="12700" cap="flat">
              <a:solidFill>
                <a:schemeClr val="accent2"/>
              </a:solidFill>
              <a:prstDash val="solid"/>
              <a:miter lim="400000"/>
            </a:ln>
          </a:right>
          <a:top>
            <a:ln w="12700" cap="flat">
              <a:solidFill>
                <a:schemeClr val="accent2"/>
              </a:solidFill>
              <a:prstDash val="solid"/>
              <a:miter lim="400000"/>
            </a:ln>
          </a:top>
          <a:bottom>
            <a:ln w="12700" cap="flat">
              <a:solidFill>
                <a:schemeClr val="accent2"/>
              </a:solidFill>
              <a:prstDash val="solid"/>
              <a:miter lim="400000"/>
            </a:ln>
          </a:bottom>
          <a:insideH>
            <a:ln w="12700" cap="flat">
              <a:solidFill>
                <a:schemeClr val="accent2"/>
              </a:solidFill>
              <a:prstDash val="solid"/>
              <a:miter lim="400000"/>
            </a:ln>
          </a:insideH>
          <a:insideV>
            <a:ln w="12700" cap="flat">
              <a:solidFill>
                <a:schemeClr val="accent2"/>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chemeClr val="accent5">
          <a:hueOff val="-187283"/>
          <a:satOff val="-87817"/>
          <a:lumOff val="-61372"/>
        </a:schemeClr>
      </a:tcTxStyle>
      <a:tcStyle>
        <a:tcBdr>
          <a:left>
            <a:ln w="12700" cap="flat">
              <a:solidFill>
                <a:schemeClr val="accent5">
                  <a:hueOff val="-187283"/>
                  <a:satOff val="-87817"/>
                  <a:lumOff val="-61372"/>
                </a:schemeClr>
              </a:solidFill>
              <a:custDash>
                <a:ds d="200000" sp="200000"/>
              </a:custDash>
              <a:miter lim="400000"/>
            </a:ln>
          </a:left>
          <a:right>
            <a:ln w="12700" cap="flat">
              <a:solidFill>
                <a:schemeClr val="accent5">
                  <a:hueOff val="-187283"/>
                  <a:satOff val="-87817"/>
                  <a:lumOff val="-61372"/>
                </a:schemeClr>
              </a:solidFill>
              <a:custDash>
                <a:ds d="200000" sp="200000"/>
              </a:custDash>
              <a:miter lim="400000"/>
            </a:ln>
          </a:right>
          <a:top>
            <a:ln w="12700" cap="flat">
              <a:solidFill>
                <a:schemeClr val="accent5">
                  <a:hueOff val="-187283"/>
                  <a:satOff val="-87817"/>
                  <a:lumOff val="-61372"/>
                </a:schemeClr>
              </a:solidFill>
              <a:custDash>
                <a:ds d="200000" sp="200000"/>
              </a:custDash>
              <a:miter lim="400000"/>
            </a:ln>
          </a:top>
          <a:bottom>
            <a:ln w="12700" cap="flat">
              <a:solidFill>
                <a:schemeClr val="accent5">
                  <a:hueOff val="-187283"/>
                  <a:satOff val="-87817"/>
                  <a:lumOff val="-61372"/>
                </a:schemeClr>
              </a:solidFill>
              <a:custDash>
                <a:ds d="200000" sp="200000"/>
              </a:custDash>
              <a:miter lim="400000"/>
            </a:ln>
          </a:bottom>
          <a:insideH>
            <a:ln w="12700" cap="flat">
              <a:solidFill>
                <a:schemeClr val="accent5">
                  <a:hueOff val="-187283"/>
                  <a:satOff val="-87817"/>
                  <a:lumOff val="-61372"/>
                </a:schemeClr>
              </a:solidFill>
              <a:custDash>
                <a:ds d="200000" sp="200000"/>
              </a:custDash>
              <a:miter lim="400000"/>
            </a:ln>
          </a:insideH>
          <a:insideV>
            <a:ln w="12700" cap="flat">
              <a:solidFill>
                <a:schemeClr val="accent5">
                  <a:hueOff val="-187283"/>
                  <a:satOff val="-87817"/>
                  <a:lumOff val="-61372"/>
                </a:schemeClr>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chemeClr val="accent5">
          <a:hueOff val="-187283"/>
          <a:satOff val="-87817"/>
          <a:lumOff val="-61372"/>
        </a:schemeClr>
      </a:tcTxStyle>
      <a:tcStyle>
        <a:tcBdr>
          <a:left>
            <a:ln w="12700" cap="flat">
              <a:noFill/>
              <a:miter lim="400000"/>
            </a:ln>
          </a:left>
          <a:right>
            <a:ln w="12700" cap="flat">
              <a:solidFill>
                <a:schemeClr val="accent5">
                  <a:hueOff val="-187283"/>
                  <a:satOff val="-87817"/>
                  <a:lumOff val="-61372"/>
                </a:schemeClr>
              </a:solidFill>
              <a:prstDash val="solid"/>
              <a:miter lim="400000"/>
            </a:ln>
          </a:right>
          <a:top>
            <a:ln w="12700" cap="flat">
              <a:solidFill>
                <a:schemeClr val="accent5">
                  <a:hueOff val="-187283"/>
                  <a:satOff val="-87817"/>
                  <a:lumOff val="-61372"/>
                </a:schemeClr>
              </a:solidFill>
              <a:custDash>
                <a:ds d="200000" sp="200000"/>
              </a:custDash>
              <a:miter lim="400000"/>
            </a:ln>
          </a:top>
          <a:bottom>
            <a:ln w="12700" cap="flat">
              <a:solidFill>
                <a:schemeClr val="accent5">
                  <a:hueOff val="-187283"/>
                  <a:satOff val="-87817"/>
                  <a:lumOff val="-61372"/>
                </a:schemeClr>
              </a:solidFill>
              <a:custDash>
                <a:ds d="200000" sp="200000"/>
              </a:custDash>
              <a:miter lim="400000"/>
            </a:ln>
          </a:bottom>
          <a:insideH>
            <a:ln w="12700" cap="flat">
              <a:solidFill>
                <a:schemeClr val="accent5">
                  <a:hueOff val="-187283"/>
                  <a:satOff val="-87817"/>
                  <a:lumOff val="-61372"/>
                </a:schemeClr>
              </a:solidFill>
              <a:custDash>
                <a:ds d="200000" sp="200000"/>
              </a:custDash>
              <a:miter lim="400000"/>
            </a:ln>
          </a:insideH>
          <a:insideV>
            <a:ln w="12700" cap="flat">
              <a:solidFill>
                <a:schemeClr val="accent5">
                  <a:hueOff val="-187283"/>
                  <a:satOff val="-87817"/>
                  <a:lumOff val="-61372"/>
                </a:schemeClr>
              </a:solidFill>
              <a:custDash>
                <a:ds d="200000" sp="200000"/>
              </a:custDash>
              <a:miter lim="400000"/>
            </a:ln>
          </a:insideV>
        </a:tcBdr>
        <a:fill>
          <a:noFill/>
        </a:fill>
      </a:tcStyle>
    </a:firstCol>
    <a:lastRow>
      <a:tcTxStyle b="on">
        <a:font>
          <a:latin typeface="Helvetica"/>
          <a:ea typeface="Helvetica"/>
          <a:cs typeface="Helvetica"/>
        </a:font>
        <a:schemeClr val="accent5">
          <a:hueOff val="-187283"/>
          <a:satOff val="-87817"/>
          <a:lumOff val="-61372"/>
        </a:schemeClr>
      </a:tcTxStyle>
      <a:tcStyle>
        <a:tcBdr>
          <a:left>
            <a:ln w="12700" cap="flat">
              <a:solidFill>
                <a:schemeClr val="accent5">
                  <a:hueOff val="-187283"/>
                  <a:satOff val="-87817"/>
                  <a:lumOff val="-61372"/>
                </a:schemeClr>
              </a:solidFill>
              <a:custDash>
                <a:ds d="200000" sp="200000"/>
              </a:custDash>
              <a:miter lim="400000"/>
            </a:ln>
          </a:left>
          <a:right>
            <a:ln w="12700" cap="flat">
              <a:solidFill>
                <a:schemeClr val="accent5">
                  <a:hueOff val="-187283"/>
                  <a:satOff val="-87817"/>
                  <a:lumOff val="-61372"/>
                </a:schemeClr>
              </a:solidFill>
              <a:custDash>
                <a:ds d="200000" sp="200000"/>
              </a:custDash>
              <a:miter lim="400000"/>
            </a:ln>
          </a:right>
          <a:top>
            <a:ln w="12700" cap="flat">
              <a:solidFill>
                <a:schemeClr val="accent5">
                  <a:hueOff val="-187283"/>
                  <a:satOff val="-87817"/>
                  <a:lumOff val="-61372"/>
                </a:schemeClr>
              </a:solidFill>
              <a:prstDash val="solid"/>
              <a:miter lim="400000"/>
            </a:ln>
          </a:top>
          <a:bottom>
            <a:ln w="12700" cap="flat">
              <a:noFill/>
              <a:miter lim="400000"/>
            </a:ln>
          </a:bottom>
          <a:insideH>
            <a:ln w="12700" cap="flat">
              <a:solidFill>
                <a:schemeClr val="accent5">
                  <a:hueOff val="-187283"/>
                  <a:satOff val="-87817"/>
                  <a:lumOff val="-61372"/>
                </a:schemeClr>
              </a:solidFill>
              <a:custDash>
                <a:ds d="200000" sp="200000"/>
              </a:custDash>
              <a:miter lim="400000"/>
            </a:ln>
          </a:insideH>
          <a:insideV>
            <a:ln w="12700" cap="flat">
              <a:solidFill>
                <a:schemeClr val="accent5">
                  <a:hueOff val="-187283"/>
                  <a:satOff val="-87817"/>
                  <a:lumOff val="-61372"/>
                </a:schemeClr>
              </a:solidFill>
              <a:custDash>
                <a:ds d="200000" sp="200000"/>
              </a:custDash>
              <a:miter lim="400000"/>
            </a:ln>
          </a:insideV>
        </a:tcBdr>
        <a:fill>
          <a:noFill/>
        </a:fill>
      </a:tcStyle>
    </a:lastRow>
    <a:firstRow>
      <a:tcTxStyle b="on">
        <a:font>
          <a:latin typeface="Helvetica"/>
          <a:ea typeface="Helvetica"/>
          <a:cs typeface="Helvetica"/>
        </a:font>
        <a:schemeClr val="accent5">
          <a:hueOff val="-187283"/>
          <a:satOff val="-87817"/>
          <a:lumOff val="-61372"/>
        </a:schemeClr>
      </a:tcTxStyle>
      <a:tcStyle>
        <a:tcBdr>
          <a:left>
            <a:ln w="12700" cap="flat">
              <a:solidFill>
                <a:schemeClr val="accent5">
                  <a:hueOff val="-187283"/>
                  <a:satOff val="-87817"/>
                  <a:lumOff val="-61372"/>
                </a:schemeClr>
              </a:solidFill>
              <a:custDash>
                <a:ds d="200000" sp="200000"/>
              </a:custDash>
              <a:miter lim="400000"/>
            </a:ln>
          </a:left>
          <a:right>
            <a:ln w="12700" cap="flat">
              <a:solidFill>
                <a:schemeClr val="accent5">
                  <a:hueOff val="-187283"/>
                  <a:satOff val="-87817"/>
                  <a:lumOff val="-61372"/>
                </a:schemeClr>
              </a:solidFill>
              <a:custDash>
                <a:ds d="200000" sp="200000"/>
              </a:custDash>
              <a:miter lim="400000"/>
            </a:ln>
          </a:right>
          <a:top>
            <a:ln w="12700" cap="flat">
              <a:noFill/>
              <a:miter lim="400000"/>
            </a:ln>
          </a:top>
          <a:bottom>
            <a:ln w="12700" cap="flat">
              <a:solidFill>
                <a:schemeClr val="accent5">
                  <a:hueOff val="-187283"/>
                  <a:satOff val="-87817"/>
                  <a:lumOff val="-61372"/>
                </a:schemeClr>
              </a:solidFill>
              <a:prstDash val="solid"/>
              <a:miter lim="400000"/>
            </a:ln>
          </a:bottom>
          <a:insideH>
            <a:ln w="12700" cap="flat">
              <a:solidFill>
                <a:schemeClr val="accent5">
                  <a:hueOff val="-187283"/>
                  <a:satOff val="-87817"/>
                  <a:lumOff val="-61372"/>
                </a:schemeClr>
              </a:solidFill>
              <a:custDash>
                <a:ds d="200000" sp="200000"/>
              </a:custDash>
              <a:miter lim="400000"/>
            </a:ln>
          </a:insideH>
          <a:insideV>
            <a:ln w="12700" cap="flat">
              <a:solidFill>
                <a:schemeClr val="accent5">
                  <a:hueOff val="-187283"/>
                  <a:satOff val="-87817"/>
                  <a:lumOff val="-61372"/>
                </a:schemeClr>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chemeClr val="accent5">
          <a:hueOff val="-187283"/>
          <a:satOff val="-87817"/>
          <a:lumOff val="-61372"/>
        </a:schemeClr>
      </a:tcTxStyle>
      <a:tcStyle>
        <a:tcBdr>
          <a:left>
            <a:ln w="25400" cap="flat">
              <a:solidFill>
                <a:schemeClr val="accent5">
                  <a:hueOff val="-187283"/>
                  <a:satOff val="-87817"/>
                  <a:lumOff val="-61372"/>
                </a:schemeClr>
              </a:solidFill>
              <a:prstDash val="solid"/>
              <a:miter lim="400000"/>
            </a:ln>
          </a:left>
          <a:right>
            <a:ln w="25400" cap="flat">
              <a:solidFill>
                <a:schemeClr val="accent5">
                  <a:hueOff val="-187283"/>
                  <a:satOff val="-87817"/>
                  <a:lumOff val="-61372"/>
                </a:schemeClr>
              </a:solidFill>
              <a:prstDash val="solid"/>
              <a:miter lim="400000"/>
            </a:ln>
          </a:right>
          <a:top>
            <a:ln w="25400" cap="flat">
              <a:solidFill>
                <a:schemeClr val="accent5">
                  <a:hueOff val="-187283"/>
                  <a:satOff val="-87817"/>
                  <a:lumOff val="-61372"/>
                </a:schemeClr>
              </a:solidFill>
              <a:prstDash val="solid"/>
              <a:miter lim="400000"/>
            </a:ln>
          </a:top>
          <a:bottom>
            <a:ln w="25400" cap="flat">
              <a:solidFill>
                <a:schemeClr val="accent5">
                  <a:hueOff val="-187283"/>
                  <a:satOff val="-87817"/>
                  <a:lumOff val="-61372"/>
                </a:schemeClr>
              </a:solidFill>
              <a:prstDash val="solid"/>
              <a:miter lim="400000"/>
            </a:ln>
          </a:bottom>
          <a:insideH>
            <a:ln w="25400" cap="flat">
              <a:solidFill>
                <a:schemeClr val="accent5">
                  <a:hueOff val="-187283"/>
                  <a:satOff val="-87817"/>
                  <a:lumOff val="-61372"/>
                </a:schemeClr>
              </a:solidFill>
              <a:prstDash val="solid"/>
              <a:miter lim="400000"/>
            </a:ln>
          </a:insideH>
          <a:insideV>
            <a:ln w="25400" cap="flat">
              <a:solidFill>
                <a:schemeClr val="accent5">
                  <a:hueOff val="-187283"/>
                  <a:satOff val="-87817"/>
                  <a:lumOff val="-61372"/>
                </a:schemeClr>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chemeClr val="accent2"/>
      </a:tcTxStyle>
      <a:tcStyle>
        <a:tcBdr>
          <a:left>
            <a:ln w="25400" cap="flat">
              <a:solidFill>
                <a:schemeClr val="accent5">
                  <a:hueOff val="-187283"/>
                  <a:satOff val="-87817"/>
                  <a:lumOff val="-61372"/>
                </a:schemeClr>
              </a:solidFill>
              <a:prstDash val="solid"/>
              <a:miter lim="400000"/>
            </a:ln>
          </a:left>
          <a:right>
            <a:ln w="25400" cap="flat">
              <a:solidFill>
                <a:schemeClr val="accent5">
                  <a:hueOff val="-187283"/>
                  <a:satOff val="-87817"/>
                  <a:lumOff val="-61372"/>
                </a:schemeClr>
              </a:solidFill>
              <a:prstDash val="solid"/>
              <a:miter lim="400000"/>
            </a:ln>
          </a:right>
          <a:top>
            <a:ln w="25400" cap="flat">
              <a:solidFill>
                <a:schemeClr val="accent5">
                  <a:hueOff val="-187283"/>
                  <a:satOff val="-87817"/>
                  <a:lumOff val="-61372"/>
                </a:schemeClr>
              </a:solidFill>
              <a:prstDash val="solid"/>
              <a:miter lim="400000"/>
            </a:ln>
          </a:top>
          <a:bottom>
            <a:ln w="25400" cap="flat">
              <a:solidFill>
                <a:schemeClr val="accent5">
                  <a:hueOff val="-187283"/>
                  <a:satOff val="-87817"/>
                  <a:lumOff val="-61372"/>
                </a:schemeClr>
              </a:solidFill>
              <a:prstDash val="solid"/>
              <a:miter lim="400000"/>
            </a:ln>
          </a:bottom>
          <a:insideH>
            <a:ln w="25400" cap="flat">
              <a:solidFill>
                <a:schemeClr val="accent5">
                  <a:hueOff val="-187283"/>
                  <a:satOff val="-87817"/>
                  <a:lumOff val="-61372"/>
                </a:schemeClr>
              </a:solidFill>
              <a:prstDash val="solid"/>
              <a:miter lim="400000"/>
            </a:ln>
          </a:insideH>
          <a:insideV>
            <a:ln w="25400" cap="flat">
              <a:solidFill>
                <a:schemeClr val="accent5">
                  <a:hueOff val="-187283"/>
                  <a:satOff val="-87817"/>
                  <a:lumOff val="-61372"/>
                </a:schemeClr>
              </a:solidFill>
              <a:prstDash val="solid"/>
              <a:miter lim="400000"/>
            </a:ln>
          </a:insideV>
        </a:tcBdr>
        <a:fill>
          <a:noFill/>
        </a:fill>
      </a:tcStyle>
    </a:firstCol>
    <a:lastRow>
      <a:tcTxStyle b="off" i="off">
        <a:font>
          <a:latin typeface="Gill Sans"/>
          <a:ea typeface="Gill Sans"/>
          <a:cs typeface="Gill Sans"/>
        </a:font>
        <a:schemeClr val="accent2"/>
      </a:tcTxStyle>
      <a:tcStyle>
        <a:tcBdr>
          <a:left>
            <a:ln w="25400" cap="flat">
              <a:solidFill>
                <a:schemeClr val="accent5">
                  <a:hueOff val="-187283"/>
                  <a:satOff val="-87817"/>
                  <a:lumOff val="-61372"/>
                </a:schemeClr>
              </a:solidFill>
              <a:prstDash val="solid"/>
              <a:miter lim="400000"/>
            </a:ln>
          </a:left>
          <a:right>
            <a:ln w="25400" cap="flat">
              <a:solidFill>
                <a:schemeClr val="accent5">
                  <a:hueOff val="-187283"/>
                  <a:satOff val="-87817"/>
                  <a:lumOff val="-61372"/>
                </a:schemeClr>
              </a:solidFill>
              <a:prstDash val="solid"/>
              <a:miter lim="400000"/>
            </a:ln>
          </a:right>
          <a:top>
            <a:ln w="25400" cap="flat">
              <a:solidFill>
                <a:schemeClr val="accent5">
                  <a:hueOff val="-187283"/>
                  <a:satOff val="-87817"/>
                  <a:lumOff val="-61372"/>
                </a:schemeClr>
              </a:solidFill>
              <a:prstDash val="solid"/>
              <a:miter lim="400000"/>
            </a:ln>
          </a:top>
          <a:bottom>
            <a:ln w="25400" cap="flat">
              <a:solidFill>
                <a:schemeClr val="accent5">
                  <a:hueOff val="-187283"/>
                  <a:satOff val="-87817"/>
                  <a:lumOff val="-61372"/>
                </a:schemeClr>
              </a:solidFill>
              <a:prstDash val="solid"/>
              <a:miter lim="400000"/>
            </a:ln>
          </a:bottom>
          <a:insideH>
            <a:ln w="25400" cap="flat">
              <a:solidFill>
                <a:schemeClr val="accent5">
                  <a:hueOff val="-187283"/>
                  <a:satOff val="-87817"/>
                  <a:lumOff val="-61372"/>
                </a:schemeClr>
              </a:solidFill>
              <a:prstDash val="solid"/>
              <a:miter lim="400000"/>
            </a:ln>
          </a:insideH>
          <a:insideV>
            <a:ln w="25400" cap="flat">
              <a:solidFill>
                <a:schemeClr val="accent5">
                  <a:hueOff val="-187283"/>
                  <a:satOff val="-87817"/>
                  <a:lumOff val="-61372"/>
                </a:schemeClr>
              </a:solidFill>
              <a:prstDash val="solid"/>
              <a:miter lim="400000"/>
            </a:ln>
          </a:insideV>
        </a:tcBdr>
        <a:fill>
          <a:noFill/>
        </a:fill>
      </a:tcStyle>
    </a:lastRow>
    <a:firstRow>
      <a:tcTxStyle b="off" i="off">
        <a:font>
          <a:latin typeface="Gill Sans"/>
          <a:ea typeface="Gill Sans"/>
          <a:cs typeface="Gill Sans"/>
        </a:font>
        <a:schemeClr val="accent2"/>
      </a:tcTxStyle>
      <a:tcStyle>
        <a:tcBdr>
          <a:left>
            <a:ln w="25400" cap="flat">
              <a:solidFill>
                <a:schemeClr val="accent5">
                  <a:hueOff val="-187283"/>
                  <a:satOff val="-87817"/>
                  <a:lumOff val="-61372"/>
                </a:schemeClr>
              </a:solidFill>
              <a:prstDash val="solid"/>
              <a:miter lim="400000"/>
            </a:ln>
          </a:left>
          <a:right>
            <a:ln w="25400" cap="flat">
              <a:solidFill>
                <a:schemeClr val="accent5">
                  <a:hueOff val="-187283"/>
                  <a:satOff val="-87817"/>
                  <a:lumOff val="-61372"/>
                </a:schemeClr>
              </a:solidFill>
              <a:prstDash val="solid"/>
              <a:miter lim="400000"/>
            </a:ln>
          </a:right>
          <a:top>
            <a:ln w="25400" cap="flat">
              <a:solidFill>
                <a:schemeClr val="accent5">
                  <a:hueOff val="-187283"/>
                  <a:satOff val="-87817"/>
                  <a:lumOff val="-61372"/>
                </a:schemeClr>
              </a:solidFill>
              <a:prstDash val="solid"/>
              <a:miter lim="400000"/>
            </a:ln>
          </a:top>
          <a:bottom>
            <a:ln w="25400" cap="flat">
              <a:solidFill>
                <a:schemeClr val="accent5">
                  <a:hueOff val="-187283"/>
                  <a:satOff val="-87817"/>
                  <a:lumOff val="-61372"/>
                </a:schemeClr>
              </a:solidFill>
              <a:prstDash val="solid"/>
              <a:miter lim="400000"/>
            </a:ln>
          </a:bottom>
          <a:insideH>
            <a:ln w="25400" cap="flat">
              <a:solidFill>
                <a:schemeClr val="accent5">
                  <a:hueOff val="-187283"/>
                  <a:satOff val="-87817"/>
                  <a:lumOff val="-61372"/>
                </a:schemeClr>
              </a:solidFill>
              <a:prstDash val="solid"/>
              <a:miter lim="400000"/>
            </a:ln>
          </a:insideH>
          <a:insideV>
            <a:ln w="25400" cap="flat">
              <a:solidFill>
                <a:schemeClr val="accent5">
                  <a:hueOff val="-187283"/>
                  <a:satOff val="-87817"/>
                  <a:lumOff val="-61372"/>
                </a:schemeClr>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autoAdjust="0"/>
    <p:restoredTop sz="94780"/>
  </p:normalViewPr>
  <p:slideViewPr>
    <p:cSldViewPr snapToGrid="0" snapToObjects="1">
      <p:cViewPr varScale="1">
        <p:scale>
          <a:sx n="30" d="100"/>
          <a:sy n="30" d="100"/>
        </p:scale>
        <p:origin x="53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a:endParaRPr/>
          </a:p>
        </p:txBody>
      </p:sp>
      <p:sp>
        <p:nvSpPr>
          <p:cNvPr id="120" name="Shape 1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3000">
        <a:solidFill>
          <a:schemeClr val="accent5">
            <a:hueOff val="-187283"/>
            <a:satOff val="-87817"/>
            <a:lumOff val="-61372"/>
          </a:schemeClr>
        </a:solidFill>
        <a:latin typeface="Lucida Grande"/>
        <a:ea typeface="Lucida Grande"/>
        <a:cs typeface="Lucida Grande"/>
        <a:sym typeface="Lucida Grande"/>
      </a:defRPr>
    </a:lvl1pPr>
    <a:lvl2pPr indent="228600" defTabSz="546100" latinLnBrk="0">
      <a:defRPr sz="3000">
        <a:solidFill>
          <a:schemeClr val="accent5">
            <a:hueOff val="-187283"/>
            <a:satOff val="-87817"/>
            <a:lumOff val="-61372"/>
          </a:schemeClr>
        </a:solidFill>
        <a:latin typeface="Lucida Grande"/>
        <a:ea typeface="Lucida Grande"/>
        <a:cs typeface="Lucida Grande"/>
        <a:sym typeface="Lucida Grande"/>
      </a:defRPr>
    </a:lvl2pPr>
    <a:lvl3pPr indent="457200" defTabSz="546100" latinLnBrk="0">
      <a:defRPr sz="3000">
        <a:solidFill>
          <a:schemeClr val="accent5">
            <a:hueOff val="-187283"/>
            <a:satOff val="-87817"/>
            <a:lumOff val="-61372"/>
          </a:schemeClr>
        </a:solidFill>
        <a:latin typeface="Lucida Grande"/>
        <a:ea typeface="Lucida Grande"/>
        <a:cs typeface="Lucida Grande"/>
        <a:sym typeface="Lucida Grande"/>
      </a:defRPr>
    </a:lvl3pPr>
    <a:lvl4pPr indent="685800" defTabSz="546100" latinLnBrk="0">
      <a:defRPr sz="3000">
        <a:solidFill>
          <a:schemeClr val="accent5">
            <a:hueOff val="-187283"/>
            <a:satOff val="-87817"/>
            <a:lumOff val="-61372"/>
          </a:schemeClr>
        </a:solidFill>
        <a:latin typeface="Lucida Grande"/>
        <a:ea typeface="Lucida Grande"/>
        <a:cs typeface="Lucida Grande"/>
        <a:sym typeface="Lucida Grande"/>
      </a:defRPr>
    </a:lvl4pPr>
    <a:lvl5pPr indent="914400" defTabSz="546100" latinLnBrk="0">
      <a:defRPr sz="3000">
        <a:solidFill>
          <a:schemeClr val="accent5">
            <a:hueOff val="-187283"/>
            <a:satOff val="-87817"/>
            <a:lumOff val="-61372"/>
          </a:schemeClr>
        </a:solidFill>
        <a:latin typeface="Lucida Grande"/>
        <a:ea typeface="Lucida Grande"/>
        <a:cs typeface="Lucida Grande"/>
        <a:sym typeface="Lucida Grande"/>
      </a:defRPr>
    </a:lvl5pPr>
    <a:lvl6pPr indent="1143000" defTabSz="546100" latinLnBrk="0">
      <a:defRPr sz="3000">
        <a:solidFill>
          <a:schemeClr val="accent5">
            <a:hueOff val="-187283"/>
            <a:satOff val="-87817"/>
            <a:lumOff val="-61372"/>
          </a:schemeClr>
        </a:solidFill>
        <a:latin typeface="Lucida Grande"/>
        <a:ea typeface="Lucida Grande"/>
        <a:cs typeface="Lucida Grande"/>
        <a:sym typeface="Lucida Grande"/>
      </a:defRPr>
    </a:lvl6pPr>
    <a:lvl7pPr indent="1371600" defTabSz="546100" latinLnBrk="0">
      <a:defRPr sz="3000">
        <a:solidFill>
          <a:schemeClr val="accent5">
            <a:hueOff val="-187283"/>
            <a:satOff val="-87817"/>
            <a:lumOff val="-61372"/>
          </a:schemeClr>
        </a:solidFill>
        <a:latin typeface="Lucida Grande"/>
        <a:ea typeface="Lucida Grande"/>
        <a:cs typeface="Lucida Grande"/>
        <a:sym typeface="Lucida Grande"/>
      </a:defRPr>
    </a:lvl7pPr>
    <a:lvl8pPr indent="1600200" defTabSz="546100" latinLnBrk="0">
      <a:defRPr sz="3000">
        <a:solidFill>
          <a:schemeClr val="accent5">
            <a:hueOff val="-187283"/>
            <a:satOff val="-87817"/>
            <a:lumOff val="-61372"/>
          </a:schemeClr>
        </a:solidFill>
        <a:latin typeface="Lucida Grande"/>
        <a:ea typeface="Lucida Grande"/>
        <a:cs typeface="Lucida Grande"/>
        <a:sym typeface="Lucida Grande"/>
      </a:defRPr>
    </a:lvl8pPr>
    <a:lvl9pPr indent="1828800" defTabSz="546100" latinLnBrk="0">
      <a:defRPr sz="3000">
        <a:solidFill>
          <a:schemeClr val="accent5">
            <a:hueOff val="-187283"/>
            <a:satOff val="-87817"/>
            <a:lumOff val="-61372"/>
          </a:schemeClr>
        </a:solidFill>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606a317d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g606a317d8f_0_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439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606a317d8f_0_4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606a317d8f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9139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06a317d8f_0_49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606a317d8f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779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606a317d8f_0_5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606a317d8f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444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606a317d8f_0_5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g606a317d8f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855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606a317d8f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g606a317d8f_0_59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542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06a317d8f_0_6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g606a317d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209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06a317d8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g606a317d8f_0_10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Answer is C</a:t>
            </a:r>
            <a:endParaRPr/>
          </a:p>
        </p:txBody>
      </p:sp>
    </p:spTree>
    <p:extLst>
      <p:ext uri="{BB962C8B-B14F-4D97-AF65-F5344CB8AC3E}">
        <p14:creationId xmlns:p14="http://schemas.microsoft.com/office/powerpoint/2010/main" val="3380022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06a317d8f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g606a317d8f_0_2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06a317d8f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g606a317d8f_0_3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91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606a317d8f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g606a317d8f_0_3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80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06a317d8f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g606a317d8f_0_3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88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606a317d8f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g606a317d8f_0_3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90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06a317d8f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g606a317d8f_0_39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41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06a317d8f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g606a317d8f_0_39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24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Logo — Horizontal">
    <p:spTree>
      <p:nvGrpSpPr>
        <p:cNvPr id="1" name=""/>
        <p:cNvGrpSpPr/>
        <p:nvPr/>
      </p:nvGrpSpPr>
      <p:grpSpPr>
        <a:xfrm>
          <a:off x="0" y="0"/>
          <a:ext cx="0" cy="0"/>
          <a:chOff x="0" y="0"/>
          <a:chExt cx="0" cy="0"/>
        </a:xfrm>
      </p:grpSpPr>
      <p:sp>
        <p:nvSpPr>
          <p:cNvPr id="12"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E9EAED"/>
        </a:solidFill>
        <a:effectLst/>
      </p:bgPr>
    </p:bg>
    <p:spTree>
      <p:nvGrpSpPr>
        <p:cNvPr id="1" name=""/>
        <p:cNvGrpSpPr/>
        <p:nvPr/>
      </p:nvGrpSpPr>
      <p:grpSpPr>
        <a:xfrm>
          <a:off x="0" y="0"/>
          <a:ext cx="0" cy="0"/>
          <a:chOff x="0" y="0"/>
          <a:chExt cx="0" cy="0"/>
        </a:xfrm>
      </p:grpSpPr>
      <p:sp>
        <p:nvSpPr>
          <p:cNvPr id="97" name="Slide Number"/>
          <p:cNvSpPr>
            <a:spLocks noGrp="1"/>
          </p:cNvSpPr>
          <p:nvPr>
            <p:ph type="sldNum" sz="quarter" idx="2"/>
          </p:nvPr>
        </p:nvSpPr>
        <p:spPr>
          <a:xfrm>
            <a:off x="12020550" y="13030200"/>
            <a:ext cx="317500" cy="3556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ard (Full)">
    <p:bg>
      <p:bgPr>
        <a:solidFill>
          <a:schemeClr val="accent2">
            <a:hueOff val="6543232"/>
            <a:satOff val="-85876"/>
            <a:lumOff val="-8020"/>
          </a:schemeClr>
        </a:solidFill>
        <a:effectLst/>
      </p:bgPr>
    </p:bg>
    <p:spTree>
      <p:nvGrpSpPr>
        <p:cNvPr id="1" name=""/>
        <p:cNvGrpSpPr/>
        <p:nvPr/>
      </p:nvGrpSpPr>
      <p:grpSpPr>
        <a:xfrm>
          <a:off x="0" y="0"/>
          <a:ext cx="0" cy="0"/>
          <a:chOff x="0" y="0"/>
          <a:chExt cx="0" cy="0"/>
        </a:xfrm>
      </p:grpSpPr>
      <p:sp>
        <p:nvSpPr>
          <p:cNvPr id="104" name="Rounded Rectangle"/>
          <p:cNvSpPr/>
          <p:nvPr/>
        </p:nvSpPr>
        <p:spPr>
          <a:xfrm>
            <a:off x="495299" y="508000"/>
            <a:ext cx="23368001" cy="12700000"/>
          </a:xfrm>
          <a:prstGeom prst="roundRect">
            <a:avLst>
              <a:gd name="adj" fmla="val 279"/>
            </a:avLst>
          </a:prstGeom>
          <a:solidFill>
            <a:schemeClr val="accent2"/>
          </a:solidFill>
          <a:ln w="12700">
            <a:solidFill>
              <a:srgbClr val="DBDEE2"/>
            </a:solidFill>
            <a:miter lim="400000"/>
          </a:ln>
          <a:effectLst>
            <a:outerShdw blurRad="12700" dist="12700" dir="5400000" rotWithShape="0">
              <a:srgbClr val="BBC0C7"/>
            </a:outerShdw>
          </a:effectLst>
        </p:spPr>
        <p:txBody>
          <a:bodyPr lIns="76200" tIns="76200" rIns="76200" bIns="76200" anchor="ctr"/>
          <a:lstStyle/>
          <a:p>
            <a:pPr algn="l">
              <a:lnSpc>
                <a:spcPct val="120000"/>
              </a:lnSpc>
              <a:defRPr sz="7000" spc="0">
                <a:solidFill>
                  <a:schemeClr val="accent4">
                    <a:hueOff val="1471509"/>
                    <a:satOff val="-67150"/>
                    <a:lumOff val="-27647"/>
                  </a:schemeClr>
                </a:solidFill>
              </a:defRPr>
            </a:pPr>
            <a:endParaRPr/>
          </a:p>
        </p:txBody>
      </p:sp>
      <p:sp>
        <p:nvSpPr>
          <p:cNvPr id="105" name="Slide Number"/>
          <p:cNvSpPr>
            <a:spLocks noGrp="1"/>
          </p:cNvSpPr>
          <p:nvPr>
            <p:ph type="sldNum" sz="quarter" idx="2"/>
          </p:nvPr>
        </p:nvSpPr>
        <p:spPr>
          <a:xfrm>
            <a:off x="12020550" y="13030200"/>
            <a:ext cx="317500" cy="3556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Grid">
    <p:bg>
      <p:bgPr>
        <a:solidFill>
          <a:srgbClr val="E9EAED"/>
        </a:solidFill>
        <a:effectLst/>
      </p:bgPr>
    </p:bg>
    <p:spTree>
      <p:nvGrpSpPr>
        <p:cNvPr id="1" name=""/>
        <p:cNvGrpSpPr/>
        <p:nvPr/>
      </p:nvGrpSpPr>
      <p:grpSpPr>
        <a:xfrm>
          <a:off x="0" y="0"/>
          <a:ext cx="0" cy="0"/>
          <a:chOff x="0" y="0"/>
          <a:chExt cx="0" cy="0"/>
        </a:xfrm>
      </p:grpSpPr>
      <p:pic>
        <p:nvPicPr>
          <p:cNvPr id="112" name="grid.png" descr="grid.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Interstitial">
  <p:cSld name="Interstitial">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1524000" y="5715000"/>
            <a:ext cx="21336000" cy="22860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2000" b="0" i="0" u="none" strike="noStrike" cap="none">
                <a:solidFill>
                  <a:schemeClr val="lt1"/>
                </a:solidFill>
                <a:latin typeface="Arial"/>
                <a:ea typeface="Arial"/>
                <a:cs typeface="Arial"/>
                <a:sym typeface="Arial"/>
              </a:defRPr>
            </a:lvl1pPr>
            <a:lvl2pPr marR="0" lvl="1"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2pPr>
            <a:lvl3pPr marR="0" lvl="2"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3pPr>
            <a:lvl4pPr marR="0" lvl="3"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4pPr>
            <a:lvl5pPr marR="0" lvl="4"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5pPr>
            <a:lvl6pPr marR="0" lvl="5"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6pPr>
            <a:lvl7pPr marR="0" lvl="6"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7pPr>
            <a:lvl8pPr marR="0" lvl="7"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8pPr>
            <a:lvl9pPr marR="0" lvl="8"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9pPr>
          </a:lstStyle>
          <a:p>
            <a:endParaRPr/>
          </a:p>
        </p:txBody>
      </p:sp>
      <p:sp>
        <p:nvSpPr>
          <p:cNvPr id="10" name="Google Shape;10;p2"/>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7540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Paragraph Subtitle">
  <p:cSld name="Paragraph Subtitle">
    <p:bg>
      <p:bgPr>
        <a:solidFill>
          <a:schemeClr val="lt2"/>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body" idx="1"/>
          </p:nvPr>
        </p:nvSpPr>
        <p:spPr>
          <a:xfrm>
            <a:off x="1524000" y="4826000"/>
            <a:ext cx="21336000" cy="6096000"/>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385998"/>
              </a:buClr>
              <a:buSzPts val="7000"/>
              <a:buFont typeface="Arial"/>
              <a:buNone/>
              <a:defRPr sz="7000" b="0" i="0" u="none" strike="noStrike" cap="none">
                <a:solidFill>
                  <a:schemeClr val="dk1"/>
                </a:solidFill>
                <a:latin typeface="Arial"/>
                <a:ea typeface="Arial"/>
                <a:cs typeface="Arial"/>
                <a:sym typeface="Arial"/>
              </a:defRPr>
            </a:lvl1pPr>
            <a:lvl2pPr marL="914400" marR="0" lvl="1" indent="-647700" algn="l" rtl="0">
              <a:lnSpc>
                <a:spcPct val="120000"/>
              </a:lnSpc>
              <a:spcBef>
                <a:spcPts val="0"/>
              </a:spcBef>
              <a:spcAft>
                <a:spcPts val="0"/>
              </a:spcAft>
              <a:buClr>
                <a:srgbClr val="385998"/>
              </a:buClr>
              <a:buSzPts val="6600"/>
              <a:buFont typeface="Arial"/>
              <a:buChar char="•"/>
              <a:defRPr sz="6600" b="0" i="0" u="none" strike="noStrike" cap="none">
                <a:solidFill>
                  <a:schemeClr val="dk1"/>
                </a:solidFill>
                <a:latin typeface="Arial"/>
                <a:ea typeface="Arial"/>
                <a:cs typeface="Arial"/>
                <a:sym typeface="Arial"/>
              </a:defRPr>
            </a:lvl2pPr>
            <a:lvl3pPr marL="1371600" marR="0" lvl="2" indent="-609600" algn="l" rtl="0">
              <a:lnSpc>
                <a:spcPct val="120000"/>
              </a:lnSpc>
              <a:spcBef>
                <a:spcPts val="0"/>
              </a:spcBef>
              <a:spcAft>
                <a:spcPts val="0"/>
              </a:spcAft>
              <a:buClr>
                <a:srgbClr val="385998"/>
              </a:buClr>
              <a:buSzPts val="6000"/>
              <a:buFont typeface="Arial"/>
              <a:buChar char="•"/>
              <a:defRPr sz="6000" b="0" i="0" u="none" strike="noStrike" cap="none">
                <a:solidFill>
                  <a:schemeClr val="dk1"/>
                </a:solidFill>
                <a:latin typeface="Arial"/>
                <a:ea typeface="Arial"/>
                <a:cs typeface="Arial"/>
                <a:sym typeface="Arial"/>
              </a:defRPr>
            </a:lvl3pPr>
            <a:lvl4pPr marL="1828800" marR="0" lvl="3" indent="-571500" algn="l" rtl="0">
              <a:lnSpc>
                <a:spcPct val="120000"/>
              </a:lnSpc>
              <a:spcBef>
                <a:spcPts val="0"/>
              </a:spcBef>
              <a:spcAft>
                <a:spcPts val="0"/>
              </a:spcAft>
              <a:buClr>
                <a:srgbClr val="385998"/>
              </a:buClr>
              <a:buSzPts val="5400"/>
              <a:buFont typeface="Arial"/>
              <a:buChar char="•"/>
              <a:defRPr sz="5400" b="0" i="0" u="none" strike="noStrike" cap="none">
                <a:solidFill>
                  <a:schemeClr val="dk1"/>
                </a:solidFill>
                <a:latin typeface="Arial"/>
                <a:ea typeface="Arial"/>
                <a:cs typeface="Arial"/>
                <a:sym typeface="Arial"/>
              </a:defRPr>
            </a:lvl4pPr>
            <a:lvl5pPr marL="2286000" marR="0" lvl="4" indent="-533400" algn="l" rtl="0">
              <a:lnSpc>
                <a:spcPct val="120000"/>
              </a:lnSpc>
              <a:spcBef>
                <a:spcPts val="0"/>
              </a:spcBef>
              <a:spcAft>
                <a:spcPts val="0"/>
              </a:spcAft>
              <a:buClr>
                <a:srgbClr val="385998"/>
              </a:buClr>
              <a:buSzPts val="4800"/>
              <a:buFont typeface="Arial"/>
              <a:buChar char="•"/>
              <a:defRPr sz="4800" b="0" i="0" u="none" strike="noStrike" cap="none">
                <a:solidFill>
                  <a:schemeClr val="dk1"/>
                </a:solidFill>
                <a:latin typeface="Arial"/>
                <a:ea typeface="Arial"/>
                <a:cs typeface="Arial"/>
                <a:sym typeface="Arial"/>
              </a:defRPr>
            </a:lvl5pPr>
            <a:lvl6pPr marL="2743200" marR="0" lvl="5"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9pPr>
          </a:lstStyle>
          <a:p>
            <a:endParaRPr/>
          </a:p>
        </p:txBody>
      </p:sp>
      <p:sp>
        <p:nvSpPr>
          <p:cNvPr id="13" name="Google Shape;13;p3"/>
          <p:cNvSpPr txBox="1">
            <a:spLocks noGrp="1"/>
          </p:cNvSpPr>
          <p:nvPr>
            <p:ph type="title"/>
          </p:nvPr>
        </p:nvSpPr>
        <p:spPr>
          <a:xfrm>
            <a:off x="1524000" y="1041400"/>
            <a:ext cx="21336000" cy="183832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0000" b="1" i="0" u="none" strike="noStrike" cap="none">
                <a:solidFill>
                  <a:schemeClr val="accent1"/>
                </a:solidFill>
                <a:latin typeface="Arial"/>
                <a:ea typeface="Arial"/>
                <a:cs typeface="Arial"/>
                <a:sym typeface="Arial"/>
              </a:defRPr>
            </a:lvl1pPr>
            <a:lvl2pPr marR="0" lvl="1"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2pPr>
            <a:lvl3pPr marR="0" lvl="2"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3pPr>
            <a:lvl4pPr marR="0" lvl="3"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4pPr>
            <a:lvl5pPr marR="0" lvl="4"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5pPr>
            <a:lvl6pPr marR="0" lvl="5"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6pPr>
            <a:lvl7pPr marR="0" lvl="6"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7pPr>
            <a:lvl8pPr marR="0" lvl="7"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8pPr>
            <a:lvl9pPr marR="0" lvl="8"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9pPr>
          </a:lstStyle>
          <a:p>
            <a:endParaRPr/>
          </a:p>
        </p:txBody>
      </p:sp>
      <p:sp>
        <p:nvSpPr>
          <p:cNvPr id="14" name="Google Shape;14;p3"/>
          <p:cNvSpPr txBox="1">
            <a:spLocks noGrp="1"/>
          </p:cNvSpPr>
          <p:nvPr>
            <p:ph type="body" idx="2"/>
          </p:nvPr>
        </p:nvSpPr>
        <p:spPr>
          <a:xfrm>
            <a:off x="1524000" y="2921000"/>
            <a:ext cx="21336000" cy="11176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6000" b="0" i="0" u="none" strike="noStrike" cap="none">
                <a:solidFill>
                  <a:schemeClr val="accent6"/>
                </a:solidFill>
                <a:latin typeface="Arial"/>
                <a:ea typeface="Arial"/>
                <a:cs typeface="Arial"/>
                <a:sym typeface="Arial"/>
              </a:defRPr>
            </a:lvl1pPr>
            <a:lvl2pPr marL="914400" marR="0" lvl="1" indent="-228600" algn="l" rtl="0">
              <a:spcBef>
                <a:spcPts val="0"/>
              </a:spcBef>
              <a:spcAft>
                <a:spcPts val="0"/>
              </a:spcAft>
              <a:buSzPts val="1400"/>
              <a:buNone/>
              <a:defRPr sz="6000" b="0" i="0" u="none" strike="noStrike" cap="none">
                <a:solidFill>
                  <a:srgbClr val="5890FF"/>
                </a:solidFill>
                <a:latin typeface="Arial"/>
                <a:ea typeface="Arial"/>
                <a:cs typeface="Arial"/>
                <a:sym typeface="Arial"/>
              </a:defRPr>
            </a:lvl2pPr>
            <a:lvl3pPr marL="1371600" marR="0" lvl="2" indent="-228600" algn="l" rtl="0">
              <a:spcBef>
                <a:spcPts val="0"/>
              </a:spcBef>
              <a:spcAft>
                <a:spcPts val="0"/>
              </a:spcAft>
              <a:buSzPts val="1400"/>
              <a:buNone/>
              <a:defRPr sz="6000" b="0" i="0" u="none" strike="noStrike" cap="none">
                <a:solidFill>
                  <a:srgbClr val="5890FF"/>
                </a:solidFill>
                <a:latin typeface="Arial"/>
                <a:ea typeface="Arial"/>
                <a:cs typeface="Arial"/>
                <a:sym typeface="Arial"/>
              </a:defRPr>
            </a:lvl3pPr>
            <a:lvl4pPr marL="1828800" marR="0" lvl="3" indent="-228600" algn="l" rtl="0">
              <a:spcBef>
                <a:spcPts val="0"/>
              </a:spcBef>
              <a:spcAft>
                <a:spcPts val="0"/>
              </a:spcAft>
              <a:buSzPts val="1400"/>
              <a:buNone/>
              <a:defRPr sz="6000" b="0" i="0" u="none" strike="noStrike" cap="none">
                <a:solidFill>
                  <a:srgbClr val="5890FF"/>
                </a:solidFill>
                <a:latin typeface="Arial"/>
                <a:ea typeface="Arial"/>
                <a:cs typeface="Arial"/>
                <a:sym typeface="Arial"/>
              </a:defRPr>
            </a:lvl4pPr>
            <a:lvl5pPr marL="2286000" marR="0" lvl="4" indent="-228600" algn="l" rtl="0">
              <a:spcBef>
                <a:spcPts val="0"/>
              </a:spcBef>
              <a:spcAft>
                <a:spcPts val="0"/>
              </a:spcAft>
              <a:buSzPts val="1400"/>
              <a:buNone/>
              <a:defRPr sz="6000" b="0" i="0" u="none" strike="noStrike" cap="none">
                <a:solidFill>
                  <a:srgbClr val="5890FF"/>
                </a:solidFill>
                <a:latin typeface="Arial"/>
                <a:ea typeface="Arial"/>
                <a:cs typeface="Arial"/>
                <a:sym typeface="Arial"/>
              </a:defRPr>
            </a:lvl5pPr>
            <a:lvl6pPr marL="2743200" marR="0" lvl="5"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8943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ullet">
  <p:cSld name="Bullet">
    <p:bg>
      <p:bgPr>
        <a:solidFill>
          <a:schemeClr val="lt2"/>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524000" y="1041400"/>
            <a:ext cx="21336000" cy="183832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0000" b="1" i="0" u="none" strike="noStrike" cap="none">
                <a:solidFill>
                  <a:schemeClr val="accent1"/>
                </a:solidFill>
                <a:latin typeface="Arial"/>
                <a:ea typeface="Arial"/>
                <a:cs typeface="Arial"/>
                <a:sym typeface="Arial"/>
              </a:defRPr>
            </a:lvl1pPr>
            <a:lvl2pPr marR="0" lvl="1"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2pPr>
            <a:lvl3pPr marR="0" lvl="2"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3pPr>
            <a:lvl4pPr marR="0" lvl="3"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4pPr>
            <a:lvl5pPr marR="0" lvl="4"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5pPr>
            <a:lvl6pPr marR="0" lvl="5"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6pPr>
            <a:lvl7pPr marR="0" lvl="6"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7pPr>
            <a:lvl8pPr marR="0" lvl="7"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8pPr>
            <a:lvl9pPr marR="0" lvl="8"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9pPr>
          </a:lstStyle>
          <a:p>
            <a:endParaRPr/>
          </a:p>
        </p:txBody>
      </p:sp>
      <p:sp>
        <p:nvSpPr>
          <p:cNvPr id="18" name="Google Shape;18;p4"/>
          <p:cNvSpPr txBox="1">
            <a:spLocks noGrp="1"/>
          </p:cNvSpPr>
          <p:nvPr>
            <p:ph type="body" idx="1"/>
          </p:nvPr>
        </p:nvSpPr>
        <p:spPr>
          <a:xfrm>
            <a:off x="1524000" y="3111500"/>
            <a:ext cx="21336000" cy="9525000"/>
          </a:xfrm>
          <a:prstGeom prst="rect">
            <a:avLst/>
          </a:prstGeom>
          <a:noFill/>
          <a:ln>
            <a:noFill/>
          </a:ln>
        </p:spPr>
        <p:txBody>
          <a:bodyPr spcFirstLastPara="1" wrap="square" lIns="0" tIns="0" rIns="0" bIns="0" anchor="t" anchorCtr="0">
            <a:noAutofit/>
          </a:bodyPr>
          <a:lstStyle>
            <a:lvl1pPr marL="457200" marR="0" lvl="0" indent="-673100" algn="l" rtl="0">
              <a:lnSpc>
                <a:spcPct val="120000"/>
              </a:lnSpc>
              <a:spcBef>
                <a:spcPts val="0"/>
              </a:spcBef>
              <a:spcAft>
                <a:spcPts val="0"/>
              </a:spcAft>
              <a:buClr>
                <a:srgbClr val="385998"/>
              </a:buClr>
              <a:buSzPts val="7000"/>
              <a:buFont typeface="Arial"/>
              <a:buChar char="•"/>
              <a:defRPr sz="7000" b="0" i="0" u="none" strike="noStrike" cap="none">
                <a:solidFill>
                  <a:schemeClr val="dk1"/>
                </a:solidFill>
                <a:latin typeface="Arial"/>
                <a:ea typeface="Arial"/>
                <a:cs typeface="Arial"/>
                <a:sym typeface="Arial"/>
              </a:defRPr>
            </a:lvl1pPr>
            <a:lvl2pPr marL="914400" marR="0" lvl="1" indent="-647700" algn="l" rtl="0">
              <a:lnSpc>
                <a:spcPct val="120000"/>
              </a:lnSpc>
              <a:spcBef>
                <a:spcPts val="0"/>
              </a:spcBef>
              <a:spcAft>
                <a:spcPts val="0"/>
              </a:spcAft>
              <a:buClr>
                <a:srgbClr val="385998"/>
              </a:buClr>
              <a:buSzPts val="6600"/>
              <a:buFont typeface="Arial"/>
              <a:buChar char="•"/>
              <a:defRPr sz="6600" b="0" i="0" u="none" strike="noStrike" cap="none">
                <a:solidFill>
                  <a:schemeClr val="dk1"/>
                </a:solidFill>
                <a:latin typeface="Arial"/>
                <a:ea typeface="Arial"/>
                <a:cs typeface="Arial"/>
                <a:sym typeface="Arial"/>
              </a:defRPr>
            </a:lvl2pPr>
            <a:lvl3pPr marL="1371600" marR="0" lvl="2" indent="-609600" algn="l" rtl="0">
              <a:lnSpc>
                <a:spcPct val="120000"/>
              </a:lnSpc>
              <a:spcBef>
                <a:spcPts val="0"/>
              </a:spcBef>
              <a:spcAft>
                <a:spcPts val="0"/>
              </a:spcAft>
              <a:buClr>
                <a:srgbClr val="385998"/>
              </a:buClr>
              <a:buSzPts val="6000"/>
              <a:buFont typeface="Arial"/>
              <a:buChar char="•"/>
              <a:defRPr sz="6000" b="0" i="0" u="none" strike="noStrike" cap="none">
                <a:solidFill>
                  <a:schemeClr val="dk1"/>
                </a:solidFill>
                <a:latin typeface="Arial"/>
                <a:ea typeface="Arial"/>
                <a:cs typeface="Arial"/>
                <a:sym typeface="Arial"/>
              </a:defRPr>
            </a:lvl3pPr>
            <a:lvl4pPr marL="1828800" marR="0" lvl="3" indent="-571500" algn="l" rtl="0">
              <a:lnSpc>
                <a:spcPct val="120000"/>
              </a:lnSpc>
              <a:spcBef>
                <a:spcPts val="0"/>
              </a:spcBef>
              <a:spcAft>
                <a:spcPts val="0"/>
              </a:spcAft>
              <a:buClr>
                <a:srgbClr val="385998"/>
              </a:buClr>
              <a:buSzPts val="5400"/>
              <a:buFont typeface="Arial"/>
              <a:buChar char="•"/>
              <a:defRPr sz="5400" b="0" i="0" u="none" strike="noStrike" cap="none">
                <a:solidFill>
                  <a:schemeClr val="dk1"/>
                </a:solidFill>
                <a:latin typeface="Arial"/>
                <a:ea typeface="Arial"/>
                <a:cs typeface="Arial"/>
                <a:sym typeface="Arial"/>
              </a:defRPr>
            </a:lvl4pPr>
            <a:lvl5pPr marL="2286000" marR="0" lvl="4" indent="-533400" algn="l" rtl="0">
              <a:lnSpc>
                <a:spcPct val="120000"/>
              </a:lnSpc>
              <a:spcBef>
                <a:spcPts val="0"/>
              </a:spcBef>
              <a:spcAft>
                <a:spcPts val="0"/>
              </a:spcAft>
              <a:buClr>
                <a:srgbClr val="385998"/>
              </a:buClr>
              <a:buSzPts val="4800"/>
              <a:buFont typeface="Arial"/>
              <a:buChar char="•"/>
              <a:defRPr sz="4800" b="0" i="0" u="none" strike="noStrike" cap="none">
                <a:solidFill>
                  <a:schemeClr val="dk1"/>
                </a:solidFill>
                <a:latin typeface="Arial"/>
                <a:ea typeface="Arial"/>
                <a:cs typeface="Arial"/>
                <a:sym typeface="Arial"/>
              </a:defRPr>
            </a:lvl5pPr>
            <a:lvl6pPr marL="2743200" marR="0" lvl="5"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9pPr>
          </a:lstStyle>
          <a:p>
            <a:endParaRPr/>
          </a:p>
        </p:txBody>
      </p:sp>
      <p:sp>
        <p:nvSpPr>
          <p:cNvPr id="19" name="Google Shape;19;p4"/>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79053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Bullet Subtitle">
  <p:cSld name="Bullet Subtitle">
    <p:bg>
      <p:bgPr>
        <a:solidFill>
          <a:schemeClr val="lt2"/>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body" idx="1"/>
          </p:nvPr>
        </p:nvSpPr>
        <p:spPr>
          <a:xfrm>
            <a:off x="1524000" y="4826000"/>
            <a:ext cx="21336000" cy="6096000"/>
          </a:xfrm>
          <a:prstGeom prst="rect">
            <a:avLst/>
          </a:prstGeom>
          <a:noFill/>
          <a:ln>
            <a:noFill/>
          </a:ln>
        </p:spPr>
        <p:txBody>
          <a:bodyPr spcFirstLastPara="1" wrap="square" lIns="0" tIns="0" rIns="0" bIns="0" anchor="t" anchorCtr="0">
            <a:noAutofit/>
          </a:bodyPr>
          <a:lstStyle>
            <a:lvl1pPr marL="457200" marR="0" lvl="0" indent="-673100" algn="l" rtl="0">
              <a:lnSpc>
                <a:spcPct val="120000"/>
              </a:lnSpc>
              <a:spcBef>
                <a:spcPts val="0"/>
              </a:spcBef>
              <a:spcAft>
                <a:spcPts val="0"/>
              </a:spcAft>
              <a:buClr>
                <a:srgbClr val="385998"/>
              </a:buClr>
              <a:buSzPts val="7000"/>
              <a:buFont typeface="Arial"/>
              <a:buChar char="•"/>
              <a:defRPr sz="7000" b="0" i="0" u="none" strike="noStrike" cap="none">
                <a:solidFill>
                  <a:schemeClr val="dk1"/>
                </a:solidFill>
                <a:latin typeface="Arial"/>
                <a:ea typeface="Arial"/>
                <a:cs typeface="Arial"/>
                <a:sym typeface="Arial"/>
              </a:defRPr>
            </a:lvl1pPr>
            <a:lvl2pPr marL="914400" marR="0" lvl="1" indent="-647700" algn="l" rtl="0">
              <a:lnSpc>
                <a:spcPct val="120000"/>
              </a:lnSpc>
              <a:spcBef>
                <a:spcPts val="0"/>
              </a:spcBef>
              <a:spcAft>
                <a:spcPts val="0"/>
              </a:spcAft>
              <a:buClr>
                <a:srgbClr val="385998"/>
              </a:buClr>
              <a:buSzPts val="6600"/>
              <a:buFont typeface="Arial"/>
              <a:buChar char="•"/>
              <a:defRPr sz="6600" b="0" i="0" u="none" strike="noStrike" cap="none">
                <a:solidFill>
                  <a:schemeClr val="dk1"/>
                </a:solidFill>
                <a:latin typeface="Arial"/>
                <a:ea typeface="Arial"/>
                <a:cs typeface="Arial"/>
                <a:sym typeface="Arial"/>
              </a:defRPr>
            </a:lvl2pPr>
            <a:lvl3pPr marL="1371600" marR="0" lvl="2" indent="-609600" algn="l" rtl="0">
              <a:lnSpc>
                <a:spcPct val="120000"/>
              </a:lnSpc>
              <a:spcBef>
                <a:spcPts val="0"/>
              </a:spcBef>
              <a:spcAft>
                <a:spcPts val="0"/>
              </a:spcAft>
              <a:buClr>
                <a:srgbClr val="385998"/>
              </a:buClr>
              <a:buSzPts val="6000"/>
              <a:buFont typeface="Arial"/>
              <a:buChar char="•"/>
              <a:defRPr sz="6000" b="0" i="0" u="none" strike="noStrike" cap="none">
                <a:solidFill>
                  <a:schemeClr val="dk1"/>
                </a:solidFill>
                <a:latin typeface="Arial"/>
                <a:ea typeface="Arial"/>
                <a:cs typeface="Arial"/>
                <a:sym typeface="Arial"/>
              </a:defRPr>
            </a:lvl3pPr>
            <a:lvl4pPr marL="1828800" marR="0" lvl="3" indent="-571500" algn="l" rtl="0">
              <a:lnSpc>
                <a:spcPct val="120000"/>
              </a:lnSpc>
              <a:spcBef>
                <a:spcPts val="0"/>
              </a:spcBef>
              <a:spcAft>
                <a:spcPts val="0"/>
              </a:spcAft>
              <a:buClr>
                <a:srgbClr val="385998"/>
              </a:buClr>
              <a:buSzPts val="5400"/>
              <a:buFont typeface="Arial"/>
              <a:buChar char="•"/>
              <a:defRPr sz="5400" b="0" i="0" u="none" strike="noStrike" cap="none">
                <a:solidFill>
                  <a:schemeClr val="dk1"/>
                </a:solidFill>
                <a:latin typeface="Arial"/>
                <a:ea typeface="Arial"/>
                <a:cs typeface="Arial"/>
                <a:sym typeface="Arial"/>
              </a:defRPr>
            </a:lvl4pPr>
            <a:lvl5pPr marL="2286000" marR="0" lvl="4" indent="-533400" algn="l" rtl="0">
              <a:lnSpc>
                <a:spcPct val="120000"/>
              </a:lnSpc>
              <a:spcBef>
                <a:spcPts val="0"/>
              </a:spcBef>
              <a:spcAft>
                <a:spcPts val="0"/>
              </a:spcAft>
              <a:buClr>
                <a:srgbClr val="385998"/>
              </a:buClr>
              <a:buSzPts val="4800"/>
              <a:buFont typeface="Arial"/>
              <a:buChar char="•"/>
              <a:defRPr sz="4800" b="0" i="0" u="none" strike="noStrike" cap="none">
                <a:solidFill>
                  <a:schemeClr val="dk1"/>
                </a:solidFill>
                <a:latin typeface="Arial"/>
                <a:ea typeface="Arial"/>
                <a:cs typeface="Arial"/>
                <a:sym typeface="Arial"/>
              </a:defRPr>
            </a:lvl5pPr>
            <a:lvl6pPr marL="2743200" marR="0" lvl="5"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9pPr>
          </a:lstStyle>
          <a:p>
            <a:endParaRPr/>
          </a:p>
        </p:txBody>
      </p:sp>
      <p:sp>
        <p:nvSpPr>
          <p:cNvPr id="22" name="Google Shape;22;p5"/>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0000" b="1" i="0" u="none" strike="noStrike" cap="none">
                <a:solidFill>
                  <a:schemeClr val="accent1"/>
                </a:solidFill>
                <a:latin typeface="Arial"/>
                <a:ea typeface="Arial"/>
                <a:cs typeface="Arial"/>
                <a:sym typeface="Arial"/>
              </a:defRPr>
            </a:lvl1pPr>
            <a:lvl2pPr marR="0" lvl="1"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2pPr>
            <a:lvl3pPr marR="0" lvl="2"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3pPr>
            <a:lvl4pPr marR="0" lvl="3"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4pPr>
            <a:lvl5pPr marR="0" lvl="4"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5pPr>
            <a:lvl6pPr marR="0" lvl="5"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6pPr>
            <a:lvl7pPr marR="0" lvl="6"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7pPr>
            <a:lvl8pPr marR="0" lvl="7"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8pPr>
            <a:lvl9pPr marR="0" lvl="8" algn="ctr" rtl="0">
              <a:spcBef>
                <a:spcPts val="0"/>
              </a:spcBef>
              <a:spcAft>
                <a:spcPts val="0"/>
              </a:spcAft>
              <a:buSzPts val="1400"/>
              <a:buNone/>
              <a:defRPr sz="11400" b="0" i="0" u="none" strike="noStrike" cap="none">
                <a:solidFill>
                  <a:srgbClr val="53585F"/>
                </a:solidFill>
                <a:latin typeface="Helvetica Neue"/>
                <a:ea typeface="Helvetica Neue"/>
                <a:cs typeface="Helvetica Neue"/>
                <a:sym typeface="Helvetica Neue"/>
              </a:defRPr>
            </a:lvl9pPr>
          </a:lstStyle>
          <a:p>
            <a:endParaRPr/>
          </a:p>
        </p:txBody>
      </p:sp>
      <p:sp>
        <p:nvSpPr>
          <p:cNvPr id="23" name="Google Shape;23;p5"/>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6000" b="0" i="0" u="none" strike="noStrike" cap="none">
                <a:solidFill>
                  <a:schemeClr val="accent6"/>
                </a:solidFill>
                <a:latin typeface="Arial"/>
                <a:ea typeface="Arial"/>
                <a:cs typeface="Arial"/>
                <a:sym typeface="Arial"/>
              </a:defRPr>
            </a:lvl1pPr>
            <a:lvl2pPr marL="914400" marR="0" lvl="1" indent="-228600" algn="l" rtl="0">
              <a:spcBef>
                <a:spcPts val="0"/>
              </a:spcBef>
              <a:spcAft>
                <a:spcPts val="0"/>
              </a:spcAft>
              <a:buSzPts val="1400"/>
              <a:buNone/>
              <a:defRPr sz="6000" b="0" i="0" u="none" strike="noStrike" cap="none">
                <a:solidFill>
                  <a:srgbClr val="5890FF"/>
                </a:solidFill>
                <a:latin typeface="Arial"/>
                <a:ea typeface="Arial"/>
                <a:cs typeface="Arial"/>
                <a:sym typeface="Arial"/>
              </a:defRPr>
            </a:lvl2pPr>
            <a:lvl3pPr marL="1371600" marR="0" lvl="2" indent="-228600" algn="l" rtl="0">
              <a:spcBef>
                <a:spcPts val="0"/>
              </a:spcBef>
              <a:spcAft>
                <a:spcPts val="0"/>
              </a:spcAft>
              <a:buSzPts val="1400"/>
              <a:buNone/>
              <a:defRPr sz="6000" b="0" i="0" u="none" strike="noStrike" cap="none">
                <a:solidFill>
                  <a:srgbClr val="5890FF"/>
                </a:solidFill>
                <a:latin typeface="Arial"/>
                <a:ea typeface="Arial"/>
                <a:cs typeface="Arial"/>
                <a:sym typeface="Arial"/>
              </a:defRPr>
            </a:lvl3pPr>
            <a:lvl4pPr marL="1828800" marR="0" lvl="3" indent="-228600" algn="l" rtl="0">
              <a:spcBef>
                <a:spcPts val="0"/>
              </a:spcBef>
              <a:spcAft>
                <a:spcPts val="0"/>
              </a:spcAft>
              <a:buSzPts val="1400"/>
              <a:buNone/>
              <a:defRPr sz="6000" b="0" i="0" u="none" strike="noStrike" cap="none">
                <a:solidFill>
                  <a:srgbClr val="5890FF"/>
                </a:solidFill>
                <a:latin typeface="Arial"/>
                <a:ea typeface="Arial"/>
                <a:cs typeface="Arial"/>
                <a:sym typeface="Arial"/>
              </a:defRPr>
            </a:lvl4pPr>
            <a:lvl5pPr marL="2286000" marR="0" lvl="4" indent="-228600" algn="l" rtl="0">
              <a:spcBef>
                <a:spcPts val="0"/>
              </a:spcBef>
              <a:spcAft>
                <a:spcPts val="0"/>
              </a:spcAft>
              <a:buSzPts val="1400"/>
              <a:buNone/>
              <a:defRPr sz="6000" b="0" i="0" u="none" strike="noStrike" cap="none">
                <a:solidFill>
                  <a:srgbClr val="5890FF"/>
                </a:solidFill>
                <a:latin typeface="Arial"/>
                <a:ea typeface="Arial"/>
                <a:cs typeface="Arial"/>
                <a:sym typeface="Arial"/>
              </a:defRPr>
            </a:lvl5pPr>
            <a:lvl6pPr marL="2743200" marR="0" lvl="5"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6pPr>
            <a:lvl7pPr marL="3200400" marR="0" lvl="6"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7pPr>
            <a:lvl8pPr marL="3657600" marR="0" lvl="7"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8pPr>
            <a:lvl9pPr marL="4114800" marR="0" lvl="8" indent="-228600" algn="ctr" rtl="0">
              <a:spcBef>
                <a:spcPts val="0"/>
              </a:spcBef>
              <a:spcAft>
                <a:spcPts val="0"/>
              </a:spcAft>
              <a:buSzPts val="1400"/>
              <a:buNone/>
              <a:defRPr sz="4800" b="0" i="0" u="none" strike="noStrike" cap="none">
                <a:solidFill>
                  <a:srgbClr val="53585F"/>
                </a:solidFill>
                <a:latin typeface="Helvetica Neue"/>
                <a:ea typeface="Helvetica Neue"/>
                <a:cs typeface="Helvetica Neue"/>
                <a:sym typeface="Helvetica Neue"/>
              </a:defRPr>
            </a:lvl9pPr>
          </a:lstStyle>
          <a:p>
            <a:endParaRPr/>
          </a:p>
        </p:txBody>
      </p:sp>
      <p:sp>
        <p:nvSpPr>
          <p:cNvPr id="24" name="Google Shape;24;p5"/>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2019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resentation Title">
    <p:bg>
      <p:bgPr>
        <a:solidFill>
          <a:srgbClr val="E9EAED"/>
        </a:solidFill>
        <a:effectLst/>
      </p:bgPr>
    </p:bg>
    <p:spTree>
      <p:nvGrpSpPr>
        <p:cNvPr id="1" name=""/>
        <p:cNvGrpSpPr/>
        <p:nvPr/>
      </p:nvGrpSpPr>
      <p:grpSpPr>
        <a:xfrm>
          <a:off x="0" y="0"/>
          <a:ext cx="0" cy="0"/>
          <a:chOff x="0" y="0"/>
          <a:chExt cx="0" cy="0"/>
        </a:xfrm>
      </p:grpSpPr>
      <p:sp>
        <p:nvSpPr>
          <p:cNvPr id="19" name="Presentation Title"/>
          <p:cNvSpPr>
            <a:spLocks noGrp="1"/>
          </p:cNvSpPr>
          <p:nvPr>
            <p:ph type="body" sz="quarter" idx="13"/>
          </p:nvPr>
        </p:nvSpPr>
        <p:spPr>
          <a:xfrm>
            <a:off x="1529823" y="5909061"/>
            <a:ext cx="22353996" cy="1529081"/>
          </a:xfrm>
          <a:prstGeom prst="rect">
            <a:avLst/>
          </a:prstGeom>
        </p:spPr>
        <p:txBody>
          <a:bodyPr anchor="b">
            <a:spAutoFit/>
          </a:bodyPr>
          <a:lstStyle>
            <a:lvl1pPr>
              <a:lnSpc>
                <a:spcPct val="80000"/>
              </a:lnSpc>
              <a:defRPr sz="12000" spc="0">
                <a:solidFill>
                  <a:schemeClr val="accent1">
                    <a:satOff val="-54098"/>
                    <a:lumOff val="-19411"/>
                  </a:schemeClr>
                </a:solidFill>
                <a:latin typeface="+mn-lt"/>
                <a:ea typeface="+mn-ea"/>
                <a:cs typeface="+mn-cs"/>
                <a:sym typeface="FreightSansLFPro Semibold"/>
              </a:defRPr>
            </a:lvl1pPr>
          </a:lstStyle>
          <a:p>
            <a:r>
              <a:t>Presentation Title</a:t>
            </a:r>
          </a:p>
        </p:txBody>
      </p:sp>
      <p:sp>
        <p:nvSpPr>
          <p:cNvPr id="20" name="Speaker Name"/>
          <p:cNvSpPr>
            <a:spLocks noGrp="1"/>
          </p:cNvSpPr>
          <p:nvPr>
            <p:ph type="body" sz="quarter" idx="14"/>
          </p:nvPr>
        </p:nvSpPr>
        <p:spPr>
          <a:xfrm>
            <a:off x="1529823" y="10632259"/>
            <a:ext cx="22353996" cy="758191"/>
          </a:xfrm>
          <a:prstGeom prst="rect">
            <a:avLst/>
          </a:prstGeom>
        </p:spPr>
        <p:txBody>
          <a:bodyPr anchor="t">
            <a:spAutoFit/>
          </a:bodyPr>
          <a:lstStyle>
            <a:lvl1pPr>
              <a:lnSpc>
                <a:spcPct val="80000"/>
              </a:lnSpc>
              <a:defRPr sz="6000" spc="0">
                <a:solidFill>
                  <a:schemeClr val="accent1"/>
                </a:solidFill>
                <a:latin typeface="+mn-lt"/>
                <a:ea typeface="+mn-ea"/>
                <a:cs typeface="+mn-cs"/>
                <a:sym typeface="FreightSansLFPro Semibold"/>
              </a:defRPr>
            </a:lvl1pPr>
          </a:lstStyle>
          <a:p>
            <a:r>
              <a:t>Speaker Name</a:t>
            </a:r>
          </a:p>
        </p:txBody>
      </p:sp>
      <p:sp>
        <p:nvSpPr>
          <p:cNvPr id="21" name="Speaker Title"/>
          <p:cNvSpPr>
            <a:spLocks noGrp="1"/>
          </p:cNvSpPr>
          <p:nvPr>
            <p:ph type="body" sz="quarter" idx="15"/>
          </p:nvPr>
        </p:nvSpPr>
        <p:spPr>
          <a:xfrm>
            <a:off x="1529823" y="11629054"/>
            <a:ext cx="22353996" cy="643891"/>
          </a:xfrm>
          <a:prstGeom prst="rect">
            <a:avLst/>
          </a:prstGeom>
        </p:spPr>
        <p:txBody>
          <a:bodyPr anchor="t">
            <a:spAutoFit/>
          </a:bodyPr>
          <a:lstStyle>
            <a:lvl1pPr>
              <a:lnSpc>
                <a:spcPct val="80000"/>
              </a:lnSpc>
              <a:defRPr sz="5000" spc="0">
                <a:solidFill>
                  <a:schemeClr val="accent3">
                    <a:hueOff val="3139606"/>
                    <a:satOff val="-41173"/>
                    <a:lumOff val="-3857"/>
                  </a:schemeClr>
                </a:solidFill>
                <a:latin typeface="FreightSansLFPro Medium"/>
                <a:ea typeface="FreightSansLFPro Medium"/>
                <a:cs typeface="FreightSansLFPro Medium"/>
                <a:sym typeface="FreightSansLFPro Medium"/>
              </a:defRPr>
            </a:lvl1pPr>
          </a:lstStyle>
          <a:p>
            <a:r>
              <a:t>Speaker Title</a:t>
            </a:r>
          </a:p>
        </p:txBody>
      </p:sp>
      <p:sp>
        <p:nvSpPr>
          <p:cNvPr id="22"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aragraph">
    <p:bg>
      <p:bgPr>
        <a:solidFill>
          <a:srgbClr val="E9EAED"/>
        </a:solidFill>
        <a:effectLst/>
      </p:bgPr>
    </p:bg>
    <p:spTree>
      <p:nvGrpSpPr>
        <p:cNvPr id="1" name=""/>
        <p:cNvGrpSpPr/>
        <p:nvPr/>
      </p:nvGrpSpPr>
      <p:grpSpPr>
        <a:xfrm>
          <a:off x="0" y="0"/>
          <a:ext cx="0" cy="0"/>
          <a:chOff x="0" y="0"/>
          <a:chExt cx="0" cy="0"/>
        </a:xfrm>
      </p:grpSpPr>
      <p:sp>
        <p:nvSpPr>
          <p:cNvPr id="29" name="Slide Title"/>
          <p:cNvSpPr>
            <a:spLocks noGrp="1"/>
          </p:cNvSpPr>
          <p:nvPr>
            <p:ph type="body" sz="quarter" idx="13"/>
          </p:nvPr>
        </p:nvSpPr>
        <p:spPr>
          <a:xfrm>
            <a:off x="1491288" y="1452809"/>
            <a:ext cx="21337925" cy="1276351"/>
          </a:xfrm>
          <a:prstGeom prst="rect">
            <a:avLst/>
          </a:prstGeom>
        </p:spPr>
        <p:txBody>
          <a:bodyPr anchor="t">
            <a:spAutoFit/>
          </a:bodyPr>
          <a:lstStyle/>
          <a:p>
            <a:pPr>
              <a:lnSpc>
                <a:spcPct val="80000"/>
              </a:lnSpc>
              <a:defRPr sz="10000" spc="0">
                <a:solidFill>
                  <a:srgbClr val="3A5998"/>
                </a:solidFill>
                <a:latin typeface="+mn-lt"/>
                <a:ea typeface="+mn-ea"/>
                <a:cs typeface="+mn-cs"/>
                <a:sym typeface="FreightSansLFPro Semibold"/>
              </a:defRPr>
            </a:pPr>
            <a:r>
              <a:rPr>
                <a:solidFill>
                  <a:schemeClr val="accent1">
                    <a:satOff val="-54098"/>
                    <a:lumOff val="-19411"/>
                  </a:schemeClr>
                </a:solidFill>
              </a:rPr>
              <a:t>Slide Title</a:t>
            </a:r>
            <a:r>
              <a:t> </a:t>
            </a:r>
          </a:p>
        </p:txBody>
      </p:sp>
      <p:sp>
        <p:nvSpPr>
          <p:cNvPr id="30" name="Slide Subtitle"/>
          <p:cNvSpPr>
            <a:spLocks noGrp="1"/>
          </p:cNvSpPr>
          <p:nvPr>
            <p:ph type="body" sz="quarter" idx="14"/>
          </p:nvPr>
        </p:nvSpPr>
        <p:spPr>
          <a:xfrm>
            <a:off x="1491288" y="2844887"/>
            <a:ext cx="21337925" cy="765049"/>
          </a:xfrm>
          <a:prstGeom prst="rect">
            <a:avLst/>
          </a:prstGeom>
        </p:spPr>
        <p:txBody>
          <a:bodyPr anchor="t">
            <a:spAutoFit/>
          </a:bodyPr>
          <a:lstStyle>
            <a:lvl1pPr>
              <a:lnSpc>
                <a:spcPct val="80000"/>
              </a:lnSpc>
              <a:defRPr sz="6000" spc="0">
                <a:solidFill>
                  <a:schemeClr val="accent1"/>
                </a:solidFill>
                <a:latin typeface="FreightSansLFPro Medium"/>
                <a:ea typeface="FreightSansLFPro Medium"/>
                <a:cs typeface="FreightSansLFPro Medium"/>
                <a:sym typeface="FreightSansLFPro Medium"/>
              </a:defRPr>
            </a:lvl1pPr>
          </a:lstStyle>
          <a:p>
            <a:r>
              <a:t>Slide Subtitle</a:t>
            </a:r>
          </a:p>
        </p:txBody>
      </p:sp>
      <p:sp>
        <p:nvSpPr>
          <p:cNvPr id="31" name="Lorem ipsum dolor sit amet, consectetur adipiscing elit. Sed semper mauris quis sem finibus, a feugiat eros sodales. Aliquam vel turpis eleifend, suscipit tortor venenatis, luctus metus. Phasellus lorem massa, venenatis quis maximus ut, consectetur vel libero. Phasellus massa."/>
          <p:cNvSpPr>
            <a:spLocks noGrp="1"/>
          </p:cNvSpPr>
          <p:nvPr>
            <p:ph type="body" sz="half" idx="15"/>
          </p:nvPr>
        </p:nvSpPr>
        <p:spPr>
          <a:xfrm>
            <a:off x="1529388" y="4821090"/>
            <a:ext cx="21337926" cy="5436490"/>
          </a:xfrm>
          <a:prstGeom prst="rect">
            <a:avLst/>
          </a:prstGeom>
        </p:spPr>
        <p:txBody>
          <a:bodyPr anchor="t">
            <a:spAutoFit/>
          </a:bodyPr>
          <a:lstStyle>
            <a:lvl1pPr>
              <a:defRPr sz="7000" spc="0"/>
            </a:lvl1pPr>
          </a:lstStyle>
          <a:p>
            <a:r>
              <a:t>Lorem ipsum dolor sit amet, consectetur adipiscing elit. Sed semper mauris quis sem finibus, a feugiat eros sodales. Aliquam vel turpis eleifend, suscipit tortor venenatis, luctus metus. Phasellus lorem massa, venenatis quis maximus ut, consectetur vel libero. Phasellus massa.</a:t>
            </a:r>
          </a:p>
        </p:txBody>
      </p:sp>
      <p:sp>
        <p:nvSpPr>
          <p:cNvPr id="32"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with Subtitle">
    <p:bg>
      <p:bgPr>
        <a:solidFill>
          <a:srgbClr val="E9EAED"/>
        </a:solidFill>
        <a:effectLst/>
      </p:bgPr>
    </p:bg>
    <p:spTree>
      <p:nvGrpSpPr>
        <p:cNvPr id="1" name=""/>
        <p:cNvGrpSpPr/>
        <p:nvPr/>
      </p:nvGrpSpPr>
      <p:grpSpPr>
        <a:xfrm>
          <a:off x="0" y="0"/>
          <a:ext cx="0" cy="0"/>
          <a:chOff x="0" y="0"/>
          <a:chExt cx="0" cy="0"/>
        </a:xfrm>
      </p:grpSpPr>
      <p:sp>
        <p:nvSpPr>
          <p:cNvPr id="39" name="Lorem ipsum dolor sit amet, consectetur.…"/>
          <p:cNvSpPr>
            <a:spLocks noGrp="1"/>
          </p:cNvSpPr>
          <p:nvPr>
            <p:ph type="body" idx="13"/>
          </p:nvPr>
        </p:nvSpPr>
        <p:spPr>
          <a:xfrm>
            <a:off x="1529388" y="4834831"/>
            <a:ext cx="21337926" cy="6569711"/>
          </a:xfrm>
          <a:prstGeom prst="rect">
            <a:avLst/>
          </a:prstGeom>
        </p:spPr>
        <p:txBody>
          <a:bodyPr anchor="t">
            <a:spAutoFit/>
          </a:bodyPr>
          <a:lstStyle/>
          <a:p>
            <a:pPr marL="635000" indent="-635000">
              <a:buClr>
                <a:schemeClr val="accent1"/>
              </a:buClr>
              <a:buSzPct val="50000"/>
              <a:buChar char="•"/>
              <a:defRPr sz="7000" spc="0"/>
            </a:pPr>
            <a:r>
              <a:t>Lorem ipsum dolor sit amet, consectetur.</a:t>
            </a:r>
          </a:p>
          <a:p>
            <a:pPr marL="635000" indent="-635000">
              <a:buClr>
                <a:schemeClr val="accent1"/>
              </a:buClr>
              <a:buSzPct val="50000"/>
              <a:buChar char="•"/>
              <a:defRPr sz="7000" spc="0"/>
            </a:pPr>
            <a:r>
              <a:t>Donec vitae ipsum quis elit ultricies aliquam</a:t>
            </a:r>
          </a:p>
          <a:p>
            <a:pPr marL="635000" indent="-635000">
              <a:buClr>
                <a:schemeClr val="accent1"/>
              </a:buClr>
              <a:buSzPct val="50000"/>
              <a:buChar char="•"/>
              <a:defRPr sz="7000" spc="0"/>
            </a:pPr>
            <a:r>
              <a:t>Pellentesque in nibh quis est cursus fermentum.</a:t>
            </a:r>
          </a:p>
          <a:p>
            <a:pPr marL="635000" indent="-635000">
              <a:buClr>
                <a:schemeClr val="accent1"/>
              </a:buClr>
              <a:buSzPct val="50000"/>
              <a:buChar char="•"/>
              <a:defRPr sz="7000" spc="0"/>
            </a:pPr>
            <a:r>
              <a:t>Donec vel justo ut erat hendrerit nec non leo.</a:t>
            </a:r>
          </a:p>
          <a:p>
            <a:pPr marL="635000" indent="-635000">
              <a:buClr>
                <a:schemeClr val="accent1"/>
              </a:buClr>
              <a:buSzPct val="50000"/>
              <a:buChar char="•"/>
              <a:defRPr sz="7000" spc="0"/>
            </a:pPr>
            <a:r>
              <a:t>Lorem ipsum dolor sit amet, consectetur.</a:t>
            </a:r>
          </a:p>
          <a:p>
            <a:pPr marL="635000" indent="-635000">
              <a:buClr>
                <a:schemeClr val="accent1"/>
              </a:buClr>
              <a:buSzPct val="50000"/>
              <a:buChar char="•"/>
              <a:defRPr sz="7000" spc="0"/>
            </a:pPr>
            <a:r>
              <a:t>Donec vitae ipsum quis elit ultricies aliquam</a:t>
            </a:r>
          </a:p>
        </p:txBody>
      </p:sp>
      <p:sp>
        <p:nvSpPr>
          <p:cNvPr id="40" name="Slide Title"/>
          <p:cNvSpPr>
            <a:spLocks noGrp="1"/>
          </p:cNvSpPr>
          <p:nvPr>
            <p:ph type="body" sz="quarter" idx="14"/>
          </p:nvPr>
        </p:nvSpPr>
        <p:spPr>
          <a:xfrm>
            <a:off x="1491288" y="1452809"/>
            <a:ext cx="21337925" cy="1276351"/>
          </a:xfrm>
          <a:prstGeom prst="rect">
            <a:avLst/>
          </a:prstGeom>
        </p:spPr>
        <p:txBody>
          <a:bodyPr anchor="t">
            <a:spAutoFit/>
          </a:bodyPr>
          <a:lstStyle/>
          <a:p>
            <a:pPr>
              <a:lnSpc>
                <a:spcPct val="80000"/>
              </a:lnSpc>
              <a:defRPr sz="10000" spc="0">
                <a:solidFill>
                  <a:srgbClr val="3A5998"/>
                </a:solidFill>
                <a:latin typeface="+mn-lt"/>
                <a:ea typeface="+mn-ea"/>
                <a:cs typeface="+mn-cs"/>
                <a:sym typeface="FreightSansLFPro Semibold"/>
              </a:defRPr>
            </a:pPr>
            <a:r>
              <a:rPr>
                <a:solidFill>
                  <a:schemeClr val="accent1">
                    <a:satOff val="-54098"/>
                    <a:lumOff val="-19411"/>
                  </a:schemeClr>
                </a:solidFill>
              </a:rPr>
              <a:t>Slide Title</a:t>
            </a:r>
            <a:r>
              <a:t> </a:t>
            </a:r>
          </a:p>
        </p:txBody>
      </p:sp>
      <p:sp>
        <p:nvSpPr>
          <p:cNvPr id="41" name="Slide Subtitle"/>
          <p:cNvSpPr>
            <a:spLocks noGrp="1"/>
          </p:cNvSpPr>
          <p:nvPr>
            <p:ph type="body" sz="quarter" idx="15"/>
          </p:nvPr>
        </p:nvSpPr>
        <p:spPr>
          <a:xfrm>
            <a:off x="1491288" y="2844887"/>
            <a:ext cx="21337925" cy="765049"/>
          </a:xfrm>
          <a:prstGeom prst="rect">
            <a:avLst/>
          </a:prstGeom>
        </p:spPr>
        <p:txBody>
          <a:bodyPr anchor="t">
            <a:spAutoFit/>
          </a:bodyPr>
          <a:lstStyle>
            <a:lvl1pPr>
              <a:lnSpc>
                <a:spcPct val="80000"/>
              </a:lnSpc>
              <a:defRPr sz="6000" spc="0">
                <a:solidFill>
                  <a:schemeClr val="accent1"/>
                </a:solidFill>
                <a:latin typeface="FreightSansLFPro Medium"/>
                <a:ea typeface="FreightSansLFPro Medium"/>
                <a:cs typeface="FreightSansLFPro Medium"/>
                <a:sym typeface="FreightSansLFPro Medium"/>
              </a:defRPr>
            </a:lvl1pPr>
          </a:lstStyle>
          <a:p>
            <a:r>
              <a:t>Slide Subtitle</a:t>
            </a:r>
          </a:p>
        </p:txBody>
      </p:sp>
      <p:sp>
        <p:nvSpPr>
          <p:cNvPr id="42"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ullets">
    <p:bg>
      <p:bgPr>
        <a:solidFill>
          <a:srgbClr val="E9EAED"/>
        </a:solidFill>
        <a:effectLst/>
      </p:bgPr>
    </p:bg>
    <p:spTree>
      <p:nvGrpSpPr>
        <p:cNvPr id="1" name=""/>
        <p:cNvGrpSpPr/>
        <p:nvPr/>
      </p:nvGrpSpPr>
      <p:grpSpPr>
        <a:xfrm>
          <a:off x="0" y="0"/>
          <a:ext cx="0" cy="0"/>
          <a:chOff x="0" y="0"/>
          <a:chExt cx="0" cy="0"/>
        </a:xfrm>
      </p:grpSpPr>
      <p:sp>
        <p:nvSpPr>
          <p:cNvPr id="49" name="Lorem ipsum dolor sit amet, consectetur.…"/>
          <p:cNvSpPr>
            <a:spLocks noGrp="1"/>
          </p:cNvSpPr>
          <p:nvPr>
            <p:ph type="body" sz="half" idx="13"/>
          </p:nvPr>
        </p:nvSpPr>
        <p:spPr>
          <a:xfrm>
            <a:off x="1529388" y="3806131"/>
            <a:ext cx="21337926" cy="6156834"/>
          </a:xfrm>
          <a:prstGeom prst="rect">
            <a:avLst/>
          </a:prstGeom>
        </p:spPr>
        <p:txBody>
          <a:bodyPr anchor="t">
            <a:spAutoFit/>
          </a:bodyPr>
          <a:lstStyle/>
          <a:p>
            <a:pPr marL="635000" indent="-635000">
              <a:lnSpc>
                <a:spcPts val="9900"/>
              </a:lnSpc>
              <a:spcBef>
                <a:spcPts val="700"/>
              </a:spcBef>
              <a:buClr>
                <a:schemeClr val="accent1"/>
              </a:buClr>
              <a:buSzPct val="58000"/>
              <a:buChar char="•"/>
              <a:defRPr sz="7000" spc="0"/>
            </a:pPr>
            <a:r>
              <a:t>Lorem ipsum dolor sit amet, consectetur.</a:t>
            </a:r>
          </a:p>
          <a:p>
            <a:pPr marL="1079500" lvl="1" indent="-635000">
              <a:lnSpc>
                <a:spcPts val="9400"/>
              </a:lnSpc>
              <a:spcBef>
                <a:spcPts val="700"/>
              </a:spcBef>
              <a:buClr>
                <a:schemeClr val="accent1"/>
              </a:buClr>
              <a:buSzPct val="58000"/>
              <a:buChar char="•"/>
              <a:defRPr sz="6600" spc="0"/>
            </a:pPr>
            <a:r>
              <a:t>Donec vitae ipsum quis elit ultricies aliquam.</a:t>
            </a:r>
          </a:p>
          <a:p>
            <a:pPr marL="1524000" lvl="2" indent="-635000">
              <a:lnSpc>
                <a:spcPts val="8700"/>
              </a:lnSpc>
              <a:spcBef>
                <a:spcPts val="700"/>
              </a:spcBef>
              <a:buClr>
                <a:schemeClr val="accent1"/>
              </a:buClr>
              <a:buSzPct val="58000"/>
              <a:buChar char="•"/>
              <a:defRPr sz="6000" spc="0"/>
            </a:pPr>
            <a:r>
              <a:t>Pellentesque in nibh quis est cursus fermentum.</a:t>
            </a:r>
          </a:p>
          <a:p>
            <a:pPr marL="1968500" lvl="3" indent="-635000">
              <a:lnSpc>
                <a:spcPts val="7900"/>
              </a:lnSpc>
              <a:spcBef>
                <a:spcPts val="700"/>
              </a:spcBef>
              <a:buClr>
                <a:schemeClr val="accent1"/>
              </a:buClr>
              <a:buSzPct val="58000"/>
              <a:buChar char="•"/>
              <a:defRPr sz="5400" spc="0"/>
            </a:pPr>
            <a:r>
              <a:t>Donec vel justo ut erat hendrerit nec non leo.</a:t>
            </a:r>
          </a:p>
          <a:p>
            <a:pPr marL="2413000" lvl="4" indent="-635000">
              <a:lnSpc>
                <a:spcPts val="7200"/>
              </a:lnSpc>
              <a:spcBef>
                <a:spcPts val="700"/>
              </a:spcBef>
              <a:buClr>
                <a:schemeClr val="accent1"/>
              </a:buClr>
              <a:buSzPct val="58000"/>
              <a:buChar char="•"/>
              <a:defRPr spc="0"/>
            </a:pPr>
            <a:r>
              <a:t>Lorem ipsum dolor sit amet, consectetur.</a:t>
            </a:r>
            <a:r>
              <a:rPr>
                <a:solidFill>
                  <a:schemeClr val="accent5">
                    <a:hueOff val="-187283"/>
                    <a:satOff val="-87817"/>
                    <a:lumOff val="-61372"/>
                  </a:schemeClr>
                </a:solidFill>
                <a:latin typeface="Times"/>
                <a:ea typeface="Times"/>
                <a:cs typeface="Times"/>
                <a:sym typeface="Times"/>
              </a:rPr>
              <a:t>	</a:t>
            </a:r>
            <a:br>
              <a:rPr>
                <a:solidFill>
                  <a:schemeClr val="accent5">
                    <a:hueOff val="-187283"/>
                    <a:satOff val="-87817"/>
                    <a:lumOff val="-61372"/>
                  </a:schemeClr>
                </a:solidFill>
                <a:latin typeface="Times"/>
                <a:ea typeface="Times"/>
                <a:cs typeface="Times"/>
                <a:sym typeface="Times"/>
              </a:rPr>
            </a:br>
            <a:endParaRPr>
              <a:solidFill>
                <a:schemeClr val="accent5">
                  <a:hueOff val="-187283"/>
                  <a:satOff val="-87817"/>
                  <a:lumOff val="-61372"/>
                </a:schemeClr>
              </a:solidFill>
              <a:latin typeface="Times"/>
              <a:ea typeface="Times"/>
              <a:cs typeface="Times"/>
              <a:sym typeface="Times"/>
            </a:endParaRPr>
          </a:p>
          <a:p>
            <a:pPr marL="635000" indent="-635000">
              <a:lnSpc>
                <a:spcPts val="9900"/>
              </a:lnSpc>
              <a:spcBef>
                <a:spcPts val="700"/>
              </a:spcBef>
              <a:buClr>
                <a:schemeClr val="accent1"/>
              </a:buClr>
              <a:buSzPct val="58000"/>
              <a:buChar char="•"/>
              <a:defRPr sz="7000" spc="0"/>
            </a:pPr>
            <a:r>
              <a:t>Donec vitae ipsum quis elit ultricies aliquam.</a:t>
            </a:r>
          </a:p>
        </p:txBody>
      </p:sp>
      <p:sp>
        <p:nvSpPr>
          <p:cNvPr id="50" name="Slide Title"/>
          <p:cNvSpPr>
            <a:spLocks noGrp="1"/>
          </p:cNvSpPr>
          <p:nvPr>
            <p:ph type="body" sz="quarter" idx="14"/>
          </p:nvPr>
        </p:nvSpPr>
        <p:spPr>
          <a:xfrm>
            <a:off x="1491288" y="1452809"/>
            <a:ext cx="21337925" cy="1276351"/>
          </a:xfrm>
          <a:prstGeom prst="rect">
            <a:avLst/>
          </a:prstGeom>
        </p:spPr>
        <p:txBody>
          <a:bodyPr anchor="t">
            <a:spAutoFit/>
          </a:bodyPr>
          <a:lstStyle/>
          <a:p>
            <a:pPr>
              <a:lnSpc>
                <a:spcPct val="80000"/>
              </a:lnSpc>
              <a:defRPr sz="10000" spc="0">
                <a:solidFill>
                  <a:srgbClr val="3A5998"/>
                </a:solidFill>
                <a:latin typeface="+mn-lt"/>
                <a:ea typeface="+mn-ea"/>
                <a:cs typeface="+mn-cs"/>
                <a:sym typeface="FreightSansLFPro Semibold"/>
              </a:defRPr>
            </a:pPr>
            <a:r>
              <a:rPr>
                <a:solidFill>
                  <a:schemeClr val="accent1">
                    <a:satOff val="-54098"/>
                    <a:lumOff val="-19411"/>
                  </a:schemeClr>
                </a:solidFill>
              </a:rPr>
              <a:t>Slide Title</a:t>
            </a:r>
            <a:r>
              <a:t> </a:t>
            </a:r>
          </a:p>
        </p:txBody>
      </p:sp>
      <p:sp>
        <p:nvSpPr>
          <p:cNvPr id="5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Interstitial">
    <p:spTree>
      <p:nvGrpSpPr>
        <p:cNvPr id="1" name=""/>
        <p:cNvGrpSpPr/>
        <p:nvPr/>
      </p:nvGrpSpPr>
      <p:grpSpPr>
        <a:xfrm>
          <a:off x="0" y="0"/>
          <a:ext cx="0" cy="0"/>
          <a:chOff x="0" y="0"/>
          <a:chExt cx="0" cy="0"/>
        </a:xfrm>
      </p:grpSpPr>
      <p:sp>
        <p:nvSpPr>
          <p:cNvPr id="58" name="Interstitial Title"/>
          <p:cNvSpPr>
            <a:spLocks noGrp="1"/>
          </p:cNvSpPr>
          <p:nvPr>
            <p:ph type="body" sz="quarter" idx="13"/>
          </p:nvPr>
        </p:nvSpPr>
        <p:spPr>
          <a:xfrm>
            <a:off x="1521833" y="6042152"/>
            <a:ext cx="21340333" cy="1529080"/>
          </a:xfrm>
          <a:prstGeom prst="rect">
            <a:avLst/>
          </a:prstGeom>
        </p:spPr>
        <p:txBody>
          <a:bodyPr anchor="t">
            <a:spAutoFit/>
          </a:bodyPr>
          <a:lstStyle>
            <a:lvl1pPr algn="ctr">
              <a:lnSpc>
                <a:spcPct val="80000"/>
              </a:lnSpc>
              <a:defRPr sz="12000" spc="0">
                <a:solidFill>
                  <a:schemeClr val="accent2"/>
                </a:solidFill>
                <a:latin typeface="+mn-lt"/>
                <a:ea typeface="+mn-ea"/>
                <a:cs typeface="+mn-cs"/>
                <a:sym typeface="FreightSansLFPro Semibold"/>
              </a:defRPr>
            </a:lvl1pPr>
          </a:lstStyle>
          <a:p>
            <a:r>
              <a:t>Interstitial Title</a:t>
            </a:r>
          </a:p>
        </p:txBody>
      </p:sp>
      <p:sp>
        <p:nvSpPr>
          <p:cNvPr id="5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s">
    <p:bg>
      <p:bgPr>
        <a:solidFill>
          <a:srgbClr val="E9EAED"/>
        </a:solidFill>
        <a:effectLst/>
      </p:bgPr>
    </p:bg>
    <p:spTree>
      <p:nvGrpSpPr>
        <p:cNvPr id="1" name=""/>
        <p:cNvGrpSpPr/>
        <p:nvPr/>
      </p:nvGrpSpPr>
      <p:grpSpPr>
        <a:xfrm>
          <a:off x="0" y="0"/>
          <a:ext cx="0" cy="0"/>
          <a:chOff x="0" y="0"/>
          <a:chExt cx="0" cy="0"/>
        </a:xfrm>
      </p:grpSpPr>
      <p:sp>
        <p:nvSpPr>
          <p:cNvPr id="66" name="Rounded Rectangle"/>
          <p:cNvSpPr/>
          <p:nvPr/>
        </p:nvSpPr>
        <p:spPr>
          <a:xfrm>
            <a:off x="495299" y="508000"/>
            <a:ext cx="23368001" cy="12700000"/>
          </a:xfrm>
          <a:prstGeom prst="roundRect">
            <a:avLst>
              <a:gd name="adj" fmla="val 279"/>
            </a:avLst>
          </a:prstGeom>
          <a:solidFill>
            <a:schemeClr val="accent2"/>
          </a:solidFill>
          <a:ln w="12700">
            <a:solidFill>
              <a:srgbClr val="DBDEE2"/>
            </a:solidFill>
            <a:miter lim="400000"/>
          </a:ln>
          <a:effectLst>
            <a:outerShdw blurRad="12700" dist="12700" dir="5400000" rotWithShape="0">
              <a:srgbClr val="BBC0C7"/>
            </a:outerShdw>
          </a:effectLst>
        </p:spPr>
        <p:txBody>
          <a:bodyPr lIns="76200" tIns="76200" rIns="76200" bIns="76200" anchor="ctr"/>
          <a:lstStyle/>
          <a:p>
            <a:pPr algn="l">
              <a:lnSpc>
                <a:spcPct val="120000"/>
              </a:lnSpc>
              <a:defRPr sz="7000" spc="0">
                <a:solidFill>
                  <a:schemeClr val="accent4">
                    <a:hueOff val="1471509"/>
                    <a:satOff val="-67150"/>
                    <a:lumOff val="-27647"/>
                  </a:schemeClr>
                </a:solidFill>
              </a:defRPr>
            </a:pPr>
            <a:endParaRPr/>
          </a:p>
        </p:txBody>
      </p:sp>
      <p:sp>
        <p:nvSpPr>
          <p:cNvPr id="67" name="“Lorem ipsum dolor sit amet,  adipiscing elit. Nam facilisis erat nunc, maximus auctor libero ornare at. Ut nec nisl sodales quam feugiat.”"/>
          <p:cNvSpPr>
            <a:spLocks noGrp="1"/>
          </p:cNvSpPr>
          <p:nvPr>
            <p:ph type="body" sz="half" idx="13"/>
          </p:nvPr>
        </p:nvSpPr>
        <p:spPr>
          <a:xfrm>
            <a:off x="1534249" y="4190877"/>
            <a:ext cx="21338857" cy="5334242"/>
          </a:xfrm>
          <a:prstGeom prst="rect">
            <a:avLst/>
          </a:prstGeom>
        </p:spPr>
        <p:txBody>
          <a:bodyPr>
            <a:spAutoFit/>
          </a:bodyPr>
          <a:lstStyle/>
          <a:p>
            <a:pPr algn="ctr">
              <a:lnSpc>
                <a:spcPct val="110000"/>
              </a:lnSpc>
              <a:defRPr sz="9500" spc="0">
                <a:solidFill>
                  <a:srgbClr val="6A717D"/>
                </a:solidFill>
                <a:latin typeface="FreightSansLFPro Medium"/>
                <a:ea typeface="FreightSansLFPro Medium"/>
                <a:cs typeface="FreightSansLFPro Medium"/>
                <a:sym typeface="FreightSansLFPro Medium"/>
              </a:defRPr>
            </a:pPr>
            <a:r>
              <a:rPr>
                <a:solidFill>
                  <a:schemeClr val="accent1"/>
                </a:solidFill>
              </a:rPr>
              <a:t>“</a:t>
            </a:r>
            <a:r>
              <a:rPr>
                <a:solidFill>
                  <a:schemeClr val="accent3">
                    <a:hueOff val="3139606"/>
                    <a:satOff val="-41173"/>
                    <a:lumOff val="-3857"/>
                  </a:schemeClr>
                </a:solidFill>
              </a:rPr>
              <a:t>Lorem ipsum dolor sit amet, </a:t>
            </a:r>
            <a:br>
              <a:rPr>
                <a:solidFill>
                  <a:schemeClr val="accent3">
                    <a:hueOff val="3139606"/>
                    <a:satOff val="-41173"/>
                    <a:lumOff val="-3857"/>
                  </a:schemeClr>
                </a:solidFill>
              </a:rPr>
            </a:br>
            <a:r>
              <a:rPr>
                <a:solidFill>
                  <a:schemeClr val="accent3">
                    <a:hueOff val="3139606"/>
                    <a:satOff val="-41173"/>
                    <a:lumOff val="-3857"/>
                  </a:schemeClr>
                </a:solidFill>
              </a:rPr>
              <a:t>adipiscing elit. Nam facilisis erat nunc, maximus auctor libero ornare at. Ut nec nisl sodales quam feugiat.</a:t>
            </a:r>
            <a:r>
              <a:rPr>
                <a:solidFill>
                  <a:schemeClr val="accent1"/>
                </a:solidFill>
              </a:rPr>
              <a:t>”</a:t>
            </a:r>
          </a:p>
        </p:txBody>
      </p:sp>
      <p:sp>
        <p:nvSpPr>
          <p:cNvPr id="68" name="— Quote Author"/>
          <p:cNvSpPr>
            <a:spLocks noGrp="1"/>
          </p:cNvSpPr>
          <p:nvPr>
            <p:ph type="body" sz="quarter" idx="14"/>
          </p:nvPr>
        </p:nvSpPr>
        <p:spPr>
          <a:xfrm>
            <a:off x="1522572" y="11749991"/>
            <a:ext cx="21338855" cy="553467"/>
          </a:xfrm>
          <a:prstGeom prst="rect">
            <a:avLst/>
          </a:prstGeom>
        </p:spPr>
        <p:txBody>
          <a:bodyPr anchor="t">
            <a:spAutoFit/>
          </a:bodyPr>
          <a:lstStyle>
            <a:lvl1pPr algn="ctr">
              <a:lnSpc>
                <a:spcPct val="80000"/>
              </a:lnSpc>
              <a:defRPr sz="4400" spc="0">
                <a:solidFill>
                  <a:schemeClr val="accent1"/>
                </a:solidFill>
              </a:defRPr>
            </a:lvl1pPr>
          </a:lstStyle>
          <a:p>
            <a:r>
              <a:t>— Quote Author</a:t>
            </a:r>
          </a:p>
        </p:txBody>
      </p:sp>
      <p:sp>
        <p:nvSpPr>
          <p:cNvPr id="6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Graphs / Charts">
    <p:bg>
      <p:bgPr>
        <a:solidFill>
          <a:srgbClr val="E9EAED"/>
        </a:solidFill>
        <a:effectLst/>
      </p:bgPr>
    </p:bg>
    <p:spTree>
      <p:nvGrpSpPr>
        <p:cNvPr id="1" name=""/>
        <p:cNvGrpSpPr/>
        <p:nvPr/>
      </p:nvGrpSpPr>
      <p:grpSpPr>
        <a:xfrm>
          <a:off x="0" y="0"/>
          <a:ext cx="0" cy="0"/>
          <a:chOff x="0" y="0"/>
          <a:chExt cx="0" cy="0"/>
        </a:xfrm>
      </p:grpSpPr>
      <p:sp>
        <p:nvSpPr>
          <p:cNvPr id="76" name="Rounded Rectangle"/>
          <p:cNvSpPr/>
          <p:nvPr/>
        </p:nvSpPr>
        <p:spPr>
          <a:xfrm>
            <a:off x="495299" y="508000"/>
            <a:ext cx="23368001" cy="12700000"/>
          </a:xfrm>
          <a:prstGeom prst="roundRect">
            <a:avLst>
              <a:gd name="adj" fmla="val 279"/>
            </a:avLst>
          </a:prstGeom>
          <a:solidFill>
            <a:schemeClr val="accent2"/>
          </a:solidFill>
          <a:ln w="12700">
            <a:solidFill>
              <a:srgbClr val="DBDEE2"/>
            </a:solidFill>
            <a:miter lim="400000"/>
          </a:ln>
          <a:effectLst>
            <a:outerShdw blurRad="12700" dist="12700" dir="5400000" rotWithShape="0">
              <a:srgbClr val="BBC0C7"/>
            </a:outerShdw>
          </a:effectLst>
        </p:spPr>
        <p:txBody>
          <a:bodyPr lIns="76200" tIns="76200" rIns="76200" bIns="76200" anchor="ctr"/>
          <a:lstStyle/>
          <a:p>
            <a:pPr algn="l">
              <a:lnSpc>
                <a:spcPct val="120000"/>
              </a:lnSpc>
              <a:defRPr sz="7000" spc="0">
                <a:solidFill>
                  <a:schemeClr val="accent4">
                    <a:hueOff val="1471509"/>
                    <a:satOff val="-67150"/>
                    <a:lumOff val="-27647"/>
                  </a:schemeClr>
                </a:solidFill>
              </a:defRPr>
            </a:pPr>
            <a:endParaRPr/>
          </a:p>
        </p:txBody>
      </p:sp>
      <p:sp>
        <p:nvSpPr>
          <p:cNvPr id="77" name="Source: sed ut unde omnis"/>
          <p:cNvSpPr>
            <a:spLocks noGrp="1"/>
          </p:cNvSpPr>
          <p:nvPr>
            <p:ph type="body" sz="quarter" idx="13"/>
          </p:nvPr>
        </p:nvSpPr>
        <p:spPr>
          <a:xfrm>
            <a:off x="1516688" y="12443032"/>
            <a:ext cx="21341940" cy="388291"/>
          </a:xfrm>
          <a:prstGeom prst="rect">
            <a:avLst/>
          </a:prstGeom>
        </p:spPr>
        <p:txBody>
          <a:bodyPr anchor="t">
            <a:spAutoFit/>
          </a:bodyPr>
          <a:lstStyle>
            <a:lvl1pPr>
              <a:lnSpc>
                <a:spcPct val="80000"/>
              </a:lnSpc>
              <a:defRPr sz="3100" spc="0">
                <a:solidFill>
                  <a:srgbClr val="ADB2BB"/>
                </a:solidFill>
                <a:latin typeface="FreightSansLFPro Medium"/>
                <a:ea typeface="FreightSansLFPro Medium"/>
                <a:cs typeface="FreightSansLFPro Medium"/>
                <a:sym typeface="FreightSansLFPro Medium"/>
              </a:defRPr>
            </a:lvl1pPr>
          </a:lstStyle>
          <a:p>
            <a:r>
              <a:t>Source: sed ut unde omnis</a:t>
            </a:r>
          </a:p>
        </p:txBody>
      </p:sp>
      <p:sp>
        <p:nvSpPr>
          <p:cNvPr id="78" name="Slide Title"/>
          <p:cNvSpPr>
            <a:spLocks noGrp="1"/>
          </p:cNvSpPr>
          <p:nvPr>
            <p:ph type="body" sz="quarter" idx="14"/>
          </p:nvPr>
        </p:nvSpPr>
        <p:spPr>
          <a:xfrm>
            <a:off x="1491288" y="1452809"/>
            <a:ext cx="21337925" cy="1276351"/>
          </a:xfrm>
          <a:prstGeom prst="rect">
            <a:avLst/>
          </a:prstGeom>
        </p:spPr>
        <p:txBody>
          <a:bodyPr anchor="t">
            <a:spAutoFit/>
          </a:bodyPr>
          <a:lstStyle/>
          <a:p>
            <a:pPr>
              <a:lnSpc>
                <a:spcPct val="80000"/>
              </a:lnSpc>
              <a:defRPr sz="10000" spc="0">
                <a:solidFill>
                  <a:srgbClr val="3A5998"/>
                </a:solidFill>
                <a:latin typeface="+mn-lt"/>
                <a:ea typeface="+mn-ea"/>
                <a:cs typeface="+mn-cs"/>
                <a:sym typeface="FreightSansLFPro Semibold"/>
              </a:defRPr>
            </a:pPr>
            <a:r>
              <a:rPr>
                <a:solidFill>
                  <a:schemeClr val="accent1">
                    <a:satOff val="-54098"/>
                    <a:lumOff val="-19411"/>
                  </a:schemeClr>
                </a:solidFill>
              </a:rPr>
              <a:t>Slide Title</a:t>
            </a:r>
            <a:r>
              <a:t> </a:t>
            </a:r>
          </a:p>
        </p:txBody>
      </p:sp>
      <p:sp>
        <p:nvSpPr>
          <p:cNvPr id="79" name="Slide Subtitle"/>
          <p:cNvSpPr>
            <a:spLocks noGrp="1"/>
          </p:cNvSpPr>
          <p:nvPr>
            <p:ph type="body" sz="quarter" idx="15"/>
          </p:nvPr>
        </p:nvSpPr>
        <p:spPr>
          <a:xfrm>
            <a:off x="1491288" y="2844887"/>
            <a:ext cx="21337925" cy="765049"/>
          </a:xfrm>
          <a:prstGeom prst="rect">
            <a:avLst/>
          </a:prstGeom>
        </p:spPr>
        <p:txBody>
          <a:bodyPr anchor="t">
            <a:spAutoFit/>
          </a:bodyPr>
          <a:lstStyle>
            <a:lvl1pPr>
              <a:lnSpc>
                <a:spcPct val="80000"/>
              </a:lnSpc>
              <a:defRPr sz="6000" spc="0">
                <a:solidFill>
                  <a:schemeClr val="accent1"/>
                </a:solidFill>
                <a:latin typeface="FreightSansLFPro Medium"/>
                <a:ea typeface="FreightSansLFPro Medium"/>
                <a:cs typeface="FreightSansLFPro Medium"/>
                <a:sym typeface="FreightSansLFPro Medium"/>
              </a:defRPr>
            </a:lvl1pPr>
          </a:lstStyle>
          <a:p>
            <a:r>
              <a:t>Slide Subtitle</a:t>
            </a:r>
          </a:p>
        </p:txBody>
      </p:sp>
      <p:sp>
        <p:nvSpPr>
          <p:cNvPr id="8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de">
    <p:bg>
      <p:bgPr>
        <a:solidFill>
          <a:schemeClr val="accent5">
            <a:hueOff val="-187283"/>
            <a:satOff val="-87817"/>
            <a:lumOff val="-61372"/>
          </a:schemeClr>
        </a:solidFill>
        <a:effectLst/>
      </p:bgPr>
    </p:bg>
    <p:spTree>
      <p:nvGrpSpPr>
        <p:cNvPr id="1" name=""/>
        <p:cNvGrpSpPr/>
        <p:nvPr/>
      </p:nvGrpSpPr>
      <p:grpSpPr>
        <a:xfrm>
          <a:off x="0" y="0"/>
          <a:ext cx="0" cy="0"/>
          <a:chOff x="0" y="0"/>
          <a:chExt cx="0" cy="0"/>
        </a:xfrm>
      </p:grpSpPr>
      <p:sp>
        <p:nvSpPr>
          <p:cNvPr id="87" name="&lt;code&gt;&lt;/code&gt;…"/>
          <p:cNvSpPr>
            <a:spLocks noGrp="1"/>
          </p:cNvSpPr>
          <p:nvPr>
            <p:ph type="body" idx="13"/>
          </p:nvPr>
        </p:nvSpPr>
        <p:spPr>
          <a:xfrm>
            <a:off x="1525682" y="4495199"/>
            <a:ext cx="21332636" cy="7724346"/>
          </a:xfrm>
          <a:prstGeom prst="rect">
            <a:avLst/>
          </a:prstGeom>
        </p:spPr>
        <p:txBody>
          <a:bodyPr anchor="t"/>
          <a:lstStyle/>
          <a:p>
            <a:pPr defTabSz="642937">
              <a:defRPr sz="5000" spc="0">
                <a:solidFill>
                  <a:schemeClr val="accent2"/>
                </a:solidFill>
                <a:latin typeface="+mj-lt"/>
                <a:ea typeface="+mj-ea"/>
                <a:cs typeface="+mj-cs"/>
                <a:sym typeface="Menlo"/>
              </a:defRPr>
            </a:pPr>
            <a:r>
              <a:t>&lt;code&gt;&lt;/code&gt;</a:t>
            </a:r>
          </a:p>
          <a:p>
            <a:pPr defTabSz="642937">
              <a:defRPr sz="5000" spc="0">
                <a:solidFill>
                  <a:schemeClr val="accent2"/>
                </a:solidFill>
                <a:latin typeface="+mj-lt"/>
                <a:ea typeface="+mj-ea"/>
                <a:cs typeface="+mj-cs"/>
                <a:sym typeface="Menlo"/>
              </a:defRPr>
            </a:pPr>
            <a:r>
              <a:t>&lt;code&gt;&lt;/code&gt;</a:t>
            </a:r>
          </a:p>
          <a:p>
            <a:pPr defTabSz="642937">
              <a:defRPr sz="5000" spc="0">
                <a:solidFill>
                  <a:schemeClr val="accent2"/>
                </a:solidFill>
                <a:latin typeface="+mj-lt"/>
                <a:ea typeface="+mj-ea"/>
                <a:cs typeface="+mj-cs"/>
                <a:sym typeface="Menlo"/>
              </a:defRPr>
            </a:pPr>
            <a:r>
              <a:t>&lt;code&gt;&lt;/code&gt;</a:t>
            </a:r>
          </a:p>
          <a:p>
            <a:pPr defTabSz="642937">
              <a:defRPr sz="5000" spc="0">
                <a:solidFill>
                  <a:schemeClr val="accent2"/>
                </a:solidFill>
                <a:latin typeface="+mj-lt"/>
                <a:ea typeface="+mj-ea"/>
                <a:cs typeface="+mj-cs"/>
                <a:sym typeface="Menlo"/>
              </a:defRPr>
            </a:pPr>
            <a:r>
              <a:t>&lt;code&gt;&lt;/code&gt;</a:t>
            </a:r>
          </a:p>
          <a:p>
            <a:pPr defTabSz="642937">
              <a:defRPr sz="5000" spc="0">
                <a:solidFill>
                  <a:schemeClr val="accent2"/>
                </a:solidFill>
                <a:latin typeface="+mj-lt"/>
                <a:ea typeface="+mj-ea"/>
                <a:cs typeface="+mj-cs"/>
                <a:sym typeface="Menlo"/>
              </a:defRPr>
            </a:pPr>
            <a:r>
              <a:t>&lt;code&gt;&lt;/code&gt;</a:t>
            </a:r>
          </a:p>
          <a:p>
            <a:pPr defTabSz="642937">
              <a:defRPr sz="5000" spc="0">
                <a:solidFill>
                  <a:schemeClr val="accent2"/>
                </a:solidFill>
                <a:latin typeface="+mj-lt"/>
                <a:ea typeface="+mj-ea"/>
                <a:cs typeface="+mj-cs"/>
                <a:sym typeface="Menlo"/>
              </a:defRPr>
            </a:pPr>
            <a:r>
              <a:t>&lt;code&gt;&lt;/code&gt;</a:t>
            </a:r>
          </a:p>
          <a:p>
            <a:pPr defTabSz="642937">
              <a:defRPr sz="5000" spc="0">
                <a:solidFill>
                  <a:schemeClr val="accent2"/>
                </a:solidFill>
                <a:latin typeface="+mj-lt"/>
                <a:ea typeface="+mj-ea"/>
                <a:cs typeface="+mj-cs"/>
                <a:sym typeface="Menlo"/>
              </a:defRPr>
            </a:pPr>
            <a:r>
              <a:t>&lt;code&gt;&lt;/code&gt;</a:t>
            </a:r>
          </a:p>
          <a:p>
            <a:pPr defTabSz="642937">
              <a:defRPr sz="5000" spc="0">
                <a:solidFill>
                  <a:schemeClr val="accent2"/>
                </a:solidFill>
                <a:latin typeface="+mj-lt"/>
                <a:ea typeface="+mj-ea"/>
                <a:cs typeface="+mj-cs"/>
                <a:sym typeface="Menlo"/>
              </a:defRPr>
            </a:pPr>
            <a:r>
              <a:t>&lt;code&gt;&lt;/code&gt;</a:t>
            </a:r>
          </a:p>
          <a:p>
            <a:pPr defTabSz="642937">
              <a:defRPr sz="5000" spc="0">
                <a:solidFill>
                  <a:schemeClr val="accent2"/>
                </a:solidFill>
                <a:latin typeface="+mj-lt"/>
                <a:ea typeface="+mj-ea"/>
                <a:cs typeface="+mj-cs"/>
                <a:sym typeface="Menlo"/>
              </a:defRPr>
            </a:pPr>
            <a:r>
              <a:t>&lt;code&gt;&lt;/code&gt;</a:t>
            </a:r>
          </a:p>
        </p:txBody>
      </p:sp>
      <p:sp>
        <p:nvSpPr>
          <p:cNvPr id="88" name="Slide Subtitle"/>
          <p:cNvSpPr>
            <a:spLocks noGrp="1"/>
          </p:cNvSpPr>
          <p:nvPr>
            <p:ph type="body" sz="quarter" idx="14"/>
          </p:nvPr>
        </p:nvSpPr>
        <p:spPr>
          <a:xfrm>
            <a:off x="1491288" y="2819487"/>
            <a:ext cx="21337925" cy="765049"/>
          </a:xfrm>
          <a:prstGeom prst="rect">
            <a:avLst/>
          </a:prstGeom>
        </p:spPr>
        <p:txBody>
          <a:bodyPr anchor="t">
            <a:spAutoFit/>
          </a:bodyPr>
          <a:lstStyle>
            <a:lvl1pPr>
              <a:lnSpc>
                <a:spcPct val="100000"/>
              </a:lnSpc>
              <a:defRPr sz="6000" spc="0">
                <a:solidFill>
                  <a:srgbClr val="DBDEE2"/>
                </a:solidFill>
                <a:latin typeface="FreightSansLFPro Medium"/>
                <a:ea typeface="FreightSansLFPro Medium"/>
                <a:cs typeface="FreightSansLFPro Medium"/>
                <a:sym typeface="FreightSansLFPro Medium"/>
              </a:defRPr>
            </a:lvl1pPr>
          </a:lstStyle>
          <a:p>
            <a:r>
              <a:t>Slide Subtitle </a:t>
            </a:r>
          </a:p>
        </p:txBody>
      </p:sp>
      <p:sp>
        <p:nvSpPr>
          <p:cNvPr id="89" name="Slide Title"/>
          <p:cNvSpPr>
            <a:spLocks noGrp="1"/>
          </p:cNvSpPr>
          <p:nvPr>
            <p:ph type="body" sz="quarter" idx="15"/>
          </p:nvPr>
        </p:nvSpPr>
        <p:spPr>
          <a:xfrm>
            <a:off x="1491288" y="1452809"/>
            <a:ext cx="21337925" cy="1276351"/>
          </a:xfrm>
          <a:prstGeom prst="rect">
            <a:avLst/>
          </a:prstGeom>
        </p:spPr>
        <p:txBody>
          <a:bodyPr anchor="t">
            <a:spAutoFit/>
          </a:bodyPr>
          <a:lstStyle>
            <a:lvl1pPr>
              <a:lnSpc>
                <a:spcPct val="80000"/>
              </a:lnSpc>
              <a:defRPr sz="10000" spc="0">
                <a:solidFill>
                  <a:schemeClr val="accent2"/>
                </a:solidFill>
                <a:latin typeface="+mn-lt"/>
                <a:ea typeface="+mn-ea"/>
                <a:cs typeface="+mn-cs"/>
                <a:sym typeface="FreightSansLFPro Semibold"/>
              </a:defRPr>
            </a:lvl1pPr>
          </a:lstStyle>
          <a:p>
            <a:r>
              <a:t>Slide Title </a:t>
            </a:r>
          </a:p>
        </p:txBody>
      </p:sp>
      <p:sp>
        <p:nvSpPr>
          <p:cNvPr id="9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atOff val="-54098"/>
            <a:lumOff val="-19411"/>
          </a:schemeClr>
        </a:solidFill>
        <a:effectLst/>
      </p:bgPr>
    </p:bg>
    <p:spTree>
      <p:nvGrpSpPr>
        <p:cNvPr id="1" name=""/>
        <p:cNvGrpSpPr/>
        <p:nvPr/>
      </p:nvGrpSpPr>
      <p:grpSpPr>
        <a:xfrm>
          <a:off x="0" y="0"/>
          <a:ext cx="0" cy="0"/>
          <a:chOff x="0" y="0"/>
          <a:chExt cx="0" cy="0"/>
        </a:xfrm>
      </p:grpSpPr>
      <p:pic>
        <p:nvPicPr>
          <p:cNvPr id="2" name="Facebook-06-2015-White.png" descr="Facebook-06-2015-White.png"/>
          <p:cNvPicPr>
            <a:picLocks noChangeAspect="1"/>
          </p:cNvPicPr>
          <p:nvPr/>
        </p:nvPicPr>
        <p:blipFill>
          <a:blip r:embed="rId14"/>
          <a:stretch>
            <a:fillRect/>
          </a:stretch>
        </p:blipFill>
        <p:spPr>
          <a:xfrm>
            <a:off x="7139786" y="5080000"/>
            <a:ext cx="10104428" cy="3556000"/>
          </a:xfrm>
          <a:prstGeom prst="rect">
            <a:avLst/>
          </a:prstGeom>
          <a:ln w="12700">
            <a:miter lim="400000"/>
          </a:ln>
        </p:spPr>
      </p:pic>
      <p:sp>
        <p:nvSpPr>
          <p:cNvPr id="3" name="Title Text"/>
          <p:cNvSpPr>
            <a:spLocks noGrp="1"/>
          </p:cNvSpPr>
          <p:nvPr>
            <p:ph type="title"/>
          </p:nvPr>
        </p:nvSpPr>
        <p:spPr>
          <a:xfrm>
            <a:off x="1733550" y="2305050"/>
            <a:ext cx="20897850" cy="46291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r>
              <a:t>Title Text</a:t>
            </a:r>
          </a:p>
        </p:txBody>
      </p:sp>
      <p:sp>
        <p:nvSpPr>
          <p:cNvPr id="4" name="Body Level One…"/>
          <p:cNvSpPr>
            <a:spLocks noGrp="1"/>
          </p:cNvSpPr>
          <p:nvPr>
            <p:ph type="body" idx="1"/>
          </p:nvPr>
        </p:nvSpPr>
        <p:spPr>
          <a:xfrm>
            <a:off x="1733550" y="7067550"/>
            <a:ext cx="20897850" cy="15811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r>
              <a:t>Body Level One</a:t>
            </a:r>
          </a:p>
          <a:p>
            <a:pPr lvl="1"/>
            <a:r>
              <a:t>Body Level Two</a:t>
            </a:r>
          </a:p>
          <a:p>
            <a:pPr lvl="2"/>
            <a:r>
              <a:t>Body Level Three</a:t>
            </a:r>
          </a:p>
          <a:p>
            <a:pPr lvl="3"/>
            <a:r>
              <a:t>Body Level Four</a:t>
            </a:r>
          </a:p>
          <a:p>
            <a:pPr lvl="4"/>
            <a:r>
              <a:t>Body Level Five</a:t>
            </a:r>
          </a:p>
        </p:txBody>
      </p:sp>
      <p:sp>
        <p:nvSpPr>
          <p:cNvPr id="5" name="Slide Number"/>
          <p:cNvSpPr>
            <a:spLocks noGrp="1"/>
          </p:cNvSpPr>
          <p:nvPr>
            <p:ph type="sldNum" sz="quarter" idx="2"/>
          </p:nvPr>
        </p:nvSpPr>
        <p:spPr>
          <a:xfrm>
            <a:off x="12020550" y="12852400"/>
            <a:ext cx="317500" cy="355601"/>
          </a:xfrm>
          <a:prstGeom prst="rect">
            <a:avLst/>
          </a:prstGeom>
          <a:ln w="12700">
            <a:miter lim="400000"/>
          </a:ln>
        </p:spPr>
        <p:txBody>
          <a:bodyPr wrap="none" lIns="0" tIns="0" rIns="0" bIns="0" anchor="ctr">
            <a:spAutoFit/>
          </a:bodyPr>
          <a:lstStyle>
            <a:lvl1pPr defTabSz="546100">
              <a:lnSpc>
                <a:spcPct val="100000"/>
              </a:lnSpc>
              <a:defRPr sz="2400">
                <a:solidFill>
                  <a:schemeClr val="accent5">
                    <a:hueOff val="-187283"/>
                    <a:satOff val="-87817"/>
                    <a:lumOff val="-61372"/>
                  </a:schemeClr>
                </a:solidFill>
                <a:latin typeface="Gill Sans"/>
                <a:ea typeface="Gill Sans"/>
                <a:cs typeface="Gill San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46100" latinLnBrk="0">
        <a:lnSpc>
          <a:spcPct val="100000"/>
        </a:lnSpc>
        <a:spcBef>
          <a:spcPts val="0"/>
        </a:spcBef>
        <a:spcAft>
          <a:spcPts val="0"/>
        </a:spcAft>
        <a:buClrTx/>
        <a:buSzTx/>
        <a:buFontTx/>
        <a:buNone/>
        <a:tabLst/>
        <a:defRPr sz="11400" b="0" i="0" u="none" strike="noStrike" cap="none" spc="0" baseline="0">
          <a:solidFill>
            <a:schemeClr val="accent5">
              <a:hueOff val="-187283"/>
              <a:satOff val="-87817"/>
              <a:lumOff val="-61372"/>
            </a:schemeClr>
          </a:solidFill>
          <a:uFillTx/>
          <a:latin typeface="Gill Sans"/>
          <a:ea typeface="Gill Sans"/>
          <a:cs typeface="Gill Sans"/>
          <a:sym typeface="Gill Sans"/>
        </a:defRPr>
      </a:lvl1pPr>
      <a:lvl2pPr marL="0" marR="0" indent="228600" algn="ctr" defTabSz="546100" latinLnBrk="0">
        <a:lnSpc>
          <a:spcPct val="100000"/>
        </a:lnSpc>
        <a:spcBef>
          <a:spcPts val="0"/>
        </a:spcBef>
        <a:spcAft>
          <a:spcPts val="0"/>
        </a:spcAft>
        <a:buClrTx/>
        <a:buSzTx/>
        <a:buFontTx/>
        <a:buNone/>
        <a:tabLst/>
        <a:defRPr sz="11400" b="0" i="0" u="none" strike="noStrike" cap="none" spc="0" baseline="0">
          <a:solidFill>
            <a:schemeClr val="accent5">
              <a:hueOff val="-187283"/>
              <a:satOff val="-87817"/>
              <a:lumOff val="-61372"/>
            </a:schemeClr>
          </a:solidFill>
          <a:uFillTx/>
          <a:latin typeface="Gill Sans"/>
          <a:ea typeface="Gill Sans"/>
          <a:cs typeface="Gill Sans"/>
          <a:sym typeface="Gill Sans"/>
        </a:defRPr>
      </a:lvl2pPr>
      <a:lvl3pPr marL="0" marR="0" indent="457200" algn="ctr" defTabSz="546100" latinLnBrk="0">
        <a:lnSpc>
          <a:spcPct val="100000"/>
        </a:lnSpc>
        <a:spcBef>
          <a:spcPts val="0"/>
        </a:spcBef>
        <a:spcAft>
          <a:spcPts val="0"/>
        </a:spcAft>
        <a:buClrTx/>
        <a:buSzTx/>
        <a:buFontTx/>
        <a:buNone/>
        <a:tabLst/>
        <a:defRPr sz="11400" b="0" i="0" u="none" strike="noStrike" cap="none" spc="0" baseline="0">
          <a:solidFill>
            <a:schemeClr val="accent5">
              <a:hueOff val="-187283"/>
              <a:satOff val="-87817"/>
              <a:lumOff val="-61372"/>
            </a:schemeClr>
          </a:solidFill>
          <a:uFillTx/>
          <a:latin typeface="Gill Sans"/>
          <a:ea typeface="Gill Sans"/>
          <a:cs typeface="Gill Sans"/>
          <a:sym typeface="Gill Sans"/>
        </a:defRPr>
      </a:lvl3pPr>
      <a:lvl4pPr marL="0" marR="0" indent="685800" algn="ctr" defTabSz="546100" latinLnBrk="0">
        <a:lnSpc>
          <a:spcPct val="100000"/>
        </a:lnSpc>
        <a:spcBef>
          <a:spcPts val="0"/>
        </a:spcBef>
        <a:spcAft>
          <a:spcPts val="0"/>
        </a:spcAft>
        <a:buClrTx/>
        <a:buSzTx/>
        <a:buFontTx/>
        <a:buNone/>
        <a:tabLst/>
        <a:defRPr sz="11400" b="0" i="0" u="none" strike="noStrike" cap="none" spc="0" baseline="0">
          <a:solidFill>
            <a:schemeClr val="accent5">
              <a:hueOff val="-187283"/>
              <a:satOff val="-87817"/>
              <a:lumOff val="-61372"/>
            </a:schemeClr>
          </a:solidFill>
          <a:uFillTx/>
          <a:latin typeface="Gill Sans"/>
          <a:ea typeface="Gill Sans"/>
          <a:cs typeface="Gill Sans"/>
          <a:sym typeface="Gill Sans"/>
        </a:defRPr>
      </a:lvl4pPr>
      <a:lvl5pPr marL="0" marR="0" indent="914400" algn="ctr" defTabSz="546100" latinLnBrk="0">
        <a:lnSpc>
          <a:spcPct val="100000"/>
        </a:lnSpc>
        <a:spcBef>
          <a:spcPts val="0"/>
        </a:spcBef>
        <a:spcAft>
          <a:spcPts val="0"/>
        </a:spcAft>
        <a:buClrTx/>
        <a:buSzTx/>
        <a:buFontTx/>
        <a:buNone/>
        <a:tabLst/>
        <a:defRPr sz="11400" b="0" i="0" u="none" strike="noStrike" cap="none" spc="0" baseline="0">
          <a:solidFill>
            <a:schemeClr val="accent5">
              <a:hueOff val="-187283"/>
              <a:satOff val="-87817"/>
              <a:lumOff val="-61372"/>
            </a:schemeClr>
          </a:solidFill>
          <a:uFillTx/>
          <a:latin typeface="Gill Sans"/>
          <a:ea typeface="Gill Sans"/>
          <a:cs typeface="Gill Sans"/>
          <a:sym typeface="Gill Sans"/>
        </a:defRPr>
      </a:lvl5pPr>
      <a:lvl6pPr marL="0" marR="0" indent="1143000" algn="ctr" defTabSz="546100" latinLnBrk="0">
        <a:lnSpc>
          <a:spcPct val="100000"/>
        </a:lnSpc>
        <a:spcBef>
          <a:spcPts val="0"/>
        </a:spcBef>
        <a:spcAft>
          <a:spcPts val="0"/>
        </a:spcAft>
        <a:buClrTx/>
        <a:buSzTx/>
        <a:buFontTx/>
        <a:buNone/>
        <a:tabLst/>
        <a:defRPr sz="11400" b="0" i="0" u="none" strike="noStrike" cap="none" spc="0" baseline="0">
          <a:solidFill>
            <a:schemeClr val="accent5">
              <a:hueOff val="-187283"/>
              <a:satOff val="-87817"/>
              <a:lumOff val="-61372"/>
            </a:schemeClr>
          </a:solidFill>
          <a:uFillTx/>
          <a:latin typeface="Gill Sans"/>
          <a:ea typeface="Gill Sans"/>
          <a:cs typeface="Gill Sans"/>
          <a:sym typeface="Gill Sans"/>
        </a:defRPr>
      </a:lvl6pPr>
      <a:lvl7pPr marL="0" marR="0" indent="1371600" algn="ctr" defTabSz="546100" latinLnBrk="0">
        <a:lnSpc>
          <a:spcPct val="100000"/>
        </a:lnSpc>
        <a:spcBef>
          <a:spcPts val="0"/>
        </a:spcBef>
        <a:spcAft>
          <a:spcPts val="0"/>
        </a:spcAft>
        <a:buClrTx/>
        <a:buSzTx/>
        <a:buFontTx/>
        <a:buNone/>
        <a:tabLst/>
        <a:defRPr sz="11400" b="0" i="0" u="none" strike="noStrike" cap="none" spc="0" baseline="0">
          <a:solidFill>
            <a:schemeClr val="accent5">
              <a:hueOff val="-187283"/>
              <a:satOff val="-87817"/>
              <a:lumOff val="-61372"/>
            </a:schemeClr>
          </a:solidFill>
          <a:uFillTx/>
          <a:latin typeface="Gill Sans"/>
          <a:ea typeface="Gill Sans"/>
          <a:cs typeface="Gill Sans"/>
          <a:sym typeface="Gill Sans"/>
        </a:defRPr>
      </a:lvl7pPr>
      <a:lvl8pPr marL="0" marR="0" indent="1600200" algn="ctr" defTabSz="546100" latinLnBrk="0">
        <a:lnSpc>
          <a:spcPct val="100000"/>
        </a:lnSpc>
        <a:spcBef>
          <a:spcPts val="0"/>
        </a:spcBef>
        <a:spcAft>
          <a:spcPts val="0"/>
        </a:spcAft>
        <a:buClrTx/>
        <a:buSzTx/>
        <a:buFontTx/>
        <a:buNone/>
        <a:tabLst/>
        <a:defRPr sz="11400" b="0" i="0" u="none" strike="noStrike" cap="none" spc="0" baseline="0">
          <a:solidFill>
            <a:schemeClr val="accent5">
              <a:hueOff val="-187283"/>
              <a:satOff val="-87817"/>
              <a:lumOff val="-61372"/>
            </a:schemeClr>
          </a:solidFill>
          <a:uFillTx/>
          <a:latin typeface="Gill Sans"/>
          <a:ea typeface="Gill Sans"/>
          <a:cs typeface="Gill Sans"/>
          <a:sym typeface="Gill Sans"/>
        </a:defRPr>
      </a:lvl8pPr>
      <a:lvl9pPr marL="0" marR="0" indent="1828800" algn="ctr" defTabSz="546100" latinLnBrk="0">
        <a:lnSpc>
          <a:spcPct val="100000"/>
        </a:lnSpc>
        <a:spcBef>
          <a:spcPts val="0"/>
        </a:spcBef>
        <a:spcAft>
          <a:spcPts val="0"/>
        </a:spcAft>
        <a:buClrTx/>
        <a:buSzTx/>
        <a:buFontTx/>
        <a:buNone/>
        <a:tabLst/>
        <a:defRPr sz="11400" b="0" i="0" u="none" strike="noStrike" cap="none" spc="0" baseline="0">
          <a:solidFill>
            <a:schemeClr val="accent5">
              <a:hueOff val="-187283"/>
              <a:satOff val="-87817"/>
              <a:lumOff val="-61372"/>
            </a:schemeClr>
          </a:solidFill>
          <a:uFillTx/>
          <a:latin typeface="Gill Sans"/>
          <a:ea typeface="Gill Sans"/>
          <a:cs typeface="Gill Sans"/>
          <a:sym typeface="Gill Sans"/>
        </a:defRPr>
      </a:lvl9pPr>
    </p:titleStyle>
    <p:bodyStyle>
      <a:lvl1pPr marL="0" marR="0" indent="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1pPr>
      <a:lvl2pPr marL="0" marR="0" indent="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2pPr>
      <a:lvl3pPr marL="0" marR="0" indent="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3pPr>
      <a:lvl4pPr marL="0" marR="0" indent="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4pPr>
      <a:lvl5pPr marL="0" marR="0" indent="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5pPr>
      <a:lvl6pPr marL="0" marR="0" indent="24130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6pPr>
      <a:lvl7pPr marL="0" marR="0" indent="46990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7pPr>
      <a:lvl8pPr marL="0" marR="0" indent="71120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8pPr>
      <a:lvl9pPr marL="0" marR="0" indent="95250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9pPr>
    </p:bodyStyle>
    <p:otherStyle>
      <a:lvl1pPr marL="0" marR="0" indent="0" algn="ctr" defTabSz="5461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228600" algn="ctr" defTabSz="5461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457200" algn="ctr" defTabSz="5461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685800" algn="ctr" defTabSz="5461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914400" algn="ctr" defTabSz="5461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1143000" algn="ctr" defTabSz="5461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1371600" algn="ctr" defTabSz="5461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1600200" algn="ctr" defTabSz="5461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1828800" algn="ctr" defTabSz="5461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pic>
        <p:nvPicPr>
          <p:cNvPr id="6" name="Google Shape;6;p1" descr="Wordmark-Cover.pdf"/>
          <p:cNvPicPr preferRelativeResize="0"/>
          <p:nvPr/>
        </p:nvPicPr>
        <p:blipFill rotWithShape="1">
          <a:blip r:embed="rId6">
            <a:alphaModFix/>
          </a:blip>
          <a:srcRect/>
          <a:stretch/>
        </p:blipFill>
        <p:spPr>
          <a:xfrm>
            <a:off x="7137696" y="5080000"/>
            <a:ext cx="10106526" cy="3556000"/>
          </a:xfrm>
          <a:prstGeom prst="rect">
            <a:avLst/>
          </a:prstGeom>
          <a:noFill/>
          <a:ln>
            <a:noFill/>
          </a:ln>
        </p:spPr>
      </p:pic>
      <p:sp>
        <p:nvSpPr>
          <p:cNvPr id="7" name="Google Shape;7;p1"/>
          <p:cNvSpPr txBox="1">
            <a:spLocks noGrp="1"/>
          </p:cNvSpPr>
          <p:nvPr>
            <p:ph type="sldNum" idx="12"/>
          </p:nvPr>
        </p:nvSpPr>
        <p:spPr>
          <a:xfrm>
            <a:off x="22818090" y="12666269"/>
            <a:ext cx="1463100" cy="1050000"/>
          </a:xfrm>
          <a:prstGeom prst="rect">
            <a:avLst/>
          </a:prstGeom>
          <a:noFill/>
          <a:ln>
            <a:noFill/>
          </a:ln>
        </p:spPr>
        <p:txBody>
          <a:bodyPr spcFirstLastPara="1" wrap="square" lIns="223475" tIns="223475" rIns="223475" bIns="223475" anchor="t" anchorCtr="0">
            <a:noAutofit/>
          </a:bodyPr>
          <a:lstStyle>
            <a:lvl1pPr lvl="0" algn="r">
              <a:buNone/>
              <a:defRPr sz="3200">
                <a:solidFill>
                  <a:schemeClr val="tx1"/>
                </a:solidFill>
              </a:defRPr>
            </a:lvl1pPr>
            <a:lvl2pPr lvl="1" algn="r">
              <a:buNone/>
              <a:defRPr sz="3200">
                <a:solidFill>
                  <a:schemeClr val="tx1"/>
                </a:solidFill>
              </a:defRPr>
            </a:lvl2pPr>
            <a:lvl3pPr lvl="2" algn="r">
              <a:buNone/>
              <a:defRPr sz="3200">
                <a:solidFill>
                  <a:schemeClr val="tx1"/>
                </a:solidFill>
              </a:defRPr>
            </a:lvl3pPr>
            <a:lvl4pPr lvl="3" algn="r">
              <a:buNone/>
              <a:defRPr sz="3200">
                <a:solidFill>
                  <a:schemeClr val="tx1"/>
                </a:solidFill>
              </a:defRPr>
            </a:lvl4pPr>
            <a:lvl5pPr lvl="4" algn="r">
              <a:buNone/>
              <a:defRPr sz="3200">
                <a:solidFill>
                  <a:schemeClr val="tx1"/>
                </a:solidFill>
              </a:defRPr>
            </a:lvl5pPr>
            <a:lvl6pPr lvl="5" algn="r">
              <a:buNone/>
              <a:defRPr sz="3200">
                <a:solidFill>
                  <a:schemeClr val="tx1"/>
                </a:solidFill>
              </a:defRPr>
            </a:lvl6pPr>
            <a:lvl7pPr lvl="6" algn="r">
              <a:buNone/>
              <a:defRPr sz="3200">
                <a:solidFill>
                  <a:schemeClr val="tx1"/>
                </a:solidFill>
              </a:defRPr>
            </a:lvl7pPr>
            <a:lvl8pPr lvl="7" algn="r">
              <a:buNone/>
              <a:defRPr sz="3200">
                <a:solidFill>
                  <a:schemeClr val="tx1"/>
                </a:solidFill>
              </a:defRPr>
            </a:lvl8pPr>
            <a:lvl9pPr lvl="8" algn="r">
              <a:buNone/>
              <a:defRPr sz="32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05753002"/>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8/docs/api/java/util/PriorityQueue.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hueOff val="6543232"/>
            <a:satOff val="-85876"/>
            <a:lumOff val="-8020"/>
          </a:schemeClr>
        </a:solidFill>
        <a:effectLst/>
      </p:bgPr>
    </p:bg>
    <p:spTree>
      <p:nvGrpSpPr>
        <p:cNvPr id="1" name=""/>
        <p:cNvGrpSpPr/>
        <p:nvPr/>
      </p:nvGrpSpPr>
      <p:grpSpPr>
        <a:xfrm>
          <a:off x="0" y="0"/>
          <a:ext cx="0" cy="0"/>
          <a:chOff x="0" y="0"/>
          <a:chExt cx="0" cy="0"/>
        </a:xfrm>
      </p:grpSpPr>
      <p:sp>
        <p:nvSpPr>
          <p:cNvPr id="122" name="CS 114: Introduction to Computer Science II"/>
          <p:cNvSpPr>
            <a:spLocks noGrp="1"/>
          </p:cNvSpPr>
          <p:nvPr>
            <p:ph type="body" idx="13"/>
          </p:nvPr>
        </p:nvSpPr>
        <p:spPr>
          <a:xfrm>
            <a:off x="1529823" y="4453799"/>
            <a:ext cx="22353996" cy="2984343"/>
          </a:xfrm>
          <a:prstGeom prst="rect">
            <a:avLst/>
          </a:prstGeom>
        </p:spPr>
        <p:txBody>
          <a:bodyPr/>
          <a:lstStyle/>
          <a:p>
            <a:r>
              <a:rPr dirty="0"/>
              <a:t>CS</a:t>
            </a:r>
            <a:r>
              <a:rPr lang="en-US" dirty="0"/>
              <a:t>C 2720</a:t>
            </a:r>
            <a:r>
              <a:rPr dirty="0"/>
              <a:t>: </a:t>
            </a:r>
            <a:r>
              <a:rPr lang="en-US" dirty="0"/>
              <a:t>Data Structures and Algorithms</a:t>
            </a:r>
            <a:endParaRPr dirty="0"/>
          </a:p>
        </p:txBody>
      </p:sp>
      <p:sp>
        <p:nvSpPr>
          <p:cNvPr id="123" name="John Tsai"/>
          <p:cNvSpPr>
            <a:spLocks noGrp="1"/>
          </p:cNvSpPr>
          <p:nvPr>
            <p:ph type="body" idx="14"/>
          </p:nvPr>
        </p:nvSpPr>
        <p:spPr>
          <a:prstGeom prst="rect">
            <a:avLst/>
          </a:prstGeom>
        </p:spPr>
        <p:txBody>
          <a:bodyPr/>
          <a:lstStyle/>
          <a:p>
            <a:r>
              <a:rPr lang="en-US" dirty="0"/>
              <a:t>Jun Yi</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AF77EA-20E5-4FA5-ACF3-9D17CC897340}"/>
              </a:ext>
            </a:extLst>
          </p:cNvPr>
          <p:cNvSpPr>
            <a:spLocks noGrp="1"/>
          </p:cNvSpPr>
          <p:nvPr>
            <p:ph type="body" sz="quarter" idx="13"/>
          </p:nvPr>
        </p:nvSpPr>
        <p:spPr>
          <a:xfrm>
            <a:off x="1796087" y="4933946"/>
            <a:ext cx="21337925" cy="2856167"/>
          </a:xfrm>
        </p:spPr>
        <p:txBody>
          <a:bodyPr/>
          <a:lstStyle/>
          <a:p>
            <a:r>
              <a:rPr lang="en-US" sz="8000" dirty="0"/>
              <a:t>Why we propose a new Data structure Heap to implement Priority Queue.</a:t>
            </a:r>
          </a:p>
        </p:txBody>
      </p:sp>
    </p:spTree>
    <p:extLst>
      <p:ext uri="{BB962C8B-B14F-4D97-AF65-F5344CB8AC3E}">
        <p14:creationId xmlns:p14="http://schemas.microsoft.com/office/powerpoint/2010/main" val="35975130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A4710FC-310A-4B8E-8EA8-47620440D1E9}"/>
              </a:ext>
            </a:extLst>
          </p:cNvPr>
          <p:cNvSpPr txBox="1">
            <a:spLocks/>
          </p:cNvSpPr>
          <p:nvPr/>
        </p:nvSpPr>
        <p:spPr>
          <a:xfrm>
            <a:off x="2379619" y="2207460"/>
            <a:ext cx="21337926" cy="89624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spAutoFit/>
          </a:bodyPr>
          <a:lstStyle>
            <a:lvl1pPr marL="0" marR="0" indent="0" algn="l" defTabSz="457200" latinLnBrk="0">
              <a:lnSpc>
                <a:spcPct val="120000"/>
              </a:lnSpc>
              <a:spcBef>
                <a:spcPts val="0"/>
              </a:spcBef>
              <a:spcAft>
                <a:spcPts val="0"/>
              </a:spcAft>
              <a:buClrTx/>
              <a:buSzTx/>
              <a:buFontTx/>
              <a:buNone/>
              <a:tabLst/>
              <a:defRPr sz="70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1pPr>
            <a:lvl2pPr marL="0" marR="0" indent="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2pPr>
            <a:lvl3pPr marL="0" marR="0" indent="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3pPr>
            <a:lvl4pPr marL="0" marR="0" indent="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4pPr>
            <a:lvl5pPr marL="0" marR="0" indent="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5pPr>
            <a:lvl6pPr marL="0" marR="0" indent="24130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6pPr>
            <a:lvl7pPr marL="0" marR="0" indent="46990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7pPr>
            <a:lvl8pPr marL="0" marR="0" indent="71120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8pPr>
            <a:lvl9pPr marL="0" marR="0" indent="952500" algn="l" defTabSz="457200" latinLnBrk="0">
              <a:lnSpc>
                <a:spcPct val="120000"/>
              </a:lnSpc>
              <a:spcBef>
                <a:spcPts val="0"/>
              </a:spcBef>
              <a:spcAft>
                <a:spcPts val="0"/>
              </a:spcAft>
              <a:buClrTx/>
              <a:buSzTx/>
              <a:buFontTx/>
              <a:buNone/>
              <a:tabLst/>
              <a:defRPr sz="4800" b="0" i="0" u="none" strike="noStrike" cap="none" spc="0" baseline="0">
                <a:solidFill>
                  <a:schemeClr val="accent4">
                    <a:hueOff val="1471509"/>
                    <a:satOff val="-67150"/>
                    <a:lumOff val="-27647"/>
                  </a:schemeClr>
                </a:solidFill>
                <a:uFillTx/>
                <a:latin typeface="FreightSansLFPro"/>
                <a:ea typeface="FreightSansLFPro"/>
                <a:cs typeface="FreightSansLFPro"/>
                <a:sym typeface="FreightSansLFPro"/>
              </a:defRPr>
            </a:lvl9pPr>
          </a:lstStyle>
          <a:p>
            <a:pPr hangingPunct="1"/>
            <a:r>
              <a:rPr lang="en-US"/>
              <a:t>Linked list:</a:t>
            </a:r>
          </a:p>
          <a:p>
            <a:pPr hangingPunct="1"/>
            <a:r>
              <a:rPr lang="en-US"/>
              <a:t>Insert(): O(1) (always insert in the head)</a:t>
            </a:r>
          </a:p>
          <a:p>
            <a:pPr hangingPunct="1"/>
            <a:r>
              <a:rPr lang="en-US"/>
              <a:t>Delete(): O(N) since you need to traversal the nodes</a:t>
            </a:r>
          </a:p>
          <a:p>
            <a:pPr hangingPunct="1"/>
            <a:endParaRPr lang="en-US"/>
          </a:p>
          <a:p>
            <a:pPr hangingPunct="1"/>
            <a:r>
              <a:rPr lang="en-US"/>
              <a:t>Binary Search Tree</a:t>
            </a:r>
          </a:p>
          <a:p>
            <a:pPr hangingPunct="1"/>
            <a:r>
              <a:rPr lang="en-US"/>
              <a:t>Insert(): O(log(n))</a:t>
            </a:r>
          </a:p>
          <a:p>
            <a:pPr hangingPunct="1"/>
            <a:r>
              <a:rPr lang="en-US"/>
              <a:t>Delete(): O(log(n))</a:t>
            </a:r>
            <a:endParaRPr lang="en-US" dirty="0"/>
          </a:p>
        </p:txBody>
      </p:sp>
    </p:spTree>
    <p:extLst>
      <p:ext uri="{BB962C8B-B14F-4D97-AF65-F5344CB8AC3E}">
        <p14:creationId xmlns:p14="http://schemas.microsoft.com/office/powerpoint/2010/main" val="239988489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Quiz 21"/>
          <p:cNvSpPr>
            <a:spLocks noGrp="1"/>
          </p:cNvSpPr>
          <p:nvPr>
            <p:ph type="body" idx="13"/>
          </p:nvPr>
        </p:nvSpPr>
        <p:spPr>
          <a:xfrm>
            <a:off x="1015002" y="6104492"/>
            <a:ext cx="22353996" cy="1507016"/>
          </a:xfrm>
          <a:prstGeom prst="rect">
            <a:avLst/>
          </a:prstGeom>
        </p:spPr>
        <p:txBody>
          <a:bodyPr/>
          <a:lstStyle/>
          <a:p>
            <a:r>
              <a:rPr lang="en-US"/>
              <a:t>Lecture 16 </a:t>
            </a:r>
            <a:r>
              <a:rPr lang="en-US" dirty="0"/>
              <a:t>- Heaps</a:t>
            </a:r>
            <a:endParaRPr dirty="0"/>
          </a:p>
        </p:txBody>
      </p:sp>
    </p:spTree>
    <p:extLst>
      <p:ext uri="{BB962C8B-B14F-4D97-AF65-F5344CB8AC3E}">
        <p14:creationId xmlns:p14="http://schemas.microsoft.com/office/powerpoint/2010/main" val="3226566350"/>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Breadth-First Search"/>
          <p:cNvSpPr>
            <a:spLocks noGrp="1"/>
          </p:cNvSpPr>
          <p:nvPr>
            <p:ph type="body" idx="13"/>
          </p:nvPr>
        </p:nvSpPr>
        <p:spPr>
          <a:prstGeom prst="rect">
            <a:avLst/>
          </a:prstGeom>
        </p:spPr>
        <p:txBody>
          <a:bodyPr/>
          <a:lstStyle>
            <a:lvl1pPr>
              <a:lnSpc>
                <a:spcPct val="80000"/>
              </a:lnSpc>
              <a:defRPr sz="10000" spc="0">
                <a:solidFill>
                  <a:schemeClr val="accent1">
                    <a:satOff val="-54098"/>
                    <a:lumOff val="-19411"/>
                  </a:schemeClr>
                </a:solidFill>
                <a:latin typeface="+mn-lt"/>
                <a:ea typeface="+mn-ea"/>
                <a:cs typeface="+mn-cs"/>
                <a:sym typeface="FreightSansLFPro Semibold"/>
              </a:defRPr>
            </a:lvl1pPr>
          </a:lstStyle>
          <a:p>
            <a:r>
              <a:rPr lang="en-US" dirty="0"/>
              <a:t>Heaps</a:t>
            </a:r>
            <a:endParaRPr dirty="0"/>
          </a:p>
        </p:txBody>
      </p:sp>
      <p:sp>
        <p:nvSpPr>
          <p:cNvPr id="183" name="Text"/>
          <p:cNvSpPr>
            <a:spLocks noGrp="1"/>
          </p:cNvSpPr>
          <p:nvPr>
            <p:ph type="body" idx="14"/>
          </p:nvPr>
        </p:nvSpPr>
        <p:spPr>
          <a:xfrm>
            <a:off x="1491288" y="2844887"/>
            <a:ext cx="21337925" cy="765049"/>
          </a:xfrm>
          <a:prstGeom prst="rect">
            <a:avLst/>
          </a:prstGeom>
        </p:spPr>
        <p:txBody>
          <a:bodyPr/>
          <a:lstStyle/>
          <a:p>
            <a:r>
              <a:rPr lang="en-US" dirty="0"/>
              <a:t>Completeness</a:t>
            </a:r>
            <a:endParaRPr dirty="0"/>
          </a:p>
        </p:txBody>
      </p:sp>
      <p:sp>
        <p:nvSpPr>
          <p:cNvPr id="184" name="Breadth-first search is an algorithm commonly used to find a given vertex in a tree. It is also analogous to linear searching through a list."/>
          <p:cNvSpPr>
            <a:spLocks noGrp="1"/>
          </p:cNvSpPr>
          <p:nvPr>
            <p:ph type="body" idx="15"/>
          </p:nvPr>
        </p:nvSpPr>
        <p:spPr>
          <a:xfrm>
            <a:off x="1523037" y="4821090"/>
            <a:ext cx="21337927" cy="7656327"/>
          </a:xfrm>
          <a:prstGeom prst="rect">
            <a:avLst/>
          </a:prstGeom>
        </p:spPr>
        <p:txBody>
          <a:bodyPr/>
          <a:lstStyle/>
          <a:p>
            <a:pPr rtl="0"/>
            <a:r>
              <a:rPr lang="en-US" dirty="0"/>
              <a:t>A </a:t>
            </a:r>
            <a:r>
              <a:rPr lang="en-US" b="1" dirty="0"/>
              <a:t>complete </a:t>
            </a:r>
            <a:r>
              <a:rPr lang="en-US" dirty="0"/>
              <a:t>tree is one in which all levels except maybe the last (deepest) are filled (i.e., the tree is as balanced as possible) and all nodes in the last level are as far left as possible (i.e., the last level is filled left to right).</a:t>
            </a:r>
          </a:p>
          <a:p>
            <a:br>
              <a:rPr lang="en-US" dirty="0"/>
            </a:br>
            <a:endParaRPr dirty="0"/>
          </a:p>
        </p:txBody>
      </p:sp>
    </p:spTree>
    <p:extLst>
      <p:ext uri="{BB962C8B-B14F-4D97-AF65-F5344CB8AC3E}">
        <p14:creationId xmlns:p14="http://schemas.microsoft.com/office/powerpoint/2010/main" val="2852415243"/>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Heaps</a:t>
            </a:r>
            <a:endParaRPr dirty="0"/>
          </a:p>
        </p:txBody>
      </p:sp>
      <p:sp>
        <p:nvSpPr>
          <p:cNvPr id="59" name="Google Shape;59;p10"/>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Completeness</a:t>
            </a:r>
            <a:endParaRPr/>
          </a:p>
        </p:txBody>
      </p:sp>
      <p:sp>
        <p:nvSpPr>
          <p:cNvPr id="60" name="Google Shape;60;p10"/>
          <p:cNvSpPr/>
          <p:nvPr/>
        </p:nvSpPr>
        <p:spPr>
          <a:xfrm>
            <a:off x="4399152" y="4641273"/>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0"/>
          <p:cNvSpPr/>
          <p:nvPr/>
        </p:nvSpPr>
        <p:spPr>
          <a:xfrm>
            <a:off x="2570352" y="603509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0"/>
          <p:cNvSpPr/>
          <p:nvPr/>
        </p:nvSpPr>
        <p:spPr>
          <a:xfrm>
            <a:off x="6227952" y="603509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30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0"/>
          <p:cNvSpPr/>
          <p:nvPr/>
        </p:nvSpPr>
        <p:spPr>
          <a:xfrm>
            <a:off x="1351152"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0"/>
          <p:cNvSpPr/>
          <p:nvPr/>
        </p:nvSpPr>
        <p:spPr>
          <a:xfrm>
            <a:off x="3595589"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0"/>
          <p:cNvSpPr/>
          <p:nvPr/>
        </p:nvSpPr>
        <p:spPr>
          <a:xfrm>
            <a:off x="5230426"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0"/>
          <p:cNvSpPr/>
          <p:nvPr/>
        </p:nvSpPr>
        <p:spPr>
          <a:xfrm>
            <a:off x="2570352" y="920634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0"/>
          <p:cNvSpPr/>
          <p:nvPr/>
        </p:nvSpPr>
        <p:spPr>
          <a:xfrm>
            <a:off x="4676243" y="920634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22</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68" name="Google Shape;68;p10"/>
          <p:cNvCxnSpPr/>
          <p:nvPr/>
        </p:nvCxnSpPr>
        <p:spPr>
          <a:xfrm flipH="1">
            <a:off x="3595452" y="5581362"/>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69" name="Google Shape;69;p10"/>
          <p:cNvCxnSpPr/>
          <p:nvPr/>
        </p:nvCxnSpPr>
        <p:spPr>
          <a:xfrm>
            <a:off x="5673771" y="5581362"/>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70" name="Google Shape;70;p10"/>
          <p:cNvCxnSpPr>
            <a:stCxn id="61" idx="3"/>
          </p:cNvCxnSpPr>
          <p:nvPr/>
        </p:nvCxnSpPr>
        <p:spPr>
          <a:xfrm flipH="1">
            <a:off x="2210100" y="7075750"/>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71" name="Google Shape;71;p10"/>
          <p:cNvCxnSpPr>
            <a:stCxn id="61" idx="5"/>
          </p:cNvCxnSpPr>
          <p:nvPr/>
        </p:nvCxnSpPr>
        <p:spPr>
          <a:xfrm>
            <a:off x="3611004" y="7075750"/>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72" name="Google Shape;72;p10"/>
          <p:cNvCxnSpPr>
            <a:stCxn id="62" idx="3"/>
          </p:cNvCxnSpPr>
          <p:nvPr/>
        </p:nvCxnSpPr>
        <p:spPr>
          <a:xfrm flipH="1">
            <a:off x="6061800" y="7075750"/>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73" name="Google Shape;73;p10"/>
          <p:cNvCxnSpPr>
            <a:endCxn id="66" idx="0"/>
          </p:cNvCxnSpPr>
          <p:nvPr/>
        </p:nvCxnSpPr>
        <p:spPr>
          <a:xfrm flipH="1">
            <a:off x="3179952" y="8573947"/>
            <a:ext cx="512700" cy="632400"/>
          </a:xfrm>
          <a:prstGeom prst="straightConnector1">
            <a:avLst/>
          </a:prstGeom>
          <a:noFill/>
          <a:ln w="38100" cap="flat" cmpd="sng">
            <a:solidFill>
              <a:srgbClr val="000000"/>
            </a:solidFill>
            <a:prstDash val="solid"/>
            <a:miter lim="400000"/>
            <a:headEnd type="none" w="sm" len="sm"/>
            <a:tailEnd type="triangle" w="med" len="med"/>
          </a:ln>
        </p:spPr>
      </p:cxnSp>
      <p:cxnSp>
        <p:nvCxnSpPr>
          <p:cNvPr id="74" name="Google Shape;74;p10"/>
          <p:cNvCxnSpPr>
            <a:stCxn id="64" idx="5"/>
            <a:endCxn id="67" idx="0"/>
          </p:cNvCxnSpPr>
          <p:nvPr/>
        </p:nvCxnSpPr>
        <p:spPr>
          <a:xfrm>
            <a:off x="4636241" y="8574062"/>
            <a:ext cx="649500" cy="632400"/>
          </a:xfrm>
          <a:prstGeom prst="straightConnector1">
            <a:avLst/>
          </a:prstGeom>
          <a:noFill/>
          <a:ln w="38100" cap="flat" cmpd="sng">
            <a:solidFill>
              <a:srgbClr val="000000"/>
            </a:solidFill>
            <a:prstDash val="solid"/>
            <a:miter lim="400000"/>
            <a:headEnd type="none" w="sm" len="sm"/>
            <a:tailEnd type="triangle" w="med" len="med"/>
          </a:ln>
        </p:spPr>
      </p:cxnSp>
      <p:sp>
        <p:nvSpPr>
          <p:cNvPr id="75" name="Google Shape;75;p10"/>
          <p:cNvSpPr/>
          <p:nvPr/>
        </p:nvSpPr>
        <p:spPr>
          <a:xfrm>
            <a:off x="12065744" y="4641273"/>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0"/>
          <p:cNvSpPr/>
          <p:nvPr/>
        </p:nvSpPr>
        <p:spPr>
          <a:xfrm>
            <a:off x="10236944" y="603509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0"/>
          <p:cNvSpPr/>
          <p:nvPr/>
        </p:nvSpPr>
        <p:spPr>
          <a:xfrm>
            <a:off x="13894544" y="603509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30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0"/>
          <p:cNvSpPr/>
          <p:nvPr/>
        </p:nvSpPr>
        <p:spPr>
          <a:xfrm>
            <a:off x="9017744"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0"/>
          <p:cNvSpPr/>
          <p:nvPr/>
        </p:nvSpPr>
        <p:spPr>
          <a:xfrm>
            <a:off x="11262181"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0"/>
          <p:cNvSpPr/>
          <p:nvPr/>
        </p:nvSpPr>
        <p:spPr>
          <a:xfrm>
            <a:off x="12897018"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0"/>
          <p:cNvSpPr/>
          <p:nvPr/>
        </p:nvSpPr>
        <p:spPr>
          <a:xfrm>
            <a:off x="7952505" y="920634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0"/>
          <p:cNvSpPr/>
          <p:nvPr/>
        </p:nvSpPr>
        <p:spPr>
          <a:xfrm>
            <a:off x="10058396" y="920634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22</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83" name="Google Shape;83;p10"/>
          <p:cNvCxnSpPr/>
          <p:nvPr/>
        </p:nvCxnSpPr>
        <p:spPr>
          <a:xfrm flipH="1">
            <a:off x="11262044" y="5581362"/>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84" name="Google Shape;84;p10"/>
          <p:cNvCxnSpPr/>
          <p:nvPr/>
        </p:nvCxnSpPr>
        <p:spPr>
          <a:xfrm>
            <a:off x="13340363" y="5581362"/>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85" name="Google Shape;85;p10"/>
          <p:cNvCxnSpPr>
            <a:stCxn id="76" idx="3"/>
          </p:cNvCxnSpPr>
          <p:nvPr/>
        </p:nvCxnSpPr>
        <p:spPr>
          <a:xfrm flipH="1">
            <a:off x="9876691" y="7075750"/>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86" name="Google Shape;86;p10"/>
          <p:cNvCxnSpPr>
            <a:stCxn id="76" idx="5"/>
          </p:cNvCxnSpPr>
          <p:nvPr/>
        </p:nvCxnSpPr>
        <p:spPr>
          <a:xfrm>
            <a:off x="11277596" y="7075750"/>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87" name="Google Shape;87;p10"/>
          <p:cNvCxnSpPr>
            <a:stCxn id="77" idx="3"/>
          </p:cNvCxnSpPr>
          <p:nvPr/>
        </p:nvCxnSpPr>
        <p:spPr>
          <a:xfrm flipH="1">
            <a:off x="13728391" y="7075750"/>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88" name="Google Shape;88;p10"/>
          <p:cNvCxnSpPr>
            <a:endCxn id="81" idx="0"/>
          </p:cNvCxnSpPr>
          <p:nvPr/>
        </p:nvCxnSpPr>
        <p:spPr>
          <a:xfrm flipH="1">
            <a:off x="8562105" y="8573947"/>
            <a:ext cx="512700" cy="632400"/>
          </a:xfrm>
          <a:prstGeom prst="straightConnector1">
            <a:avLst/>
          </a:prstGeom>
          <a:noFill/>
          <a:ln w="38100" cap="flat" cmpd="sng">
            <a:solidFill>
              <a:srgbClr val="000000"/>
            </a:solidFill>
            <a:prstDash val="solid"/>
            <a:miter lim="400000"/>
            <a:headEnd type="none" w="sm" len="sm"/>
            <a:tailEnd type="triangle" w="med" len="med"/>
          </a:ln>
        </p:spPr>
      </p:cxnSp>
      <p:cxnSp>
        <p:nvCxnSpPr>
          <p:cNvPr id="89" name="Google Shape;89;p10"/>
          <p:cNvCxnSpPr>
            <a:endCxn id="82" idx="0"/>
          </p:cNvCxnSpPr>
          <p:nvPr/>
        </p:nvCxnSpPr>
        <p:spPr>
          <a:xfrm>
            <a:off x="10018496" y="8573947"/>
            <a:ext cx="649500" cy="632400"/>
          </a:xfrm>
          <a:prstGeom prst="straightConnector1">
            <a:avLst/>
          </a:prstGeom>
          <a:noFill/>
          <a:ln w="38100" cap="flat" cmpd="sng">
            <a:solidFill>
              <a:srgbClr val="000000"/>
            </a:solidFill>
            <a:prstDash val="solid"/>
            <a:miter lim="400000"/>
            <a:headEnd type="none" w="sm" len="sm"/>
            <a:tailEnd type="triangle" w="med" len="med"/>
          </a:ln>
        </p:spPr>
      </p:cxnSp>
      <p:sp>
        <p:nvSpPr>
          <p:cNvPr id="90" name="Google Shape;90;p10"/>
          <p:cNvSpPr/>
          <p:nvPr/>
        </p:nvSpPr>
        <p:spPr>
          <a:xfrm>
            <a:off x="18994580" y="4641273"/>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0"/>
          <p:cNvSpPr/>
          <p:nvPr/>
        </p:nvSpPr>
        <p:spPr>
          <a:xfrm>
            <a:off x="17165780" y="603509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0"/>
          <p:cNvSpPr/>
          <p:nvPr/>
        </p:nvSpPr>
        <p:spPr>
          <a:xfrm>
            <a:off x="20823380" y="603509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30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0"/>
          <p:cNvSpPr/>
          <p:nvPr/>
        </p:nvSpPr>
        <p:spPr>
          <a:xfrm>
            <a:off x="15946580"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0"/>
          <p:cNvSpPr/>
          <p:nvPr/>
        </p:nvSpPr>
        <p:spPr>
          <a:xfrm>
            <a:off x="18191017"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0"/>
          <p:cNvSpPr/>
          <p:nvPr/>
        </p:nvSpPr>
        <p:spPr>
          <a:xfrm>
            <a:off x="19825855"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0"/>
          <p:cNvSpPr/>
          <p:nvPr/>
        </p:nvSpPr>
        <p:spPr>
          <a:xfrm>
            <a:off x="17553366" y="966891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0"/>
          <p:cNvSpPr/>
          <p:nvPr/>
        </p:nvSpPr>
        <p:spPr>
          <a:xfrm>
            <a:off x="18994580" y="9641322"/>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5</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98" name="Google Shape;98;p10"/>
          <p:cNvCxnSpPr/>
          <p:nvPr/>
        </p:nvCxnSpPr>
        <p:spPr>
          <a:xfrm flipH="1">
            <a:off x="18190880" y="5581362"/>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99" name="Google Shape;99;p10"/>
          <p:cNvCxnSpPr/>
          <p:nvPr/>
        </p:nvCxnSpPr>
        <p:spPr>
          <a:xfrm>
            <a:off x="20269198" y="5581362"/>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100" name="Google Shape;100;p10"/>
          <p:cNvCxnSpPr>
            <a:stCxn id="91" idx="3"/>
          </p:cNvCxnSpPr>
          <p:nvPr/>
        </p:nvCxnSpPr>
        <p:spPr>
          <a:xfrm flipH="1">
            <a:off x="16805527" y="7075750"/>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101" name="Google Shape;101;p10"/>
          <p:cNvCxnSpPr>
            <a:stCxn id="91" idx="5"/>
          </p:cNvCxnSpPr>
          <p:nvPr/>
        </p:nvCxnSpPr>
        <p:spPr>
          <a:xfrm>
            <a:off x="18206432" y="7075750"/>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102" name="Google Shape;102;p10"/>
          <p:cNvCxnSpPr>
            <a:stCxn id="92" idx="3"/>
          </p:cNvCxnSpPr>
          <p:nvPr/>
        </p:nvCxnSpPr>
        <p:spPr>
          <a:xfrm flipH="1">
            <a:off x="20657227" y="7075750"/>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103" name="Google Shape;103;p10"/>
          <p:cNvCxnSpPr>
            <a:stCxn id="94" idx="3"/>
            <a:endCxn id="96" idx="0"/>
          </p:cNvCxnSpPr>
          <p:nvPr/>
        </p:nvCxnSpPr>
        <p:spPr>
          <a:xfrm flipH="1">
            <a:off x="18162865" y="8574062"/>
            <a:ext cx="206700" cy="1095000"/>
          </a:xfrm>
          <a:prstGeom prst="straightConnector1">
            <a:avLst/>
          </a:prstGeom>
          <a:noFill/>
          <a:ln w="38100" cap="flat" cmpd="sng">
            <a:solidFill>
              <a:srgbClr val="000000"/>
            </a:solidFill>
            <a:prstDash val="solid"/>
            <a:miter lim="400000"/>
            <a:headEnd type="none" w="sm" len="sm"/>
            <a:tailEnd type="triangle" w="med" len="med"/>
          </a:ln>
        </p:spPr>
      </p:cxnSp>
      <p:cxnSp>
        <p:nvCxnSpPr>
          <p:cNvPr id="104" name="Google Shape;104;p10"/>
          <p:cNvCxnSpPr>
            <a:stCxn id="94" idx="5"/>
            <a:endCxn id="97" idx="0"/>
          </p:cNvCxnSpPr>
          <p:nvPr/>
        </p:nvCxnSpPr>
        <p:spPr>
          <a:xfrm>
            <a:off x="19231669" y="8574062"/>
            <a:ext cx="372600" cy="1067400"/>
          </a:xfrm>
          <a:prstGeom prst="straightConnector1">
            <a:avLst/>
          </a:prstGeom>
          <a:noFill/>
          <a:ln w="38100" cap="flat" cmpd="sng">
            <a:solidFill>
              <a:srgbClr val="000000"/>
            </a:solidFill>
            <a:prstDash val="solid"/>
            <a:miter lim="400000"/>
            <a:headEnd type="none" w="sm" len="sm"/>
            <a:tailEnd type="triangle" w="med" len="med"/>
          </a:ln>
        </p:spPr>
      </p:cxnSp>
      <p:sp>
        <p:nvSpPr>
          <p:cNvPr id="105" name="Google Shape;105;p10"/>
          <p:cNvSpPr/>
          <p:nvPr/>
        </p:nvSpPr>
        <p:spPr>
          <a:xfrm>
            <a:off x="7253189"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32</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106" name="Google Shape;106;p10"/>
          <p:cNvCxnSpPr/>
          <p:nvPr/>
        </p:nvCxnSpPr>
        <p:spPr>
          <a:xfrm>
            <a:off x="7268604" y="7075750"/>
            <a:ext cx="386400" cy="457800"/>
          </a:xfrm>
          <a:prstGeom prst="straightConnector1">
            <a:avLst/>
          </a:prstGeom>
          <a:noFill/>
          <a:ln w="38100" cap="flat" cmpd="sng">
            <a:solidFill>
              <a:srgbClr val="000000"/>
            </a:solidFill>
            <a:prstDash val="solid"/>
            <a:miter lim="400000"/>
            <a:headEnd type="none" w="sm" len="sm"/>
            <a:tailEnd type="triangle" w="med" len="med"/>
          </a:ln>
        </p:spPr>
      </p:cxnSp>
      <p:sp>
        <p:nvSpPr>
          <p:cNvPr id="107" name="Google Shape;107;p10"/>
          <p:cNvSpPr txBox="1"/>
          <p:nvPr/>
        </p:nvSpPr>
        <p:spPr>
          <a:xfrm>
            <a:off x="1351152" y="11155114"/>
            <a:ext cx="7121100" cy="16929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110000"/>
              </a:lnSpc>
              <a:spcBef>
                <a:spcPts val="0"/>
              </a:spcBef>
              <a:spcAft>
                <a:spcPts val="0"/>
              </a:spcAft>
              <a:buClr>
                <a:srgbClr val="FF0000"/>
              </a:buClr>
              <a:buSzPts val="5000"/>
              <a:buFont typeface="Arial"/>
              <a:buNone/>
              <a:tabLst/>
              <a:defRPr/>
            </a:pPr>
            <a:r>
              <a:rPr kumimoji="0" lang="en-US" sz="5000" b="0" i="0" u="none" strike="noStrike" kern="0" cap="none" spc="0" normalizeH="0" baseline="0" noProof="0">
                <a:ln>
                  <a:noFill/>
                </a:ln>
                <a:solidFill>
                  <a:srgbClr val="FF0000"/>
                </a:solidFill>
                <a:effectLst/>
                <a:uLnTx/>
                <a:uFillTx/>
                <a:latin typeface="Arial"/>
                <a:ea typeface="Arial"/>
                <a:cs typeface="Arial"/>
                <a:sym typeface="Arial"/>
              </a:rPr>
              <a:t>Not complete – last level is not filled left to right</a:t>
            </a:r>
            <a:endParaRPr kumimoji="0" sz="5000" b="0" i="0" u="none" strike="noStrike" kern="0" cap="none" spc="0" normalizeH="0" baseline="0" noProof="0">
              <a:ln>
                <a:noFill/>
              </a:ln>
              <a:solidFill>
                <a:srgbClr val="FF0000"/>
              </a:solidFill>
              <a:effectLst/>
              <a:uLnTx/>
              <a:uFillTx/>
              <a:latin typeface="Arial"/>
              <a:ea typeface="Arial"/>
              <a:cs typeface="Arial"/>
              <a:sym typeface="Arial"/>
            </a:endParaRPr>
          </a:p>
        </p:txBody>
      </p:sp>
      <p:sp>
        <p:nvSpPr>
          <p:cNvPr id="108" name="Google Shape;108;p10"/>
          <p:cNvSpPr txBox="1"/>
          <p:nvPr/>
        </p:nvSpPr>
        <p:spPr>
          <a:xfrm>
            <a:off x="8920762" y="11155114"/>
            <a:ext cx="7121100" cy="16929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110000"/>
              </a:lnSpc>
              <a:spcBef>
                <a:spcPts val="0"/>
              </a:spcBef>
              <a:spcAft>
                <a:spcPts val="0"/>
              </a:spcAft>
              <a:buClr>
                <a:srgbClr val="FF0000"/>
              </a:buClr>
              <a:buSzPts val="5000"/>
              <a:buFont typeface="Arial"/>
              <a:buNone/>
              <a:tabLst/>
              <a:defRPr/>
            </a:pPr>
            <a:r>
              <a:rPr kumimoji="0" lang="en-US" sz="5000" b="0" i="0" u="none" strike="noStrike" kern="0" cap="none" spc="0" normalizeH="0" baseline="0" noProof="0">
                <a:ln>
                  <a:noFill/>
                </a:ln>
                <a:solidFill>
                  <a:srgbClr val="FF0000"/>
                </a:solidFill>
                <a:effectLst/>
                <a:uLnTx/>
                <a:uFillTx/>
                <a:latin typeface="Arial"/>
                <a:ea typeface="Arial"/>
                <a:cs typeface="Arial"/>
                <a:sym typeface="Arial"/>
              </a:rPr>
              <a:t>Not complete – third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10000"/>
              </a:lnSpc>
              <a:spcBef>
                <a:spcPts val="0"/>
              </a:spcBef>
              <a:spcAft>
                <a:spcPts val="0"/>
              </a:spcAft>
              <a:buClr>
                <a:srgbClr val="FF0000"/>
              </a:buClr>
              <a:buSzPts val="5000"/>
              <a:buFont typeface="Arial"/>
              <a:buNone/>
              <a:tabLst/>
              <a:defRPr/>
            </a:pPr>
            <a:r>
              <a:rPr kumimoji="0" lang="en-US" sz="5000" b="0" i="0" u="none" strike="noStrike" kern="0" cap="none" spc="0" normalizeH="0" baseline="0" noProof="0">
                <a:ln>
                  <a:noFill/>
                </a:ln>
                <a:solidFill>
                  <a:srgbClr val="FF0000"/>
                </a:solidFill>
                <a:effectLst/>
                <a:uLnTx/>
                <a:uFillTx/>
                <a:latin typeface="Arial"/>
                <a:ea typeface="Arial"/>
                <a:cs typeface="Arial"/>
                <a:sym typeface="Arial"/>
              </a:rPr>
              <a:t>level is not full</a:t>
            </a:r>
            <a:endParaRPr kumimoji="0" sz="5000" b="0" i="0" u="none" strike="noStrike" kern="0" cap="none" spc="0" normalizeH="0" baseline="0" noProof="0">
              <a:ln>
                <a:noFill/>
              </a:ln>
              <a:solidFill>
                <a:srgbClr val="FF0000"/>
              </a:solidFill>
              <a:effectLst/>
              <a:uLnTx/>
              <a:uFillTx/>
              <a:latin typeface="Arial"/>
              <a:ea typeface="Arial"/>
              <a:cs typeface="Arial"/>
              <a:sym typeface="Arial"/>
            </a:endParaRPr>
          </a:p>
        </p:txBody>
      </p:sp>
      <p:sp>
        <p:nvSpPr>
          <p:cNvPr id="109" name="Google Shape;109;p10"/>
          <p:cNvSpPr/>
          <p:nvPr/>
        </p:nvSpPr>
        <p:spPr>
          <a:xfrm>
            <a:off x="14898995" y="968184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0"/>
          <p:cNvSpPr/>
          <p:nvPr/>
        </p:nvSpPr>
        <p:spPr>
          <a:xfrm>
            <a:off x="16279089" y="968184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22</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111" name="Google Shape;111;p10"/>
          <p:cNvCxnSpPr>
            <a:stCxn id="93" idx="3"/>
            <a:endCxn id="109" idx="0"/>
          </p:cNvCxnSpPr>
          <p:nvPr/>
        </p:nvCxnSpPr>
        <p:spPr>
          <a:xfrm flipH="1">
            <a:off x="15508627" y="8574062"/>
            <a:ext cx="616500" cy="1107900"/>
          </a:xfrm>
          <a:prstGeom prst="straightConnector1">
            <a:avLst/>
          </a:prstGeom>
          <a:noFill/>
          <a:ln w="38100" cap="flat" cmpd="sng">
            <a:solidFill>
              <a:srgbClr val="000000"/>
            </a:solidFill>
            <a:prstDash val="solid"/>
            <a:miter lim="400000"/>
            <a:headEnd type="none" w="sm" len="sm"/>
            <a:tailEnd type="triangle" w="med" len="med"/>
          </a:ln>
        </p:spPr>
      </p:cxnSp>
      <p:cxnSp>
        <p:nvCxnSpPr>
          <p:cNvPr id="112" name="Google Shape;112;p10"/>
          <p:cNvCxnSpPr/>
          <p:nvPr/>
        </p:nvCxnSpPr>
        <p:spPr>
          <a:xfrm>
            <a:off x="16928352" y="8752610"/>
            <a:ext cx="146700" cy="929100"/>
          </a:xfrm>
          <a:prstGeom prst="straightConnector1">
            <a:avLst/>
          </a:prstGeom>
          <a:noFill/>
          <a:ln w="38100" cap="flat" cmpd="sng">
            <a:solidFill>
              <a:srgbClr val="000000"/>
            </a:solidFill>
            <a:prstDash val="solid"/>
            <a:miter lim="400000"/>
            <a:headEnd type="none" w="sm" len="sm"/>
            <a:tailEnd type="triangle" w="med" len="med"/>
          </a:ln>
        </p:spPr>
      </p:cxnSp>
      <p:sp>
        <p:nvSpPr>
          <p:cNvPr id="113" name="Google Shape;113;p10"/>
          <p:cNvSpPr/>
          <p:nvPr/>
        </p:nvSpPr>
        <p:spPr>
          <a:xfrm>
            <a:off x="21892863" y="753341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32</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114" name="Google Shape;114;p10"/>
          <p:cNvCxnSpPr/>
          <p:nvPr/>
        </p:nvCxnSpPr>
        <p:spPr>
          <a:xfrm>
            <a:off x="21908277" y="7075750"/>
            <a:ext cx="386400" cy="457800"/>
          </a:xfrm>
          <a:prstGeom prst="straightConnector1">
            <a:avLst/>
          </a:prstGeom>
          <a:noFill/>
          <a:ln w="38100" cap="flat" cmpd="sng">
            <a:solidFill>
              <a:srgbClr val="000000"/>
            </a:solidFill>
            <a:prstDash val="solid"/>
            <a:miter lim="400000"/>
            <a:headEnd type="none" w="sm" len="sm"/>
            <a:tailEnd type="triangle" w="med" len="med"/>
          </a:ln>
        </p:spPr>
      </p:cxnSp>
      <p:sp>
        <p:nvSpPr>
          <p:cNvPr id="115" name="Google Shape;115;p10"/>
          <p:cNvSpPr txBox="1"/>
          <p:nvPr/>
        </p:nvSpPr>
        <p:spPr>
          <a:xfrm>
            <a:off x="15816863" y="11167227"/>
            <a:ext cx="7121100" cy="22851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110000"/>
              </a:lnSpc>
              <a:spcBef>
                <a:spcPts val="0"/>
              </a:spcBef>
              <a:spcAft>
                <a:spcPts val="0"/>
              </a:spcAft>
              <a:buClr>
                <a:srgbClr val="92D050"/>
              </a:buClr>
              <a:buSzPts val="4500"/>
              <a:buFont typeface="Arial"/>
              <a:buNone/>
              <a:tabLst/>
              <a:defRPr/>
            </a:pPr>
            <a:r>
              <a:rPr kumimoji="0" lang="en-US" sz="4500" b="0" i="0" u="none" strike="noStrike" kern="0" cap="none" spc="0" normalizeH="0" baseline="0" noProof="0">
                <a:ln>
                  <a:noFill/>
                </a:ln>
                <a:solidFill>
                  <a:srgbClr val="92D050"/>
                </a:solidFill>
                <a:effectLst/>
                <a:uLnTx/>
                <a:uFillTx/>
                <a:latin typeface="Arial"/>
                <a:ea typeface="Arial"/>
                <a:cs typeface="Arial"/>
                <a:sym typeface="Arial"/>
              </a:rPr>
              <a:t>Complete – all levels except the last are full &amp; the last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10000"/>
              </a:lnSpc>
              <a:spcBef>
                <a:spcPts val="0"/>
              </a:spcBef>
              <a:spcAft>
                <a:spcPts val="0"/>
              </a:spcAft>
              <a:buClr>
                <a:srgbClr val="92D050"/>
              </a:buClr>
              <a:buSzPts val="4500"/>
              <a:buFont typeface="Arial"/>
              <a:buNone/>
              <a:tabLst/>
              <a:defRPr/>
            </a:pPr>
            <a:r>
              <a:rPr kumimoji="0" lang="en-US" sz="4500" b="0" i="0" u="none" strike="noStrike" kern="0" cap="none" spc="0" normalizeH="0" baseline="0" noProof="0">
                <a:ln>
                  <a:noFill/>
                </a:ln>
                <a:solidFill>
                  <a:srgbClr val="92D050"/>
                </a:solidFill>
                <a:effectLst/>
                <a:uLnTx/>
                <a:uFillTx/>
                <a:latin typeface="Arial"/>
                <a:ea typeface="Arial"/>
                <a:cs typeface="Arial"/>
                <a:sym typeface="Arial"/>
              </a:rPr>
              <a:t>level is filled left to right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0"/>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3200" b="0" i="0" u="none" strike="noStrike" kern="0" cap="none" spc="0" normalizeH="0" baseline="0" noProof="0">
                <a:ln>
                  <a:noFill/>
                </a:ln>
                <a:solidFill>
                  <a:srgbClr val="53585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3200" b="0" i="0" u="none" strike="noStrike" kern="0" cap="none" spc="0" normalizeH="0" baseline="0" noProof="0">
              <a:ln>
                <a:noFill/>
              </a:ln>
              <a:solidFill>
                <a:srgbClr val="53585F"/>
              </a:solidFill>
              <a:effectLst/>
              <a:uLnTx/>
              <a:uFillTx/>
              <a:latin typeface="Arial"/>
              <a:cs typeface="Arial"/>
              <a:sym typeface="Arial"/>
            </a:endParaRPr>
          </a:p>
        </p:txBody>
      </p:sp>
    </p:spTree>
    <p:extLst>
      <p:ext uri="{BB962C8B-B14F-4D97-AF65-F5344CB8AC3E}">
        <p14:creationId xmlns:p14="http://schemas.microsoft.com/office/powerpoint/2010/main" val="1420387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1"/>
          <p:cNvSpPr txBox="1">
            <a:spLocks noGrp="1"/>
          </p:cNvSpPr>
          <p:nvPr>
            <p:ph type="title"/>
          </p:nvPr>
        </p:nvSpPr>
        <p:spPr>
          <a:xfrm>
            <a:off x="180066" y="1136323"/>
            <a:ext cx="24384000" cy="2286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9600" dirty="0">
                <a:solidFill>
                  <a:srgbClr val="FFFF00"/>
                </a:solidFill>
              </a:rPr>
              <a:t>Which tree is complete?</a:t>
            </a:r>
            <a:br>
              <a:rPr lang="en-US" sz="9600" dirty="0">
                <a:solidFill>
                  <a:srgbClr val="FFFF00"/>
                </a:solidFill>
              </a:rPr>
            </a:br>
            <a:r>
              <a:rPr lang="en-US" sz="9600" dirty="0">
                <a:solidFill>
                  <a:srgbClr val="FFFF00"/>
                </a:solidFill>
              </a:rPr>
              <a:t>    </a:t>
            </a:r>
            <a:r>
              <a:rPr lang="en-US" sz="7000" dirty="0">
                <a:solidFill>
                  <a:srgbClr val="FFFF00"/>
                </a:solidFill>
              </a:rPr>
              <a:t>A)					   B) 			         C)		         D)</a:t>
            </a:r>
            <a:endParaRPr dirty="0"/>
          </a:p>
        </p:txBody>
      </p:sp>
      <p:sp>
        <p:nvSpPr>
          <p:cNvPr id="122" name="Google Shape;122;p11"/>
          <p:cNvSpPr/>
          <p:nvPr/>
        </p:nvSpPr>
        <p:spPr>
          <a:xfrm>
            <a:off x="5166180" y="6144491"/>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24</a:t>
            </a:r>
            <a:endParaRPr/>
          </a:p>
        </p:txBody>
      </p:sp>
      <p:sp>
        <p:nvSpPr>
          <p:cNvPr id="123" name="Google Shape;123;p11"/>
          <p:cNvSpPr/>
          <p:nvPr/>
        </p:nvSpPr>
        <p:spPr>
          <a:xfrm>
            <a:off x="3337380" y="7538316"/>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124" name="Google Shape;124;p11"/>
          <p:cNvSpPr/>
          <p:nvPr/>
        </p:nvSpPr>
        <p:spPr>
          <a:xfrm>
            <a:off x="5670981" y="10676721"/>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30</a:t>
            </a:r>
            <a:endParaRPr/>
          </a:p>
        </p:txBody>
      </p:sp>
      <p:sp>
        <p:nvSpPr>
          <p:cNvPr id="125" name="Google Shape;125;p11"/>
          <p:cNvSpPr/>
          <p:nvPr/>
        </p:nvSpPr>
        <p:spPr>
          <a:xfrm>
            <a:off x="2118180" y="9036628"/>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126" name="Google Shape;126;p11"/>
          <p:cNvSpPr/>
          <p:nvPr/>
        </p:nvSpPr>
        <p:spPr>
          <a:xfrm>
            <a:off x="4362617" y="9036628"/>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25</a:t>
            </a:r>
            <a:endParaRPr/>
          </a:p>
        </p:txBody>
      </p:sp>
      <p:sp>
        <p:nvSpPr>
          <p:cNvPr id="127" name="Google Shape;127;p11"/>
          <p:cNvSpPr/>
          <p:nvPr/>
        </p:nvSpPr>
        <p:spPr>
          <a:xfrm>
            <a:off x="4043571" y="10676721"/>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sp>
        <p:nvSpPr>
          <p:cNvPr id="128" name="Google Shape;128;p11"/>
          <p:cNvSpPr/>
          <p:nvPr/>
        </p:nvSpPr>
        <p:spPr>
          <a:xfrm>
            <a:off x="1052941" y="10709565"/>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20</a:t>
            </a:r>
            <a:endParaRPr/>
          </a:p>
        </p:txBody>
      </p:sp>
      <p:sp>
        <p:nvSpPr>
          <p:cNvPr id="129" name="Google Shape;129;p11"/>
          <p:cNvSpPr/>
          <p:nvPr/>
        </p:nvSpPr>
        <p:spPr>
          <a:xfrm>
            <a:off x="2660851" y="10709565"/>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22</a:t>
            </a:r>
            <a:endParaRPr sz="5000" b="0" i="0" u="none" strike="noStrike" cap="none">
              <a:solidFill>
                <a:srgbClr val="FFFFFF"/>
              </a:solidFill>
              <a:latin typeface="Gill Sans"/>
              <a:ea typeface="Gill Sans"/>
              <a:cs typeface="Gill Sans"/>
              <a:sym typeface="Gill Sans"/>
            </a:endParaRPr>
          </a:p>
        </p:txBody>
      </p:sp>
      <p:cxnSp>
        <p:nvCxnSpPr>
          <p:cNvPr id="130" name="Google Shape;130;p11"/>
          <p:cNvCxnSpPr/>
          <p:nvPr/>
        </p:nvCxnSpPr>
        <p:spPr>
          <a:xfrm flipH="1">
            <a:off x="4362480" y="7084580"/>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131" name="Google Shape;131;p11"/>
          <p:cNvCxnSpPr/>
          <p:nvPr/>
        </p:nvCxnSpPr>
        <p:spPr>
          <a:xfrm flipH="1">
            <a:off x="4556676" y="10222985"/>
            <a:ext cx="399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132" name="Google Shape;132;p11"/>
          <p:cNvCxnSpPr>
            <a:stCxn id="123" idx="3"/>
          </p:cNvCxnSpPr>
          <p:nvPr/>
        </p:nvCxnSpPr>
        <p:spPr>
          <a:xfrm flipH="1">
            <a:off x="2977128" y="8578968"/>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133" name="Google Shape;133;p11"/>
          <p:cNvCxnSpPr>
            <a:stCxn id="123" idx="5"/>
          </p:cNvCxnSpPr>
          <p:nvPr/>
        </p:nvCxnSpPr>
        <p:spPr>
          <a:xfrm>
            <a:off x="4378032" y="8578968"/>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134" name="Google Shape;134;p11"/>
          <p:cNvCxnSpPr>
            <a:stCxn id="126" idx="5"/>
            <a:endCxn id="124" idx="0"/>
          </p:cNvCxnSpPr>
          <p:nvPr/>
        </p:nvCxnSpPr>
        <p:spPr>
          <a:xfrm>
            <a:off x="5403269" y="10077280"/>
            <a:ext cx="877200" cy="599400"/>
          </a:xfrm>
          <a:prstGeom prst="straightConnector1">
            <a:avLst/>
          </a:prstGeom>
          <a:noFill/>
          <a:ln w="38100" cap="flat" cmpd="sng">
            <a:solidFill>
              <a:srgbClr val="000000"/>
            </a:solidFill>
            <a:prstDash val="solid"/>
            <a:miter lim="400000"/>
            <a:headEnd type="none" w="sm" len="sm"/>
            <a:tailEnd type="triangle" w="med" len="med"/>
          </a:ln>
        </p:spPr>
      </p:cxnSp>
      <p:cxnSp>
        <p:nvCxnSpPr>
          <p:cNvPr id="135" name="Google Shape;135;p11"/>
          <p:cNvCxnSpPr>
            <a:endCxn id="128" idx="0"/>
          </p:cNvCxnSpPr>
          <p:nvPr/>
        </p:nvCxnSpPr>
        <p:spPr>
          <a:xfrm flipH="1">
            <a:off x="1662541" y="10077165"/>
            <a:ext cx="512700" cy="632400"/>
          </a:xfrm>
          <a:prstGeom prst="straightConnector1">
            <a:avLst/>
          </a:prstGeom>
          <a:noFill/>
          <a:ln w="38100" cap="flat" cmpd="sng">
            <a:solidFill>
              <a:srgbClr val="000000"/>
            </a:solidFill>
            <a:prstDash val="solid"/>
            <a:miter lim="400000"/>
            <a:headEnd type="none" w="sm" len="sm"/>
            <a:tailEnd type="triangle" w="med" len="med"/>
          </a:ln>
        </p:spPr>
      </p:cxnSp>
      <p:cxnSp>
        <p:nvCxnSpPr>
          <p:cNvPr id="136" name="Google Shape;136;p11"/>
          <p:cNvCxnSpPr>
            <a:stCxn id="125" idx="5"/>
            <a:endCxn id="129" idx="0"/>
          </p:cNvCxnSpPr>
          <p:nvPr/>
        </p:nvCxnSpPr>
        <p:spPr>
          <a:xfrm>
            <a:off x="3158832" y="10077280"/>
            <a:ext cx="111600" cy="632400"/>
          </a:xfrm>
          <a:prstGeom prst="straightConnector1">
            <a:avLst/>
          </a:prstGeom>
          <a:noFill/>
          <a:ln w="38100" cap="flat" cmpd="sng">
            <a:solidFill>
              <a:srgbClr val="000000"/>
            </a:solidFill>
            <a:prstDash val="solid"/>
            <a:miter lim="400000"/>
            <a:headEnd type="none" w="sm" len="sm"/>
            <a:tailEnd type="triangle" w="med" len="med"/>
          </a:ln>
        </p:spPr>
      </p:cxnSp>
      <p:sp>
        <p:nvSpPr>
          <p:cNvPr id="137" name="Google Shape;137;p11"/>
          <p:cNvSpPr/>
          <p:nvPr/>
        </p:nvSpPr>
        <p:spPr>
          <a:xfrm>
            <a:off x="9944749" y="6296949"/>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138" name="Google Shape;138;p11"/>
          <p:cNvSpPr/>
          <p:nvPr/>
        </p:nvSpPr>
        <p:spPr>
          <a:xfrm>
            <a:off x="12278350" y="9435354"/>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30</a:t>
            </a:r>
            <a:endParaRPr/>
          </a:p>
        </p:txBody>
      </p:sp>
      <p:sp>
        <p:nvSpPr>
          <p:cNvPr id="139" name="Google Shape;139;p11"/>
          <p:cNvSpPr/>
          <p:nvPr/>
        </p:nvSpPr>
        <p:spPr>
          <a:xfrm>
            <a:off x="8725549" y="7795261"/>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140" name="Google Shape;140;p11"/>
          <p:cNvSpPr/>
          <p:nvPr/>
        </p:nvSpPr>
        <p:spPr>
          <a:xfrm>
            <a:off x="10969986" y="7795261"/>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25</a:t>
            </a:r>
            <a:endParaRPr/>
          </a:p>
        </p:txBody>
      </p:sp>
      <p:sp>
        <p:nvSpPr>
          <p:cNvPr id="141" name="Google Shape;141;p11"/>
          <p:cNvSpPr/>
          <p:nvPr/>
        </p:nvSpPr>
        <p:spPr>
          <a:xfrm>
            <a:off x="10650940" y="9435354"/>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sp>
        <p:nvSpPr>
          <p:cNvPr id="142" name="Google Shape;142;p11"/>
          <p:cNvSpPr/>
          <p:nvPr/>
        </p:nvSpPr>
        <p:spPr>
          <a:xfrm>
            <a:off x="9268220" y="9468198"/>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22</a:t>
            </a:r>
            <a:endParaRPr sz="5000" b="0" i="0" u="none" strike="noStrike" cap="none">
              <a:solidFill>
                <a:srgbClr val="FFFFFF"/>
              </a:solidFill>
              <a:latin typeface="Gill Sans"/>
              <a:ea typeface="Gill Sans"/>
              <a:cs typeface="Gill Sans"/>
              <a:sym typeface="Gill Sans"/>
            </a:endParaRPr>
          </a:p>
        </p:txBody>
      </p:sp>
      <p:cxnSp>
        <p:nvCxnSpPr>
          <p:cNvPr id="143" name="Google Shape;143;p11"/>
          <p:cNvCxnSpPr/>
          <p:nvPr/>
        </p:nvCxnSpPr>
        <p:spPr>
          <a:xfrm flipH="1">
            <a:off x="11164045" y="8981618"/>
            <a:ext cx="399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144" name="Google Shape;144;p11"/>
          <p:cNvCxnSpPr>
            <a:stCxn id="137" idx="3"/>
          </p:cNvCxnSpPr>
          <p:nvPr/>
        </p:nvCxnSpPr>
        <p:spPr>
          <a:xfrm flipH="1">
            <a:off x="9584497" y="7337601"/>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145" name="Google Shape;145;p11"/>
          <p:cNvCxnSpPr>
            <a:stCxn id="137" idx="5"/>
          </p:cNvCxnSpPr>
          <p:nvPr/>
        </p:nvCxnSpPr>
        <p:spPr>
          <a:xfrm>
            <a:off x="10985401" y="7337601"/>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146" name="Google Shape;146;p11"/>
          <p:cNvCxnSpPr>
            <a:stCxn id="140" idx="5"/>
            <a:endCxn id="138" idx="0"/>
          </p:cNvCxnSpPr>
          <p:nvPr/>
        </p:nvCxnSpPr>
        <p:spPr>
          <a:xfrm>
            <a:off x="12010638" y="8835913"/>
            <a:ext cx="877200" cy="599400"/>
          </a:xfrm>
          <a:prstGeom prst="straightConnector1">
            <a:avLst/>
          </a:prstGeom>
          <a:noFill/>
          <a:ln w="38100" cap="flat" cmpd="sng">
            <a:solidFill>
              <a:srgbClr val="000000"/>
            </a:solidFill>
            <a:prstDash val="solid"/>
            <a:miter lim="400000"/>
            <a:headEnd type="none" w="sm" len="sm"/>
            <a:tailEnd type="triangle" w="med" len="med"/>
          </a:ln>
        </p:spPr>
      </p:cxnSp>
      <p:cxnSp>
        <p:nvCxnSpPr>
          <p:cNvPr id="147" name="Google Shape;147;p11"/>
          <p:cNvCxnSpPr>
            <a:stCxn id="139" idx="5"/>
            <a:endCxn id="142" idx="0"/>
          </p:cNvCxnSpPr>
          <p:nvPr/>
        </p:nvCxnSpPr>
        <p:spPr>
          <a:xfrm>
            <a:off x="9766201" y="8835913"/>
            <a:ext cx="111600" cy="632400"/>
          </a:xfrm>
          <a:prstGeom prst="straightConnector1">
            <a:avLst/>
          </a:prstGeom>
          <a:noFill/>
          <a:ln w="38100" cap="flat" cmpd="sng">
            <a:solidFill>
              <a:srgbClr val="000000"/>
            </a:solidFill>
            <a:prstDash val="solid"/>
            <a:miter lim="400000"/>
            <a:headEnd type="none" w="sm" len="sm"/>
            <a:tailEnd type="triangle" w="med" len="med"/>
          </a:ln>
        </p:spPr>
      </p:cxnSp>
      <p:sp>
        <p:nvSpPr>
          <p:cNvPr id="148" name="Google Shape;148;p11"/>
          <p:cNvSpPr/>
          <p:nvPr/>
        </p:nvSpPr>
        <p:spPr>
          <a:xfrm>
            <a:off x="16784425" y="6238271"/>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149" name="Google Shape;149;p11"/>
          <p:cNvSpPr/>
          <p:nvPr/>
        </p:nvSpPr>
        <p:spPr>
          <a:xfrm>
            <a:off x="15565225" y="7736583"/>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150" name="Google Shape;150;p11"/>
          <p:cNvSpPr/>
          <p:nvPr/>
        </p:nvSpPr>
        <p:spPr>
          <a:xfrm>
            <a:off x="17809663" y="7736583"/>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25</a:t>
            </a:r>
            <a:endParaRPr/>
          </a:p>
        </p:txBody>
      </p:sp>
      <p:sp>
        <p:nvSpPr>
          <p:cNvPr id="151" name="Google Shape;151;p11"/>
          <p:cNvSpPr/>
          <p:nvPr/>
        </p:nvSpPr>
        <p:spPr>
          <a:xfrm>
            <a:off x="14499986" y="9409520"/>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20</a:t>
            </a:r>
            <a:endParaRPr/>
          </a:p>
        </p:txBody>
      </p:sp>
      <p:cxnSp>
        <p:nvCxnSpPr>
          <p:cNvPr id="152" name="Google Shape;152;p11"/>
          <p:cNvCxnSpPr>
            <a:stCxn id="148" idx="3"/>
          </p:cNvCxnSpPr>
          <p:nvPr/>
        </p:nvCxnSpPr>
        <p:spPr>
          <a:xfrm flipH="1">
            <a:off x="16424173" y="7278923"/>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153" name="Google Shape;153;p11"/>
          <p:cNvCxnSpPr>
            <a:stCxn id="148" idx="5"/>
          </p:cNvCxnSpPr>
          <p:nvPr/>
        </p:nvCxnSpPr>
        <p:spPr>
          <a:xfrm>
            <a:off x="17825078" y="7278923"/>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154" name="Google Shape;154;p11"/>
          <p:cNvCxnSpPr>
            <a:endCxn id="151" idx="0"/>
          </p:cNvCxnSpPr>
          <p:nvPr/>
        </p:nvCxnSpPr>
        <p:spPr>
          <a:xfrm flipH="1">
            <a:off x="15109586" y="8777120"/>
            <a:ext cx="512700" cy="632400"/>
          </a:xfrm>
          <a:prstGeom prst="straightConnector1">
            <a:avLst/>
          </a:prstGeom>
          <a:noFill/>
          <a:ln w="38100" cap="flat" cmpd="sng">
            <a:solidFill>
              <a:srgbClr val="000000"/>
            </a:solidFill>
            <a:prstDash val="solid"/>
            <a:miter lim="400000"/>
            <a:headEnd type="none" w="sm" len="sm"/>
            <a:tailEnd type="triangle" w="med" len="med"/>
          </a:ln>
        </p:spPr>
      </p:cxnSp>
      <p:sp>
        <p:nvSpPr>
          <p:cNvPr id="155" name="Google Shape;155;p11"/>
          <p:cNvSpPr/>
          <p:nvPr/>
        </p:nvSpPr>
        <p:spPr>
          <a:xfrm>
            <a:off x="21032796" y="6037869"/>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156" name="Google Shape;156;p11"/>
          <p:cNvSpPr/>
          <p:nvPr/>
        </p:nvSpPr>
        <p:spPr>
          <a:xfrm>
            <a:off x="22058033" y="7536181"/>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25</a:t>
            </a:r>
            <a:endParaRPr/>
          </a:p>
        </p:txBody>
      </p:sp>
      <p:sp>
        <p:nvSpPr>
          <p:cNvPr id="157" name="Google Shape;157;p11"/>
          <p:cNvSpPr/>
          <p:nvPr/>
        </p:nvSpPr>
        <p:spPr>
          <a:xfrm>
            <a:off x="21738987" y="9176274"/>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cxnSp>
        <p:nvCxnSpPr>
          <p:cNvPr id="158" name="Google Shape;158;p11"/>
          <p:cNvCxnSpPr/>
          <p:nvPr/>
        </p:nvCxnSpPr>
        <p:spPr>
          <a:xfrm flipH="1">
            <a:off x="22252091" y="8722538"/>
            <a:ext cx="399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159" name="Google Shape;159;p11"/>
          <p:cNvCxnSpPr>
            <a:stCxn id="155" idx="5"/>
          </p:cNvCxnSpPr>
          <p:nvPr/>
        </p:nvCxnSpPr>
        <p:spPr>
          <a:xfrm>
            <a:off x="22073448" y="7078521"/>
            <a:ext cx="386400" cy="457800"/>
          </a:xfrm>
          <a:prstGeom prst="straightConnector1">
            <a:avLst/>
          </a:prstGeom>
          <a:noFill/>
          <a:ln w="38100" cap="flat" cmpd="sng">
            <a:solidFill>
              <a:srgbClr val="000000"/>
            </a:solidFill>
            <a:prstDash val="solid"/>
            <a:miter lim="400000"/>
            <a:headEnd type="none" w="sm" len="sm"/>
            <a:tailEnd type="triangle" w="med" len="med"/>
          </a:ln>
        </p:spPr>
      </p:cxnSp>
      <p:sp>
        <p:nvSpPr>
          <p:cNvPr id="160" name="Google Shape;160;p11"/>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81956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Breadth-First Search"/>
          <p:cNvSpPr>
            <a:spLocks noGrp="1"/>
          </p:cNvSpPr>
          <p:nvPr>
            <p:ph type="body" idx="13"/>
          </p:nvPr>
        </p:nvSpPr>
        <p:spPr>
          <a:prstGeom prst="rect">
            <a:avLst/>
          </a:prstGeom>
        </p:spPr>
        <p:txBody>
          <a:bodyPr/>
          <a:lstStyle>
            <a:lvl1pPr>
              <a:lnSpc>
                <a:spcPct val="80000"/>
              </a:lnSpc>
              <a:defRPr sz="10000" spc="0">
                <a:solidFill>
                  <a:schemeClr val="accent1">
                    <a:satOff val="-54098"/>
                    <a:lumOff val="-19411"/>
                  </a:schemeClr>
                </a:solidFill>
                <a:latin typeface="+mn-lt"/>
                <a:ea typeface="+mn-ea"/>
                <a:cs typeface="+mn-cs"/>
                <a:sym typeface="FreightSansLFPro Semibold"/>
              </a:defRPr>
            </a:lvl1pPr>
          </a:lstStyle>
          <a:p>
            <a:r>
              <a:rPr lang="en-US" dirty="0"/>
              <a:t>Binary Heaps</a:t>
            </a:r>
            <a:endParaRPr dirty="0"/>
          </a:p>
        </p:txBody>
      </p:sp>
      <p:sp>
        <p:nvSpPr>
          <p:cNvPr id="183" name="Text"/>
          <p:cNvSpPr>
            <a:spLocks noGrp="1"/>
          </p:cNvSpPr>
          <p:nvPr>
            <p:ph type="body" idx="14"/>
          </p:nvPr>
        </p:nvSpPr>
        <p:spPr>
          <a:xfrm>
            <a:off x="1491288" y="2844887"/>
            <a:ext cx="21337925" cy="765049"/>
          </a:xfrm>
          <a:prstGeom prst="rect">
            <a:avLst/>
          </a:prstGeom>
        </p:spPr>
        <p:txBody>
          <a:bodyPr/>
          <a:lstStyle/>
          <a:p>
            <a:r>
              <a:rPr lang="en-US" dirty="0"/>
              <a:t>Completeness</a:t>
            </a:r>
            <a:endParaRPr dirty="0"/>
          </a:p>
        </p:txBody>
      </p:sp>
      <p:sp>
        <p:nvSpPr>
          <p:cNvPr id="184" name="Breadth-first search is an algorithm commonly used to find a given vertex in a tree. It is also analogous to linear searching through a list."/>
          <p:cNvSpPr>
            <a:spLocks noGrp="1"/>
          </p:cNvSpPr>
          <p:nvPr>
            <p:ph type="body" idx="15"/>
          </p:nvPr>
        </p:nvSpPr>
        <p:spPr>
          <a:xfrm>
            <a:off x="1523037" y="4821090"/>
            <a:ext cx="21337927" cy="6363665"/>
          </a:xfrm>
          <a:prstGeom prst="rect">
            <a:avLst/>
          </a:prstGeom>
        </p:spPr>
        <p:txBody>
          <a:bodyPr/>
          <a:lstStyle/>
          <a:p>
            <a:pPr rtl="0"/>
            <a:r>
              <a:rPr lang="en-US" dirty="0"/>
              <a:t>A binary heap is a binary tree with the following properties:</a:t>
            </a:r>
          </a:p>
          <a:p>
            <a:pPr marL="1143000" indent="-1143000" rtl="0">
              <a:buFont typeface="+mj-lt"/>
              <a:buAutoNum type="arabicPeriod"/>
            </a:pPr>
            <a:r>
              <a:rPr lang="en-US" dirty="0"/>
              <a:t>Is complete (remember, all levels full except last, which is left to right)</a:t>
            </a:r>
          </a:p>
          <a:p>
            <a:pPr marL="1143000" indent="-1143000" rtl="0">
              <a:buFont typeface="+mj-lt"/>
              <a:buAutoNum type="arabicPeriod"/>
            </a:pPr>
            <a:r>
              <a:rPr lang="en-US" dirty="0"/>
              <a:t>Root of the tree is the maximum (or minimum), and every subtree is also a binary heap</a:t>
            </a:r>
            <a:endParaRPr dirty="0"/>
          </a:p>
        </p:txBody>
      </p:sp>
    </p:spTree>
    <p:extLst>
      <p:ext uri="{BB962C8B-B14F-4D97-AF65-F5344CB8AC3E}">
        <p14:creationId xmlns:p14="http://schemas.microsoft.com/office/powerpoint/2010/main" val="947586917"/>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Heaps</a:t>
            </a:r>
            <a:endParaRPr/>
          </a:p>
        </p:txBody>
      </p:sp>
      <p:sp>
        <p:nvSpPr>
          <p:cNvPr id="214" name="Google Shape;214;p15"/>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Definition</a:t>
            </a:r>
            <a:endParaRPr/>
          </a:p>
        </p:txBody>
      </p:sp>
      <p:sp>
        <p:nvSpPr>
          <p:cNvPr id="215" name="Google Shape;215;p15"/>
          <p:cNvSpPr/>
          <p:nvPr/>
        </p:nvSpPr>
        <p:spPr>
          <a:xfrm>
            <a:off x="5619584" y="4826000"/>
            <a:ext cx="1219200" cy="1219200"/>
          </a:xfrm>
          <a:prstGeom prst="ellipse">
            <a:avLst/>
          </a:prstGeom>
          <a:solidFill>
            <a:srgbClr val="C00000"/>
          </a:solid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216;p15"/>
          <p:cNvSpPr/>
          <p:nvPr/>
        </p:nvSpPr>
        <p:spPr>
          <a:xfrm>
            <a:off x="37907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217;p15"/>
          <p:cNvSpPr/>
          <p:nvPr/>
        </p:nvSpPr>
        <p:spPr>
          <a:xfrm>
            <a:off x="74483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218;p15"/>
          <p:cNvSpPr/>
          <p:nvPr/>
        </p:nvSpPr>
        <p:spPr>
          <a:xfrm>
            <a:off x="2571584"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219;p15"/>
          <p:cNvSpPr/>
          <p:nvPr/>
        </p:nvSpPr>
        <p:spPr>
          <a:xfrm>
            <a:off x="4816021"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220;p15"/>
          <p:cNvSpPr/>
          <p:nvPr/>
        </p:nvSpPr>
        <p:spPr>
          <a:xfrm>
            <a:off x="6450858"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221;p15"/>
          <p:cNvSpPr/>
          <p:nvPr/>
        </p:nvSpPr>
        <p:spPr>
          <a:xfrm>
            <a:off x="4206421"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222;p15"/>
          <p:cNvSpPr/>
          <p:nvPr/>
        </p:nvSpPr>
        <p:spPr>
          <a:xfrm>
            <a:off x="5537017"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23" name="Google Shape;223;p15"/>
          <p:cNvCxnSpPr/>
          <p:nvPr/>
        </p:nvCxnSpPr>
        <p:spPr>
          <a:xfrm flipH="1">
            <a:off x="4815884" y="5766089"/>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224" name="Google Shape;224;p15"/>
          <p:cNvCxnSpPr/>
          <p:nvPr/>
        </p:nvCxnSpPr>
        <p:spPr>
          <a:xfrm>
            <a:off x="6894203" y="5766089"/>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225" name="Google Shape;225;p15"/>
          <p:cNvCxnSpPr>
            <a:stCxn id="216" idx="3"/>
          </p:cNvCxnSpPr>
          <p:nvPr/>
        </p:nvCxnSpPr>
        <p:spPr>
          <a:xfrm flipH="1">
            <a:off x="3430532" y="7260477"/>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226" name="Google Shape;226;p15"/>
          <p:cNvCxnSpPr>
            <a:stCxn id="216" idx="5"/>
          </p:cNvCxnSpPr>
          <p:nvPr/>
        </p:nvCxnSpPr>
        <p:spPr>
          <a:xfrm>
            <a:off x="4831436"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227" name="Google Shape;227;p15"/>
          <p:cNvCxnSpPr>
            <a:stCxn id="217" idx="3"/>
          </p:cNvCxnSpPr>
          <p:nvPr/>
        </p:nvCxnSpPr>
        <p:spPr>
          <a:xfrm flipH="1">
            <a:off x="7282232" y="7260477"/>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228" name="Google Shape;228;p15"/>
          <p:cNvCxnSpPr>
            <a:stCxn id="219" idx="3"/>
            <a:endCxn id="221" idx="0"/>
          </p:cNvCxnSpPr>
          <p:nvPr/>
        </p:nvCxnSpPr>
        <p:spPr>
          <a:xfrm flipH="1">
            <a:off x="4816069" y="8758789"/>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229" name="Google Shape;229;p15"/>
          <p:cNvCxnSpPr>
            <a:stCxn id="219" idx="5"/>
            <a:endCxn id="222" idx="0"/>
          </p:cNvCxnSpPr>
          <p:nvPr/>
        </p:nvCxnSpPr>
        <p:spPr>
          <a:xfrm>
            <a:off x="5856673" y="8758789"/>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230" name="Google Shape;230;p15"/>
          <p:cNvSpPr/>
          <p:nvPr/>
        </p:nvSpPr>
        <p:spPr>
          <a:xfrm>
            <a:off x="1721064"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231;p15"/>
          <p:cNvSpPr/>
          <p:nvPr/>
        </p:nvSpPr>
        <p:spPr>
          <a:xfrm>
            <a:off x="298722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5</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232" name="Google Shape;232;p15"/>
          <p:cNvCxnSpPr>
            <a:stCxn id="218" idx="3"/>
            <a:endCxn id="230" idx="0"/>
          </p:cNvCxnSpPr>
          <p:nvPr/>
        </p:nvCxnSpPr>
        <p:spPr>
          <a:xfrm flipH="1">
            <a:off x="2330732" y="8758789"/>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233" name="Google Shape;233;p15"/>
          <p:cNvCxnSpPr/>
          <p:nvPr/>
        </p:nvCxnSpPr>
        <p:spPr>
          <a:xfrm>
            <a:off x="3567991" y="8832850"/>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234" name="Google Shape;234;p15"/>
          <p:cNvSpPr/>
          <p:nvPr/>
        </p:nvSpPr>
        <p:spPr>
          <a:xfrm>
            <a:off x="8517866"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20</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235" name="Google Shape;235;p15"/>
          <p:cNvCxnSpPr/>
          <p:nvPr/>
        </p:nvCxnSpPr>
        <p:spPr>
          <a:xfrm>
            <a:off x="8533281"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sp>
        <p:nvSpPr>
          <p:cNvPr id="236" name="Google Shape;236;p15"/>
          <p:cNvSpPr/>
          <p:nvPr/>
        </p:nvSpPr>
        <p:spPr>
          <a:xfrm>
            <a:off x="15964855" y="4798351"/>
            <a:ext cx="1219200" cy="1219200"/>
          </a:xfrm>
          <a:prstGeom prst="ellipse">
            <a:avLst/>
          </a:prstGeom>
          <a:solidFill>
            <a:srgbClr val="C00000"/>
          </a:solid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 name="Google Shape;237;p15"/>
          <p:cNvSpPr/>
          <p:nvPr/>
        </p:nvSpPr>
        <p:spPr>
          <a:xfrm>
            <a:off x="14136055" y="6192176"/>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3</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sp>
        <p:nvSpPr>
          <p:cNvPr id="238" name="Google Shape;238;p15"/>
          <p:cNvSpPr/>
          <p:nvPr/>
        </p:nvSpPr>
        <p:spPr>
          <a:xfrm>
            <a:off x="17793655" y="6192176"/>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 name="Google Shape;239;p15"/>
          <p:cNvSpPr/>
          <p:nvPr/>
        </p:nvSpPr>
        <p:spPr>
          <a:xfrm>
            <a:off x="12916854" y="769048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 name="Google Shape;240;p15"/>
          <p:cNvSpPr/>
          <p:nvPr/>
        </p:nvSpPr>
        <p:spPr>
          <a:xfrm>
            <a:off x="15161291" y="769048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241;p15"/>
          <p:cNvSpPr/>
          <p:nvPr/>
        </p:nvSpPr>
        <p:spPr>
          <a:xfrm>
            <a:off x="16796128" y="769048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242;p15"/>
          <p:cNvSpPr/>
          <p:nvPr/>
        </p:nvSpPr>
        <p:spPr>
          <a:xfrm>
            <a:off x="1455169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243;p15"/>
          <p:cNvSpPr/>
          <p:nvPr/>
        </p:nvSpPr>
        <p:spPr>
          <a:xfrm>
            <a:off x="15882288"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17</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244" name="Google Shape;244;p15"/>
          <p:cNvCxnSpPr/>
          <p:nvPr/>
        </p:nvCxnSpPr>
        <p:spPr>
          <a:xfrm flipH="1">
            <a:off x="15161155" y="5738440"/>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245" name="Google Shape;245;p15"/>
          <p:cNvCxnSpPr/>
          <p:nvPr/>
        </p:nvCxnSpPr>
        <p:spPr>
          <a:xfrm>
            <a:off x="17239473" y="5738440"/>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246" name="Google Shape;246;p15"/>
          <p:cNvCxnSpPr>
            <a:stCxn id="237" idx="3"/>
          </p:cNvCxnSpPr>
          <p:nvPr/>
        </p:nvCxnSpPr>
        <p:spPr>
          <a:xfrm flipH="1">
            <a:off x="13775802" y="7232828"/>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247" name="Google Shape;247;p15"/>
          <p:cNvCxnSpPr>
            <a:stCxn id="237" idx="5"/>
          </p:cNvCxnSpPr>
          <p:nvPr/>
        </p:nvCxnSpPr>
        <p:spPr>
          <a:xfrm>
            <a:off x="15176707" y="7232828"/>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248" name="Google Shape;248;p15"/>
          <p:cNvCxnSpPr>
            <a:stCxn id="238" idx="3"/>
          </p:cNvCxnSpPr>
          <p:nvPr/>
        </p:nvCxnSpPr>
        <p:spPr>
          <a:xfrm flipH="1">
            <a:off x="17627502" y="7232828"/>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249" name="Google Shape;249;p15"/>
          <p:cNvCxnSpPr>
            <a:stCxn id="240" idx="3"/>
            <a:endCxn id="242" idx="0"/>
          </p:cNvCxnSpPr>
          <p:nvPr/>
        </p:nvCxnSpPr>
        <p:spPr>
          <a:xfrm flipH="1">
            <a:off x="15161338" y="8731141"/>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250" name="Google Shape;250;p15"/>
          <p:cNvCxnSpPr>
            <a:stCxn id="240" idx="5"/>
            <a:endCxn id="243" idx="0"/>
          </p:cNvCxnSpPr>
          <p:nvPr/>
        </p:nvCxnSpPr>
        <p:spPr>
          <a:xfrm>
            <a:off x="16201943" y="8731141"/>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251" name="Google Shape;251;p15"/>
          <p:cNvSpPr/>
          <p:nvPr/>
        </p:nvSpPr>
        <p:spPr>
          <a:xfrm>
            <a:off x="12066334" y="926477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252;p15"/>
          <p:cNvSpPr/>
          <p:nvPr/>
        </p:nvSpPr>
        <p:spPr>
          <a:xfrm>
            <a:off x="13332491" y="9264770"/>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11</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253" name="Google Shape;253;p15"/>
          <p:cNvCxnSpPr>
            <a:stCxn id="239" idx="3"/>
            <a:endCxn id="251" idx="0"/>
          </p:cNvCxnSpPr>
          <p:nvPr/>
        </p:nvCxnSpPr>
        <p:spPr>
          <a:xfrm flipH="1">
            <a:off x="12676002" y="8731141"/>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254" name="Google Shape;254;p15"/>
          <p:cNvCxnSpPr/>
          <p:nvPr/>
        </p:nvCxnSpPr>
        <p:spPr>
          <a:xfrm>
            <a:off x="13913261" y="8805201"/>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255" name="Google Shape;255;p15"/>
          <p:cNvSpPr/>
          <p:nvPr/>
        </p:nvSpPr>
        <p:spPr>
          <a:xfrm>
            <a:off x="18863136" y="769048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000"/>
              <a:buFont typeface="Gill Sans"/>
              <a:buNone/>
              <a:tabLst/>
              <a:defRPr/>
            </a:pPr>
            <a:r>
              <a:rPr kumimoji="0" lang="en-US" sz="5000" b="0" i="0" u="none" strike="noStrike" kern="0" cap="none" spc="0" normalizeH="0" baseline="0" noProof="0">
                <a:ln>
                  <a:noFill/>
                </a:ln>
                <a:solidFill>
                  <a:srgbClr val="FFFFFF"/>
                </a:solidFill>
                <a:effectLst/>
                <a:uLnTx/>
                <a:uFillTx/>
                <a:latin typeface="Gill Sans"/>
                <a:ea typeface="Gill Sans"/>
                <a:cs typeface="Gill Sans"/>
                <a:sym typeface="Gill Sans"/>
              </a:rPr>
              <a:t>25</a:t>
            </a:r>
            <a:endParaRPr kumimoji="0" sz="5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cxnSp>
        <p:nvCxnSpPr>
          <p:cNvPr id="256" name="Google Shape;256;p15"/>
          <p:cNvCxnSpPr/>
          <p:nvPr/>
        </p:nvCxnSpPr>
        <p:spPr>
          <a:xfrm>
            <a:off x="18878552" y="7232828"/>
            <a:ext cx="386400" cy="457800"/>
          </a:xfrm>
          <a:prstGeom prst="straightConnector1">
            <a:avLst/>
          </a:prstGeom>
          <a:noFill/>
          <a:ln w="38100" cap="flat" cmpd="sng">
            <a:solidFill>
              <a:srgbClr val="000000"/>
            </a:solidFill>
            <a:prstDash val="solid"/>
            <a:miter lim="400000"/>
            <a:headEnd type="none" w="sm" len="sm"/>
            <a:tailEnd type="triangle" w="med" len="med"/>
          </a:ln>
        </p:spPr>
      </p:cxnSp>
      <p:sp>
        <p:nvSpPr>
          <p:cNvPr id="257" name="Google Shape;257;p15"/>
          <p:cNvSpPr txBox="1"/>
          <p:nvPr/>
        </p:nvSpPr>
        <p:spPr>
          <a:xfrm>
            <a:off x="3567991" y="10987113"/>
            <a:ext cx="5489100" cy="10158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110000"/>
              </a:lnSpc>
              <a:spcBef>
                <a:spcPts val="0"/>
              </a:spcBef>
              <a:spcAft>
                <a:spcPts val="0"/>
              </a:spcAft>
              <a:buClr>
                <a:srgbClr val="292C2F"/>
              </a:buClr>
              <a:buSzPts val="6000"/>
              <a:buFont typeface="Arial"/>
              <a:buNone/>
              <a:tabLst/>
              <a:defRPr/>
            </a:pPr>
            <a:r>
              <a:rPr kumimoji="0" lang="en-US" sz="6000" b="0" i="0" u="none" strike="noStrike" kern="0" cap="none" spc="0" normalizeH="0" baseline="0" noProof="0">
                <a:ln>
                  <a:noFill/>
                </a:ln>
                <a:solidFill>
                  <a:srgbClr val="292C2F"/>
                </a:solidFill>
                <a:effectLst/>
                <a:uLnTx/>
                <a:uFillTx/>
                <a:latin typeface="Arial"/>
                <a:ea typeface="Arial"/>
                <a:cs typeface="Arial"/>
                <a:sym typeface="Arial"/>
              </a:rPr>
              <a:t>Max Heap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258;p15"/>
          <p:cNvSpPr txBox="1"/>
          <p:nvPr/>
        </p:nvSpPr>
        <p:spPr>
          <a:xfrm>
            <a:off x="13829914" y="10987113"/>
            <a:ext cx="5489100" cy="10158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110000"/>
              </a:lnSpc>
              <a:spcBef>
                <a:spcPts val="0"/>
              </a:spcBef>
              <a:spcAft>
                <a:spcPts val="0"/>
              </a:spcAft>
              <a:buClr>
                <a:srgbClr val="292C2F"/>
              </a:buClr>
              <a:buSzPts val="6000"/>
              <a:buFont typeface="Arial"/>
              <a:buNone/>
              <a:tabLst/>
              <a:defRPr/>
            </a:pPr>
            <a:r>
              <a:rPr kumimoji="0" lang="en-US" sz="6000" b="0" i="0" u="none" strike="noStrike" kern="0" cap="none" spc="0" normalizeH="0" baseline="0" noProof="0">
                <a:ln>
                  <a:noFill/>
                </a:ln>
                <a:solidFill>
                  <a:srgbClr val="292C2F"/>
                </a:solidFill>
                <a:effectLst/>
                <a:uLnTx/>
                <a:uFillTx/>
                <a:latin typeface="Arial"/>
                <a:ea typeface="Arial"/>
                <a:cs typeface="Arial"/>
                <a:sym typeface="Arial"/>
              </a:rPr>
              <a:t>Min Heap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259;p15"/>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3200" b="0" i="0" u="none" strike="noStrike" kern="0" cap="none" spc="0" normalizeH="0" baseline="0" noProof="0">
                <a:ln>
                  <a:noFill/>
                </a:ln>
                <a:solidFill>
                  <a:srgbClr val="53585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3200" b="0" i="0" u="none" strike="noStrike" kern="0" cap="none" spc="0" normalizeH="0" baseline="0" noProof="0">
              <a:ln>
                <a:noFill/>
              </a:ln>
              <a:solidFill>
                <a:srgbClr val="53585F"/>
              </a:solidFill>
              <a:effectLst/>
              <a:uLnTx/>
              <a:uFillTx/>
              <a:latin typeface="Arial"/>
              <a:cs typeface="Arial"/>
              <a:sym typeface="Arial"/>
            </a:endParaRPr>
          </a:p>
        </p:txBody>
      </p:sp>
    </p:spTree>
    <p:extLst>
      <p:ext uri="{BB962C8B-B14F-4D97-AF65-F5344CB8AC3E}">
        <p14:creationId xmlns:p14="http://schemas.microsoft.com/office/powerpoint/2010/main" val="1769052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body" idx="1"/>
          </p:nvPr>
        </p:nvSpPr>
        <p:spPr>
          <a:xfrm>
            <a:off x="1524000" y="4826000"/>
            <a:ext cx="21336000" cy="60960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385998"/>
              </a:buClr>
              <a:buSzPts val="7000"/>
              <a:buFont typeface="Arial"/>
              <a:buNone/>
            </a:pPr>
            <a:r>
              <a:rPr lang="en-US"/>
              <a:t>insert</a:t>
            </a:r>
            <a:endParaRPr/>
          </a:p>
          <a:p>
            <a:pPr marL="0" lvl="0" indent="0" algn="l" rtl="0">
              <a:lnSpc>
                <a:spcPct val="120000"/>
              </a:lnSpc>
              <a:spcBef>
                <a:spcPts val="0"/>
              </a:spcBef>
              <a:spcAft>
                <a:spcPts val="0"/>
              </a:spcAft>
              <a:buClr>
                <a:srgbClr val="385998"/>
              </a:buClr>
              <a:buSzPts val="7000"/>
              <a:buFont typeface="Arial"/>
              <a:buNone/>
            </a:pPr>
            <a:r>
              <a:rPr lang="en-US"/>
              <a:t>remove</a:t>
            </a:r>
            <a:endParaRPr/>
          </a:p>
          <a:p>
            <a:pPr marL="0" lvl="0" indent="0" algn="l" rtl="0">
              <a:lnSpc>
                <a:spcPct val="120000"/>
              </a:lnSpc>
              <a:spcBef>
                <a:spcPts val="0"/>
              </a:spcBef>
              <a:spcAft>
                <a:spcPts val="0"/>
              </a:spcAft>
              <a:buClr>
                <a:srgbClr val="385998"/>
              </a:buClr>
              <a:buSzPts val="7000"/>
              <a:buFont typeface="Arial"/>
              <a:buNone/>
            </a:pPr>
            <a:r>
              <a:rPr lang="en-US"/>
              <a:t>extractMax</a:t>
            </a:r>
            <a:endParaRPr/>
          </a:p>
          <a:p>
            <a:pPr marL="0" lvl="0" indent="0" algn="l" rtl="0">
              <a:lnSpc>
                <a:spcPct val="120000"/>
              </a:lnSpc>
              <a:spcBef>
                <a:spcPts val="0"/>
              </a:spcBef>
              <a:spcAft>
                <a:spcPts val="0"/>
              </a:spcAft>
              <a:buClr>
                <a:srgbClr val="385998"/>
              </a:buClr>
              <a:buSzPts val="7000"/>
              <a:buFont typeface="Arial"/>
              <a:buNone/>
            </a:pPr>
            <a:r>
              <a:rPr lang="en-US"/>
              <a:t>getMax</a:t>
            </a:r>
            <a:endParaRPr/>
          </a:p>
        </p:txBody>
      </p:sp>
      <p:sp>
        <p:nvSpPr>
          <p:cNvPr id="307" name="Google Shape;307;p17"/>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(Max) Heaps</a:t>
            </a:r>
            <a:endParaRPr/>
          </a:p>
        </p:txBody>
      </p:sp>
      <p:sp>
        <p:nvSpPr>
          <p:cNvPr id="308" name="Google Shape;308;p17"/>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Operations</a:t>
            </a:r>
            <a:endParaRPr/>
          </a:p>
        </p:txBody>
      </p:sp>
      <p:sp>
        <p:nvSpPr>
          <p:cNvPr id="309" name="Google Shape;309;p17"/>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75644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9"/>
          <p:cNvSpPr txBox="1">
            <a:spLocks noGrp="1"/>
          </p:cNvSpPr>
          <p:nvPr>
            <p:ph type="body" idx="1"/>
          </p:nvPr>
        </p:nvSpPr>
        <p:spPr>
          <a:xfrm>
            <a:off x="1524000" y="4826000"/>
            <a:ext cx="21336000" cy="60960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385998"/>
              </a:buClr>
              <a:buSzPts val="7000"/>
              <a:buFont typeface="Arial"/>
              <a:buNone/>
            </a:pPr>
            <a:r>
              <a:rPr lang="en-US"/>
              <a:t>add data to the end of the heap</a:t>
            </a:r>
            <a:endParaRPr/>
          </a:p>
          <a:p>
            <a:pPr marL="0" lvl="0" indent="0" algn="l" rtl="0">
              <a:lnSpc>
                <a:spcPct val="120000"/>
              </a:lnSpc>
              <a:spcBef>
                <a:spcPts val="0"/>
              </a:spcBef>
              <a:spcAft>
                <a:spcPts val="0"/>
              </a:spcAft>
              <a:buClr>
                <a:srgbClr val="385998"/>
              </a:buClr>
              <a:buSzPts val="7000"/>
              <a:buFont typeface="Arial"/>
              <a:buNone/>
            </a:pPr>
            <a:r>
              <a:rPr lang="en-US"/>
              <a:t>bubble up (“heapify”) to correct position</a:t>
            </a:r>
            <a:endParaRPr/>
          </a:p>
          <a:p>
            <a:pPr marL="1371600" lvl="0" indent="-673100" algn="l" rtl="0">
              <a:lnSpc>
                <a:spcPct val="120000"/>
              </a:lnSpc>
              <a:spcBef>
                <a:spcPts val="0"/>
              </a:spcBef>
              <a:spcAft>
                <a:spcPts val="0"/>
              </a:spcAft>
              <a:buSzPts val="7000"/>
              <a:buChar char="●"/>
            </a:pPr>
            <a:r>
              <a:rPr lang="en-US"/>
              <a:t>As long as the node is out of place, swap it with its parent</a:t>
            </a:r>
            <a:endParaRPr/>
          </a:p>
        </p:txBody>
      </p:sp>
      <p:sp>
        <p:nvSpPr>
          <p:cNvPr id="323" name="Google Shape;323;p19"/>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Heaps - Insertion</a:t>
            </a:r>
            <a:endParaRPr dirty="0"/>
          </a:p>
        </p:txBody>
      </p:sp>
      <p:sp>
        <p:nvSpPr>
          <p:cNvPr id="324" name="Google Shape;324;p19"/>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Insertion</a:t>
            </a:r>
            <a:endParaRPr/>
          </a:p>
        </p:txBody>
      </p:sp>
      <p:sp>
        <p:nvSpPr>
          <p:cNvPr id="325" name="Google Shape;325;p19"/>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34888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Warmup"/>
          <p:cNvSpPr>
            <a:spLocks noGrp="1"/>
          </p:cNvSpPr>
          <p:nvPr>
            <p:ph type="body" idx="13"/>
          </p:nvPr>
        </p:nvSpPr>
        <p:spPr>
          <a:prstGeom prst="rect">
            <a:avLst/>
          </a:prstGeom>
        </p:spPr>
        <p:txBody>
          <a:bodyPr/>
          <a:lstStyle>
            <a:lvl1pPr>
              <a:lnSpc>
                <a:spcPct val="80000"/>
              </a:lnSpc>
              <a:defRPr sz="10000" spc="0">
                <a:solidFill>
                  <a:schemeClr val="accent1">
                    <a:satOff val="-54098"/>
                    <a:lumOff val="-19411"/>
                  </a:schemeClr>
                </a:solidFill>
                <a:latin typeface="+mn-lt"/>
                <a:ea typeface="+mn-ea"/>
                <a:cs typeface="+mn-cs"/>
                <a:sym typeface="FreightSansLFPro Semibold"/>
              </a:defRPr>
            </a:lvl1pPr>
          </a:lstStyle>
          <a:p>
            <a:pPr>
              <a:defRPr>
                <a:solidFill>
                  <a:srgbClr val="3A5998"/>
                </a:solidFill>
              </a:defRPr>
            </a:pPr>
            <a:r>
              <a:rPr>
                <a:solidFill>
                  <a:schemeClr val="accent1">
                    <a:satOff val="-54098"/>
                    <a:lumOff val="-19411"/>
                  </a:schemeClr>
                </a:solidFill>
              </a:rPr>
              <a:t>Warmup</a:t>
            </a:r>
          </a:p>
        </p:txBody>
      </p:sp>
      <p:sp>
        <p:nvSpPr>
          <p:cNvPr id="141" name="Text"/>
          <p:cNvSpPr>
            <a:spLocks noGrp="1"/>
          </p:cNvSpPr>
          <p:nvPr>
            <p:ph type="body" idx="14"/>
          </p:nvPr>
        </p:nvSpPr>
        <p:spPr>
          <a:xfrm>
            <a:off x="1491288" y="2844887"/>
            <a:ext cx="21337925" cy="765049"/>
          </a:xfrm>
          <a:prstGeom prst="rect">
            <a:avLst/>
          </a:prstGeom>
        </p:spPr>
        <p:txBody>
          <a:bodyPr/>
          <a:lstStyle/>
          <a:p>
            <a:endParaRPr/>
          </a:p>
        </p:txBody>
      </p:sp>
      <p:sp>
        <p:nvSpPr>
          <p:cNvPr id="142" name="If reading from a binary search tree is the analog of binary search, what is the analog of linear search in a graph or tree?"/>
          <p:cNvSpPr>
            <a:spLocks noGrp="1"/>
          </p:cNvSpPr>
          <p:nvPr>
            <p:ph type="body" idx="15"/>
          </p:nvPr>
        </p:nvSpPr>
        <p:spPr>
          <a:xfrm>
            <a:off x="1529388" y="4821090"/>
            <a:ext cx="21337926" cy="3791807"/>
          </a:xfrm>
          <a:prstGeom prst="rect">
            <a:avLst/>
          </a:prstGeom>
        </p:spPr>
        <p:txBody>
          <a:bodyPr/>
          <a:lstStyle/>
          <a:p>
            <a:r>
              <a:rPr lang="en-US" dirty="0"/>
              <a:t>Imagine you are asked to design a tree where you can quickly find the smallest element, say O(1) time. how do you design this tree? </a:t>
            </a:r>
            <a:endParaRPr dirty="0"/>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17"/>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(Min) Heaps - Insertion</a:t>
            </a:r>
            <a:endParaRPr dirty="0"/>
          </a:p>
        </p:txBody>
      </p:sp>
      <p:sp>
        <p:nvSpPr>
          <p:cNvPr id="308" name="Google Shape;308;p17"/>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Operations</a:t>
            </a:r>
            <a:endParaRPr dirty="0"/>
          </a:p>
        </p:txBody>
      </p:sp>
      <p:sp>
        <p:nvSpPr>
          <p:cNvPr id="309" name="Google Shape;309;p17"/>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 name="Picture 2">
            <a:extLst>
              <a:ext uri="{FF2B5EF4-FFF2-40B4-BE49-F238E27FC236}">
                <a16:creationId xmlns:a16="http://schemas.microsoft.com/office/drawing/2014/main" id="{73A96AE2-7407-D446-8CCD-BA0C70A50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1" y="4346574"/>
            <a:ext cx="13492212" cy="8420322"/>
          </a:xfrm>
          <a:prstGeom prst="rect">
            <a:avLst/>
          </a:prstGeom>
        </p:spPr>
      </p:pic>
    </p:spTree>
    <p:extLst>
      <p:ext uri="{BB962C8B-B14F-4D97-AF65-F5344CB8AC3E}">
        <p14:creationId xmlns:p14="http://schemas.microsoft.com/office/powerpoint/2010/main" val="4073123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9"/>
          <p:cNvSpPr txBox="1">
            <a:spLocks noGrp="1"/>
          </p:cNvSpPr>
          <p:nvPr>
            <p:ph type="body" idx="1"/>
          </p:nvPr>
        </p:nvSpPr>
        <p:spPr>
          <a:xfrm>
            <a:off x="1524000" y="4826000"/>
            <a:ext cx="21336000" cy="6096000"/>
          </a:xfrm>
          <a:prstGeom prst="rect">
            <a:avLst/>
          </a:prstGeom>
          <a:noFill/>
          <a:ln>
            <a:noFill/>
          </a:ln>
        </p:spPr>
        <p:txBody>
          <a:bodyPr spcFirstLastPara="1" wrap="square" lIns="0" tIns="0" rIns="0" bIns="0" anchor="t" anchorCtr="0">
            <a:noAutofit/>
          </a:bodyPr>
          <a:lstStyle/>
          <a:p>
            <a:pPr marL="0" lvl="0" indent="0"/>
            <a:r>
              <a:rPr lang="en-US" dirty="0"/>
              <a:t>Replace the root node with the last element, swap node to bubble down (“</a:t>
            </a:r>
            <a:r>
              <a:rPr lang="en-US" dirty="0" err="1"/>
              <a:t>heapify</a:t>
            </a:r>
            <a:r>
              <a:rPr lang="en-US" dirty="0"/>
              <a:t>”) to correct position</a:t>
            </a:r>
          </a:p>
          <a:p>
            <a:pPr marL="1371600" lvl="0" indent="-673100">
              <a:buChar char="●"/>
            </a:pPr>
            <a:r>
              <a:rPr lang="en-US" dirty="0"/>
              <a:t>As long as the node is out of place, swap it with its largest child</a:t>
            </a:r>
          </a:p>
        </p:txBody>
      </p:sp>
      <p:sp>
        <p:nvSpPr>
          <p:cNvPr id="323" name="Google Shape;323;p19"/>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Heaps - Removal</a:t>
            </a:r>
            <a:endParaRPr dirty="0"/>
          </a:p>
        </p:txBody>
      </p:sp>
      <p:sp>
        <p:nvSpPr>
          <p:cNvPr id="324" name="Google Shape;324;p19"/>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Removal</a:t>
            </a:r>
            <a:endParaRPr dirty="0"/>
          </a:p>
        </p:txBody>
      </p:sp>
      <p:sp>
        <p:nvSpPr>
          <p:cNvPr id="325" name="Google Shape;325;p19"/>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18386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2"/>
          <p:cNvSpPr txBox="1">
            <a:spLocks noGrp="1"/>
          </p:cNvSpPr>
          <p:nvPr>
            <p:ph type="body" idx="1"/>
          </p:nvPr>
        </p:nvSpPr>
        <p:spPr>
          <a:xfrm>
            <a:off x="11176404" y="4038600"/>
            <a:ext cx="11683500" cy="6096000"/>
          </a:xfrm>
          <a:prstGeom prst="rect">
            <a:avLst/>
          </a:prstGeom>
          <a:noFill/>
          <a:ln>
            <a:noFill/>
          </a:ln>
        </p:spPr>
        <p:txBody>
          <a:bodyPr spcFirstLastPara="1" wrap="square" lIns="0" tIns="0" rIns="0" bIns="0" anchor="t" anchorCtr="0">
            <a:noAutofit/>
          </a:bodyPr>
          <a:lstStyle/>
          <a:p>
            <a:pPr marL="0" lvl="0" indent="0" algn="r" rtl="0">
              <a:lnSpc>
                <a:spcPct val="120000"/>
              </a:lnSpc>
              <a:spcBef>
                <a:spcPts val="0"/>
              </a:spcBef>
              <a:spcAft>
                <a:spcPts val="0"/>
              </a:spcAft>
              <a:buSzPts val="7000"/>
              <a:buNone/>
            </a:pPr>
            <a:r>
              <a:rPr lang="en-US" dirty="0"/>
              <a:t>Removing 50 – step 1 is to swap it with the last node in the heap (which is 10)</a:t>
            </a:r>
            <a:endParaRPr dirty="0"/>
          </a:p>
        </p:txBody>
      </p:sp>
      <p:sp>
        <p:nvSpPr>
          <p:cNvPr id="347" name="Google Shape;347;p22"/>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Heaps</a:t>
            </a:r>
            <a:endParaRPr/>
          </a:p>
        </p:txBody>
      </p:sp>
      <p:sp>
        <p:nvSpPr>
          <p:cNvPr id="348" name="Google Shape;348;p22"/>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Bubble down</a:t>
            </a:r>
            <a:endParaRPr/>
          </a:p>
        </p:txBody>
      </p:sp>
      <p:sp>
        <p:nvSpPr>
          <p:cNvPr id="349" name="Google Shape;349;p22"/>
          <p:cNvSpPr/>
          <p:nvPr/>
        </p:nvSpPr>
        <p:spPr>
          <a:xfrm>
            <a:off x="5902255" y="5079152"/>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dirty="0">
                <a:solidFill>
                  <a:srgbClr val="FFFFFF"/>
                </a:solidFill>
                <a:latin typeface="Gill Sans"/>
                <a:ea typeface="Gill Sans"/>
                <a:cs typeface="Gill Sans"/>
                <a:sym typeface="Gill Sans"/>
              </a:rPr>
              <a:t>50</a:t>
            </a:r>
            <a:endParaRPr dirty="0"/>
          </a:p>
        </p:txBody>
      </p:sp>
      <p:sp>
        <p:nvSpPr>
          <p:cNvPr id="350" name="Google Shape;350;p22"/>
          <p:cNvSpPr/>
          <p:nvPr/>
        </p:nvSpPr>
        <p:spPr>
          <a:xfrm>
            <a:off x="37907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44</a:t>
            </a:r>
            <a:endParaRPr/>
          </a:p>
        </p:txBody>
      </p:sp>
      <p:sp>
        <p:nvSpPr>
          <p:cNvPr id="351" name="Google Shape;351;p22"/>
          <p:cNvSpPr/>
          <p:nvPr/>
        </p:nvSpPr>
        <p:spPr>
          <a:xfrm>
            <a:off x="8280070" y="6130481"/>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dirty="0">
                <a:solidFill>
                  <a:srgbClr val="FFFFFF"/>
                </a:solidFill>
                <a:latin typeface="Gill Sans"/>
                <a:ea typeface="Gill Sans"/>
                <a:cs typeface="Gill Sans"/>
                <a:sym typeface="Gill Sans"/>
              </a:rPr>
              <a:t>40</a:t>
            </a:r>
            <a:endParaRPr dirty="0"/>
          </a:p>
        </p:txBody>
      </p:sp>
      <p:sp>
        <p:nvSpPr>
          <p:cNvPr id="352" name="Google Shape;352;p22"/>
          <p:cNvSpPr/>
          <p:nvPr/>
        </p:nvSpPr>
        <p:spPr>
          <a:xfrm>
            <a:off x="2571584"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353" name="Google Shape;353;p22"/>
          <p:cNvSpPr/>
          <p:nvPr/>
        </p:nvSpPr>
        <p:spPr>
          <a:xfrm>
            <a:off x="4816021"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15</a:t>
            </a:r>
            <a:endParaRPr/>
          </a:p>
        </p:txBody>
      </p:sp>
      <p:sp>
        <p:nvSpPr>
          <p:cNvPr id="354" name="Google Shape;354;p22"/>
          <p:cNvSpPr/>
          <p:nvPr/>
        </p:nvSpPr>
        <p:spPr>
          <a:xfrm>
            <a:off x="7366924"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dirty="0">
                <a:solidFill>
                  <a:srgbClr val="FFFFFF"/>
                </a:solidFill>
                <a:latin typeface="Gill Sans"/>
                <a:ea typeface="Gill Sans"/>
                <a:cs typeface="Gill Sans"/>
                <a:sym typeface="Gill Sans"/>
              </a:rPr>
              <a:t>27</a:t>
            </a:r>
            <a:endParaRPr dirty="0"/>
          </a:p>
        </p:txBody>
      </p:sp>
      <p:sp>
        <p:nvSpPr>
          <p:cNvPr id="355" name="Google Shape;355;p22"/>
          <p:cNvSpPr/>
          <p:nvPr/>
        </p:nvSpPr>
        <p:spPr>
          <a:xfrm>
            <a:off x="4206421"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8</a:t>
            </a:r>
            <a:endParaRPr/>
          </a:p>
        </p:txBody>
      </p:sp>
      <p:sp>
        <p:nvSpPr>
          <p:cNvPr id="356" name="Google Shape;356;p22"/>
          <p:cNvSpPr/>
          <p:nvPr/>
        </p:nvSpPr>
        <p:spPr>
          <a:xfrm>
            <a:off x="5537017"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5</a:t>
            </a:r>
            <a:endParaRPr sz="5000" b="0" i="0" u="none" strike="noStrike" cap="none">
              <a:solidFill>
                <a:srgbClr val="FFFFFF"/>
              </a:solidFill>
              <a:latin typeface="Gill Sans"/>
              <a:ea typeface="Gill Sans"/>
              <a:cs typeface="Gill Sans"/>
              <a:sym typeface="Gill Sans"/>
            </a:endParaRPr>
          </a:p>
        </p:txBody>
      </p:sp>
      <p:cxnSp>
        <p:nvCxnSpPr>
          <p:cNvPr id="357" name="Google Shape;357;p22"/>
          <p:cNvCxnSpPr/>
          <p:nvPr/>
        </p:nvCxnSpPr>
        <p:spPr>
          <a:xfrm flipH="1">
            <a:off x="4999912" y="5992889"/>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358" name="Google Shape;358;p22"/>
          <p:cNvCxnSpPr>
            <a:cxnSpLocks/>
          </p:cNvCxnSpPr>
          <p:nvPr/>
        </p:nvCxnSpPr>
        <p:spPr>
          <a:xfrm>
            <a:off x="7184222" y="5903681"/>
            <a:ext cx="944348" cy="542808"/>
          </a:xfrm>
          <a:prstGeom prst="straightConnector1">
            <a:avLst/>
          </a:prstGeom>
          <a:noFill/>
          <a:ln w="38100" cap="flat" cmpd="sng">
            <a:solidFill>
              <a:srgbClr val="000000"/>
            </a:solidFill>
            <a:prstDash val="solid"/>
            <a:miter lim="400000"/>
            <a:headEnd type="none" w="sm" len="sm"/>
            <a:tailEnd type="triangle" w="med" len="med"/>
          </a:ln>
        </p:spPr>
      </p:cxnSp>
      <p:cxnSp>
        <p:nvCxnSpPr>
          <p:cNvPr id="359" name="Google Shape;359;p22"/>
          <p:cNvCxnSpPr>
            <a:stCxn id="350" idx="3"/>
          </p:cNvCxnSpPr>
          <p:nvPr/>
        </p:nvCxnSpPr>
        <p:spPr>
          <a:xfrm flipH="1">
            <a:off x="3430532" y="7260477"/>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60" name="Google Shape;360;p22"/>
          <p:cNvCxnSpPr>
            <a:stCxn id="350" idx="5"/>
          </p:cNvCxnSpPr>
          <p:nvPr/>
        </p:nvCxnSpPr>
        <p:spPr>
          <a:xfrm>
            <a:off x="4831436"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61" name="Google Shape;361;p22"/>
          <p:cNvCxnSpPr>
            <a:stCxn id="351" idx="3"/>
          </p:cNvCxnSpPr>
          <p:nvPr/>
        </p:nvCxnSpPr>
        <p:spPr>
          <a:xfrm flipH="1">
            <a:off x="8113918" y="7171133"/>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62" name="Google Shape;362;p22"/>
          <p:cNvCxnSpPr>
            <a:stCxn id="353" idx="3"/>
            <a:endCxn id="355" idx="0"/>
          </p:cNvCxnSpPr>
          <p:nvPr/>
        </p:nvCxnSpPr>
        <p:spPr>
          <a:xfrm flipH="1">
            <a:off x="4816069" y="8758789"/>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363" name="Google Shape;363;p22"/>
          <p:cNvCxnSpPr>
            <a:stCxn id="353" idx="5"/>
            <a:endCxn id="356" idx="0"/>
          </p:cNvCxnSpPr>
          <p:nvPr/>
        </p:nvCxnSpPr>
        <p:spPr>
          <a:xfrm>
            <a:off x="5856673" y="8758789"/>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364" name="Google Shape;364;p22"/>
          <p:cNvSpPr/>
          <p:nvPr/>
        </p:nvSpPr>
        <p:spPr>
          <a:xfrm>
            <a:off x="1721064"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6</a:t>
            </a:r>
            <a:endParaRPr/>
          </a:p>
        </p:txBody>
      </p:sp>
      <p:sp>
        <p:nvSpPr>
          <p:cNvPr id="365" name="Google Shape;365;p22"/>
          <p:cNvSpPr/>
          <p:nvPr/>
        </p:nvSpPr>
        <p:spPr>
          <a:xfrm>
            <a:off x="298722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a:t>
            </a:r>
            <a:endParaRPr sz="5000" b="0" i="0" u="none" strike="noStrike" cap="none">
              <a:solidFill>
                <a:srgbClr val="FFFFFF"/>
              </a:solidFill>
              <a:latin typeface="Gill Sans"/>
              <a:ea typeface="Gill Sans"/>
              <a:cs typeface="Gill Sans"/>
              <a:sym typeface="Gill Sans"/>
            </a:endParaRPr>
          </a:p>
        </p:txBody>
      </p:sp>
      <p:cxnSp>
        <p:nvCxnSpPr>
          <p:cNvPr id="366" name="Google Shape;366;p22"/>
          <p:cNvCxnSpPr>
            <a:stCxn id="352" idx="3"/>
            <a:endCxn id="364" idx="0"/>
          </p:cNvCxnSpPr>
          <p:nvPr/>
        </p:nvCxnSpPr>
        <p:spPr>
          <a:xfrm flipH="1">
            <a:off x="2330732" y="8758789"/>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367" name="Google Shape;367;p22"/>
          <p:cNvCxnSpPr/>
          <p:nvPr/>
        </p:nvCxnSpPr>
        <p:spPr>
          <a:xfrm>
            <a:off x="3567991" y="8832850"/>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368" name="Google Shape;368;p22"/>
          <p:cNvSpPr/>
          <p:nvPr/>
        </p:nvSpPr>
        <p:spPr>
          <a:xfrm>
            <a:off x="9377615" y="7584034"/>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32</a:t>
            </a:r>
            <a:endParaRPr sz="5000" b="0" i="0" u="none" strike="noStrike" cap="none">
              <a:solidFill>
                <a:srgbClr val="FFFFFF"/>
              </a:solidFill>
              <a:latin typeface="Gill Sans"/>
              <a:ea typeface="Gill Sans"/>
              <a:cs typeface="Gill Sans"/>
              <a:sym typeface="Gill Sans"/>
            </a:endParaRPr>
          </a:p>
        </p:txBody>
      </p:sp>
      <p:cxnSp>
        <p:nvCxnSpPr>
          <p:cNvPr id="369" name="Google Shape;369;p22"/>
          <p:cNvCxnSpPr/>
          <p:nvPr/>
        </p:nvCxnSpPr>
        <p:spPr>
          <a:xfrm>
            <a:off x="9311715" y="7203818"/>
            <a:ext cx="386400" cy="457800"/>
          </a:xfrm>
          <a:prstGeom prst="straightConnector1">
            <a:avLst/>
          </a:prstGeom>
          <a:noFill/>
          <a:ln w="38100" cap="flat" cmpd="sng">
            <a:solidFill>
              <a:srgbClr val="000000"/>
            </a:solidFill>
            <a:prstDash val="solid"/>
            <a:miter lim="400000"/>
            <a:headEnd type="none" w="sm" len="sm"/>
            <a:tailEnd type="triangle" w="med" len="med"/>
          </a:ln>
        </p:spPr>
      </p:cxnSp>
      <p:sp>
        <p:nvSpPr>
          <p:cNvPr id="376" name="Google Shape;376;p22"/>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33" name="Google Shape;354;p22">
            <a:extLst>
              <a:ext uri="{FF2B5EF4-FFF2-40B4-BE49-F238E27FC236}">
                <a16:creationId xmlns:a16="http://schemas.microsoft.com/office/drawing/2014/main" id="{90004747-F20C-4F4B-BE9C-635C79B4FF8C}"/>
              </a:ext>
            </a:extLst>
          </p:cNvPr>
          <p:cNvSpPr/>
          <p:nvPr/>
        </p:nvSpPr>
        <p:spPr>
          <a:xfrm>
            <a:off x="6838618" y="930348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dirty="0">
                <a:solidFill>
                  <a:srgbClr val="FFFFFF"/>
                </a:solidFill>
                <a:latin typeface="Gill Sans"/>
                <a:ea typeface="Gill Sans"/>
                <a:cs typeface="Gill Sans"/>
                <a:sym typeface="Gill Sans"/>
              </a:rPr>
              <a:t>10</a:t>
            </a:r>
            <a:endParaRPr dirty="0"/>
          </a:p>
        </p:txBody>
      </p:sp>
      <p:cxnSp>
        <p:nvCxnSpPr>
          <p:cNvPr id="35" name="Google Shape;361;p22">
            <a:extLst>
              <a:ext uri="{FF2B5EF4-FFF2-40B4-BE49-F238E27FC236}">
                <a16:creationId xmlns:a16="http://schemas.microsoft.com/office/drawing/2014/main" id="{96584578-00A6-0045-9C73-8B9A24DA709A}"/>
              </a:ext>
            </a:extLst>
          </p:cNvPr>
          <p:cNvCxnSpPr/>
          <p:nvPr/>
        </p:nvCxnSpPr>
        <p:spPr>
          <a:xfrm flipH="1">
            <a:off x="7673383" y="8832564"/>
            <a:ext cx="344700" cy="457800"/>
          </a:xfrm>
          <a:prstGeom prst="straightConnector1">
            <a:avLst/>
          </a:prstGeom>
          <a:noFill/>
          <a:ln w="38100" cap="flat" cmpd="sng">
            <a:solidFill>
              <a:srgbClr val="000000"/>
            </a:solidFill>
            <a:prstDash val="solid"/>
            <a:miter lim="400000"/>
            <a:headEnd type="none" w="sm" len="sm"/>
            <a:tailEnd type="triangle" w="med" len="med"/>
          </a:ln>
        </p:spPr>
      </p:cxnSp>
    </p:spTree>
    <p:extLst>
      <p:ext uri="{BB962C8B-B14F-4D97-AF65-F5344CB8AC3E}">
        <p14:creationId xmlns:p14="http://schemas.microsoft.com/office/powerpoint/2010/main" val="331215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2"/>
          <p:cNvSpPr txBox="1">
            <a:spLocks noGrp="1"/>
          </p:cNvSpPr>
          <p:nvPr>
            <p:ph type="body" idx="1"/>
          </p:nvPr>
        </p:nvSpPr>
        <p:spPr>
          <a:xfrm>
            <a:off x="11176404" y="4038600"/>
            <a:ext cx="11683500" cy="6096000"/>
          </a:xfrm>
          <a:prstGeom prst="rect">
            <a:avLst/>
          </a:prstGeom>
          <a:noFill/>
          <a:ln>
            <a:noFill/>
          </a:ln>
        </p:spPr>
        <p:txBody>
          <a:bodyPr spcFirstLastPara="1" wrap="square" lIns="0" tIns="0" rIns="0" bIns="0" anchor="t" anchorCtr="0">
            <a:noAutofit/>
          </a:bodyPr>
          <a:lstStyle/>
          <a:p>
            <a:pPr marL="0" lvl="0" indent="0" algn="r" rtl="0">
              <a:lnSpc>
                <a:spcPct val="120000"/>
              </a:lnSpc>
              <a:spcBef>
                <a:spcPts val="0"/>
              </a:spcBef>
              <a:spcAft>
                <a:spcPts val="0"/>
              </a:spcAft>
              <a:buSzPts val="7000"/>
              <a:buNone/>
            </a:pPr>
            <a:r>
              <a:rPr lang="en-US"/>
              <a:t>How do we restore the heap property on a tree that is not a heap but has subtrees that are heaps?</a:t>
            </a:r>
            <a:endParaRPr/>
          </a:p>
        </p:txBody>
      </p:sp>
      <p:sp>
        <p:nvSpPr>
          <p:cNvPr id="347" name="Google Shape;347;p22"/>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Heaps</a:t>
            </a:r>
            <a:endParaRPr/>
          </a:p>
        </p:txBody>
      </p:sp>
      <p:sp>
        <p:nvSpPr>
          <p:cNvPr id="348" name="Google Shape;348;p22"/>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Bubble down</a:t>
            </a:r>
            <a:endParaRPr/>
          </a:p>
        </p:txBody>
      </p:sp>
      <p:sp>
        <p:nvSpPr>
          <p:cNvPr id="349" name="Google Shape;349;p22"/>
          <p:cNvSpPr/>
          <p:nvPr/>
        </p:nvSpPr>
        <p:spPr>
          <a:xfrm>
            <a:off x="5619584" y="4826000"/>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350" name="Google Shape;350;p22"/>
          <p:cNvSpPr/>
          <p:nvPr/>
        </p:nvSpPr>
        <p:spPr>
          <a:xfrm>
            <a:off x="37907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44</a:t>
            </a:r>
            <a:endParaRPr/>
          </a:p>
        </p:txBody>
      </p:sp>
      <p:sp>
        <p:nvSpPr>
          <p:cNvPr id="351" name="Google Shape;351;p22"/>
          <p:cNvSpPr/>
          <p:nvPr/>
        </p:nvSpPr>
        <p:spPr>
          <a:xfrm>
            <a:off x="74483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40</a:t>
            </a:r>
            <a:endParaRPr/>
          </a:p>
        </p:txBody>
      </p:sp>
      <p:sp>
        <p:nvSpPr>
          <p:cNvPr id="352" name="Google Shape;352;p22"/>
          <p:cNvSpPr/>
          <p:nvPr/>
        </p:nvSpPr>
        <p:spPr>
          <a:xfrm>
            <a:off x="2571584"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353" name="Google Shape;353;p22"/>
          <p:cNvSpPr/>
          <p:nvPr/>
        </p:nvSpPr>
        <p:spPr>
          <a:xfrm>
            <a:off x="4816021"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15</a:t>
            </a:r>
            <a:endParaRPr/>
          </a:p>
        </p:txBody>
      </p:sp>
      <p:sp>
        <p:nvSpPr>
          <p:cNvPr id="354" name="Google Shape;354;p22"/>
          <p:cNvSpPr/>
          <p:nvPr/>
        </p:nvSpPr>
        <p:spPr>
          <a:xfrm>
            <a:off x="6450858"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sp>
        <p:nvSpPr>
          <p:cNvPr id="355" name="Google Shape;355;p22"/>
          <p:cNvSpPr/>
          <p:nvPr/>
        </p:nvSpPr>
        <p:spPr>
          <a:xfrm>
            <a:off x="4206421"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8</a:t>
            </a:r>
            <a:endParaRPr/>
          </a:p>
        </p:txBody>
      </p:sp>
      <p:sp>
        <p:nvSpPr>
          <p:cNvPr id="356" name="Google Shape;356;p22"/>
          <p:cNvSpPr/>
          <p:nvPr/>
        </p:nvSpPr>
        <p:spPr>
          <a:xfrm>
            <a:off x="5537017"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5</a:t>
            </a:r>
            <a:endParaRPr sz="5000" b="0" i="0" u="none" strike="noStrike" cap="none">
              <a:solidFill>
                <a:srgbClr val="FFFFFF"/>
              </a:solidFill>
              <a:latin typeface="Gill Sans"/>
              <a:ea typeface="Gill Sans"/>
              <a:cs typeface="Gill Sans"/>
              <a:sym typeface="Gill Sans"/>
            </a:endParaRPr>
          </a:p>
        </p:txBody>
      </p:sp>
      <p:cxnSp>
        <p:nvCxnSpPr>
          <p:cNvPr id="357" name="Google Shape;357;p22"/>
          <p:cNvCxnSpPr/>
          <p:nvPr/>
        </p:nvCxnSpPr>
        <p:spPr>
          <a:xfrm flipH="1">
            <a:off x="4815884" y="5766089"/>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358" name="Google Shape;358;p22"/>
          <p:cNvCxnSpPr/>
          <p:nvPr/>
        </p:nvCxnSpPr>
        <p:spPr>
          <a:xfrm>
            <a:off x="6894203" y="5766089"/>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359" name="Google Shape;359;p22"/>
          <p:cNvCxnSpPr>
            <a:stCxn id="350" idx="3"/>
          </p:cNvCxnSpPr>
          <p:nvPr/>
        </p:nvCxnSpPr>
        <p:spPr>
          <a:xfrm flipH="1">
            <a:off x="3430532" y="7260477"/>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60" name="Google Shape;360;p22"/>
          <p:cNvCxnSpPr>
            <a:stCxn id="350" idx="5"/>
          </p:cNvCxnSpPr>
          <p:nvPr/>
        </p:nvCxnSpPr>
        <p:spPr>
          <a:xfrm>
            <a:off x="4831436"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61" name="Google Shape;361;p22"/>
          <p:cNvCxnSpPr>
            <a:stCxn id="351" idx="3"/>
          </p:cNvCxnSpPr>
          <p:nvPr/>
        </p:nvCxnSpPr>
        <p:spPr>
          <a:xfrm flipH="1">
            <a:off x="7282232" y="7260477"/>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62" name="Google Shape;362;p22"/>
          <p:cNvCxnSpPr>
            <a:stCxn id="353" idx="3"/>
            <a:endCxn id="355" idx="0"/>
          </p:cNvCxnSpPr>
          <p:nvPr/>
        </p:nvCxnSpPr>
        <p:spPr>
          <a:xfrm flipH="1">
            <a:off x="4816069" y="8758789"/>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363" name="Google Shape;363;p22"/>
          <p:cNvCxnSpPr>
            <a:stCxn id="353" idx="5"/>
            <a:endCxn id="356" idx="0"/>
          </p:cNvCxnSpPr>
          <p:nvPr/>
        </p:nvCxnSpPr>
        <p:spPr>
          <a:xfrm>
            <a:off x="5856673" y="8758789"/>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364" name="Google Shape;364;p22"/>
          <p:cNvSpPr/>
          <p:nvPr/>
        </p:nvSpPr>
        <p:spPr>
          <a:xfrm>
            <a:off x="1721064"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6</a:t>
            </a:r>
            <a:endParaRPr/>
          </a:p>
        </p:txBody>
      </p:sp>
      <p:sp>
        <p:nvSpPr>
          <p:cNvPr id="365" name="Google Shape;365;p22"/>
          <p:cNvSpPr/>
          <p:nvPr/>
        </p:nvSpPr>
        <p:spPr>
          <a:xfrm>
            <a:off x="298722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a:t>
            </a:r>
            <a:endParaRPr sz="5000" b="0" i="0" u="none" strike="noStrike" cap="none">
              <a:solidFill>
                <a:srgbClr val="FFFFFF"/>
              </a:solidFill>
              <a:latin typeface="Gill Sans"/>
              <a:ea typeface="Gill Sans"/>
              <a:cs typeface="Gill Sans"/>
              <a:sym typeface="Gill Sans"/>
            </a:endParaRPr>
          </a:p>
        </p:txBody>
      </p:sp>
      <p:cxnSp>
        <p:nvCxnSpPr>
          <p:cNvPr id="366" name="Google Shape;366;p22"/>
          <p:cNvCxnSpPr>
            <a:stCxn id="352" idx="3"/>
            <a:endCxn id="364" idx="0"/>
          </p:cNvCxnSpPr>
          <p:nvPr/>
        </p:nvCxnSpPr>
        <p:spPr>
          <a:xfrm flipH="1">
            <a:off x="2330732" y="8758789"/>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367" name="Google Shape;367;p22"/>
          <p:cNvCxnSpPr/>
          <p:nvPr/>
        </p:nvCxnSpPr>
        <p:spPr>
          <a:xfrm>
            <a:off x="3567991" y="8832850"/>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368" name="Google Shape;368;p22"/>
          <p:cNvSpPr/>
          <p:nvPr/>
        </p:nvSpPr>
        <p:spPr>
          <a:xfrm>
            <a:off x="8517866"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32</a:t>
            </a:r>
            <a:endParaRPr sz="5000" b="0" i="0" u="none" strike="noStrike" cap="none">
              <a:solidFill>
                <a:srgbClr val="FFFFFF"/>
              </a:solidFill>
              <a:latin typeface="Gill Sans"/>
              <a:ea typeface="Gill Sans"/>
              <a:cs typeface="Gill Sans"/>
              <a:sym typeface="Gill Sans"/>
            </a:endParaRPr>
          </a:p>
        </p:txBody>
      </p:sp>
      <p:cxnSp>
        <p:nvCxnSpPr>
          <p:cNvPr id="369" name="Google Shape;369;p22"/>
          <p:cNvCxnSpPr/>
          <p:nvPr/>
        </p:nvCxnSpPr>
        <p:spPr>
          <a:xfrm>
            <a:off x="8533281"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70" name="Google Shape;370;p22"/>
          <p:cNvCxnSpPr/>
          <p:nvPr/>
        </p:nvCxnSpPr>
        <p:spPr>
          <a:xfrm flipH="1">
            <a:off x="6644966" y="3726483"/>
            <a:ext cx="1872900" cy="1025700"/>
          </a:xfrm>
          <a:prstGeom prst="straightConnector1">
            <a:avLst/>
          </a:prstGeom>
          <a:noFill/>
          <a:ln w="152400" cap="flat" cmpd="sng">
            <a:solidFill>
              <a:srgbClr val="000000"/>
            </a:solidFill>
            <a:prstDash val="solid"/>
            <a:miter lim="400000"/>
            <a:headEnd type="none" w="sm" len="sm"/>
            <a:tailEnd type="triangle" w="med" len="med"/>
          </a:ln>
        </p:spPr>
      </p:cxnSp>
      <p:cxnSp>
        <p:nvCxnSpPr>
          <p:cNvPr id="371" name="Google Shape;371;p22"/>
          <p:cNvCxnSpPr/>
          <p:nvPr/>
        </p:nvCxnSpPr>
        <p:spPr>
          <a:xfrm>
            <a:off x="2330664" y="5246104"/>
            <a:ext cx="1460100" cy="1154100"/>
          </a:xfrm>
          <a:prstGeom prst="straightConnector1">
            <a:avLst/>
          </a:prstGeom>
          <a:noFill/>
          <a:ln w="152400" cap="flat" cmpd="sng">
            <a:solidFill>
              <a:srgbClr val="000000"/>
            </a:solidFill>
            <a:prstDash val="solid"/>
            <a:miter lim="400000"/>
            <a:headEnd type="none" w="sm" len="sm"/>
            <a:tailEnd type="triangle" w="med" len="med"/>
          </a:ln>
        </p:spPr>
      </p:cxnSp>
      <p:sp>
        <p:nvSpPr>
          <p:cNvPr id="372" name="Google Shape;372;p22"/>
          <p:cNvSpPr txBox="1"/>
          <p:nvPr/>
        </p:nvSpPr>
        <p:spPr>
          <a:xfrm>
            <a:off x="6621070" y="2989822"/>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Violates heap property</a:t>
            </a:r>
            <a:endParaRPr sz="3000" b="0" i="0" u="none" strike="noStrike" cap="none">
              <a:solidFill>
                <a:srgbClr val="292C2F"/>
              </a:solidFill>
              <a:latin typeface="Arial"/>
              <a:ea typeface="Arial"/>
              <a:cs typeface="Arial"/>
              <a:sym typeface="Arial"/>
            </a:endParaRPr>
          </a:p>
        </p:txBody>
      </p:sp>
      <p:sp>
        <p:nvSpPr>
          <p:cNvPr id="373" name="Google Shape;373;p22"/>
          <p:cNvSpPr txBox="1"/>
          <p:nvPr/>
        </p:nvSpPr>
        <p:spPr>
          <a:xfrm>
            <a:off x="8576619" y="4508443"/>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cxnSp>
        <p:nvCxnSpPr>
          <p:cNvPr id="374" name="Google Shape;374;p22"/>
          <p:cNvCxnSpPr/>
          <p:nvPr/>
        </p:nvCxnSpPr>
        <p:spPr>
          <a:xfrm flipH="1">
            <a:off x="8788789" y="5079967"/>
            <a:ext cx="1695900" cy="1482600"/>
          </a:xfrm>
          <a:prstGeom prst="straightConnector1">
            <a:avLst/>
          </a:prstGeom>
          <a:noFill/>
          <a:ln w="152400" cap="flat" cmpd="sng">
            <a:solidFill>
              <a:srgbClr val="000000"/>
            </a:solidFill>
            <a:prstDash val="solid"/>
            <a:miter lim="400000"/>
            <a:headEnd type="none" w="sm" len="sm"/>
            <a:tailEnd type="triangle" w="med" len="med"/>
          </a:ln>
        </p:spPr>
      </p:cxnSp>
      <p:sp>
        <p:nvSpPr>
          <p:cNvPr id="375" name="Google Shape;375;p22"/>
          <p:cNvSpPr txBox="1"/>
          <p:nvPr/>
        </p:nvSpPr>
        <p:spPr>
          <a:xfrm>
            <a:off x="241820" y="4595372"/>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sp>
        <p:nvSpPr>
          <p:cNvPr id="376" name="Google Shape;376;p22"/>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415226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3"/>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Heaps</a:t>
            </a:r>
            <a:endParaRPr/>
          </a:p>
        </p:txBody>
      </p:sp>
      <p:sp>
        <p:nvSpPr>
          <p:cNvPr id="382" name="Google Shape;382;p23"/>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Bubble down</a:t>
            </a:r>
            <a:endParaRPr/>
          </a:p>
        </p:txBody>
      </p:sp>
      <p:sp>
        <p:nvSpPr>
          <p:cNvPr id="383" name="Google Shape;383;p23"/>
          <p:cNvSpPr/>
          <p:nvPr/>
        </p:nvSpPr>
        <p:spPr>
          <a:xfrm>
            <a:off x="5619584" y="4826000"/>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384" name="Google Shape;384;p23"/>
          <p:cNvSpPr/>
          <p:nvPr/>
        </p:nvSpPr>
        <p:spPr>
          <a:xfrm>
            <a:off x="37907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44</a:t>
            </a:r>
            <a:endParaRPr/>
          </a:p>
        </p:txBody>
      </p:sp>
      <p:sp>
        <p:nvSpPr>
          <p:cNvPr id="385" name="Google Shape;385;p23"/>
          <p:cNvSpPr/>
          <p:nvPr/>
        </p:nvSpPr>
        <p:spPr>
          <a:xfrm>
            <a:off x="74483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40</a:t>
            </a:r>
            <a:endParaRPr/>
          </a:p>
        </p:txBody>
      </p:sp>
      <p:sp>
        <p:nvSpPr>
          <p:cNvPr id="386" name="Google Shape;386;p23"/>
          <p:cNvSpPr/>
          <p:nvPr/>
        </p:nvSpPr>
        <p:spPr>
          <a:xfrm>
            <a:off x="2571584"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387" name="Google Shape;387;p23"/>
          <p:cNvSpPr/>
          <p:nvPr/>
        </p:nvSpPr>
        <p:spPr>
          <a:xfrm>
            <a:off x="4816021"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15</a:t>
            </a:r>
            <a:endParaRPr/>
          </a:p>
        </p:txBody>
      </p:sp>
      <p:sp>
        <p:nvSpPr>
          <p:cNvPr id="388" name="Google Shape;388;p23"/>
          <p:cNvSpPr/>
          <p:nvPr/>
        </p:nvSpPr>
        <p:spPr>
          <a:xfrm>
            <a:off x="6450858"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sp>
        <p:nvSpPr>
          <p:cNvPr id="389" name="Google Shape;389;p23"/>
          <p:cNvSpPr/>
          <p:nvPr/>
        </p:nvSpPr>
        <p:spPr>
          <a:xfrm>
            <a:off x="4206421"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8</a:t>
            </a:r>
            <a:endParaRPr/>
          </a:p>
        </p:txBody>
      </p:sp>
      <p:sp>
        <p:nvSpPr>
          <p:cNvPr id="390" name="Google Shape;390;p23"/>
          <p:cNvSpPr/>
          <p:nvPr/>
        </p:nvSpPr>
        <p:spPr>
          <a:xfrm>
            <a:off x="5537017"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5</a:t>
            </a:r>
            <a:endParaRPr sz="5000" b="0" i="0" u="none" strike="noStrike" cap="none">
              <a:solidFill>
                <a:srgbClr val="FFFFFF"/>
              </a:solidFill>
              <a:latin typeface="Gill Sans"/>
              <a:ea typeface="Gill Sans"/>
              <a:cs typeface="Gill Sans"/>
              <a:sym typeface="Gill Sans"/>
            </a:endParaRPr>
          </a:p>
        </p:txBody>
      </p:sp>
      <p:cxnSp>
        <p:nvCxnSpPr>
          <p:cNvPr id="391" name="Google Shape;391;p23"/>
          <p:cNvCxnSpPr/>
          <p:nvPr/>
        </p:nvCxnSpPr>
        <p:spPr>
          <a:xfrm flipH="1">
            <a:off x="4815884" y="5766089"/>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392" name="Google Shape;392;p23"/>
          <p:cNvCxnSpPr/>
          <p:nvPr/>
        </p:nvCxnSpPr>
        <p:spPr>
          <a:xfrm>
            <a:off x="6894203" y="5766089"/>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393" name="Google Shape;393;p23"/>
          <p:cNvCxnSpPr>
            <a:stCxn id="384" idx="3"/>
          </p:cNvCxnSpPr>
          <p:nvPr/>
        </p:nvCxnSpPr>
        <p:spPr>
          <a:xfrm flipH="1">
            <a:off x="3430532" y="7260477"/>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94" name="Google Shape;394;p23"/>
          <p:cNvCxnSpPr>
            <a:stCxn id="384" idx="5"/>
          </p:cNvCxnSpPr>
          <p:nvPr/>
        </p:nvCxnSpPr>
        <p:spPr>
          <a:xfrm>
            <a:off x="4831436"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95" name="Google Shape;395;p23"/>
          <p:cNvCxnSpPr>
            <a:stCxn id="385" idx="3"/>
          </p:cNvCxnSpPr>
          <p:nvPr/>
        </p:nvCxnSpPr>
        <p:spPr>
          <a:xfrm flipH="1">
            <a:off x="7282232" y="7260477"/>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396" name="Google Shape;396;p23"/>
          <p:cNvCxnSpPr>
            <a:stCxn id="387" idx="3"/>
            <a:endCxn id="389" idx="0"/>
          </p:cNvCxnSpPr>
          <p:nvPr/>
        </p:nvCxnSpPr>
        <p:spPr>
          <a:xfrm flipH="1">
            <a:off x="4816069" y="8758789"/>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397" name="Google Shape;397;p23"/>
          <p:cNvCxnSpPr>
            <a:stCxn id="387" idx="5"/>
            <a:endCxn id="390" idx="0"/>
          </p:cNvCxnSpPr>
          <p:nvPr/>
        </p:nvCxnSpPr>
        <p:spPr>
          <a:xfrm>
            <a:off x="5856673" y="8758789"/>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398" name="Google Shape;398;p23"/>
          <p:cNvSpPr/>
          <p:nvPr/>
        </p:nvSpPr>
        <p:spPr>
          <a:xfrm>
            <a:off x="1721064"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6</a:t>
            </a:r>
            <a:endParaRPr/>
          </a:p>
        </p:txBody>
      </p:sp>
      <p:sp>
        <p:nvSpPr>
          <p:cNvPr id="399" name="Google Shape;399;p23"/>
          <p:cNvSpPr/>
          <p:nvPr/>
        </p:nvSpPr>
        <p:spPr>
          <a:xfrm>
            <a:off x="298722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a:t>
            </a:r>
            <a:endParaRPr sz="5000" b="0" i="0" u="none" strike="noStrike" cap="none">
              <a:solidFill>
                <a:srgbClr val="FFFFFF"/>
              </a:solidFill>
              <a:latin typeface="Gill Sans"/>
              <a:ea typeface="Gill Sans"/>
              <a:cs typeface="Gill Sans"/>
              <a:sym typeface="Gill Sans"/>
            </a:endParaRPr>
          </a:p>
        </p:txBody>
      </p:sp>
      <p:cxnSp>
        <p:nvCxnSpPr>
          <p:cNvPr id="400" name="Google Shape;400;p23"/>
          <p:cNvCxnSpPr>
            <a:stCxn id="386" idx="3"/>
            <a:endCxn id="398" idx="0"/>
          </p:cNvCxnSpPr>
          <p:nvPr/>
        </p:nvCxnSpPr>
        <p:spPr>
          <a:xfrm flipH="1">
            <a:off x="2330732" y="8758789"/>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401" name="Google Shape;401;p23"/>
          <p:cNvCxnSpPr/>
          <p:nvPr/>
        </p:nvCxnSpPr>
        <p:spPr>
          <a:xfrm>
            <a:off x="3567991" y="8832850"/>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402" name="Google Shape;402;p23"/>
          <p:cNvSpPr/>
          <p:nvPr/>
        </p:nvSpPr>
        <p:spPr>
          <a:xfrm>
            <a:off x="8517866"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32</a:t>
            </a:r>
            <a:endParaRPr sz="5000" b="0" i="0" u="none" strike="noStrike" cap="none">
              <a:solidFill>
                <a:srgbClr val="FFFFFF"/>
              </a:solidFill>
              <a:latin typeface="Gill Sans"/>
              <a:ea typeface="Gill Sans"/>
              <a:cs typeface="Gill Sans"/>
              <a:sym typeface="Gill Sans"/>
            </a:endParaRPr>
          </a:p>
        </p:txBody>
      </p:sp>
      <p:cxnSp>
        <p:nvCxnSpPr>
          <p:cNvPr id="403" name="Google Shape;403;p23"/>
          <p:cNvCxnSpPr/>
          <p:nvPr/>
        </p:nvCxnSpPr>
        <p:spPr>
          <a:xfrm>
            <a:off x="8533281"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04" name="Google Shape;404;p23"/>
          <p:cNvCxnSpPr/>
          <p:nvPr/>
        </p:nvCxnSpPr>
        <p:spPr>
          <a:xfrm flipH="1">
            <a:off x="6644966" y="3726483"/>
            <a:ext cx="1872900" cy="1025700"/>
          </a:xfrm>
          <a:prstGeom prst="straightConnector1">
            <a:avLst/>
          </a:prstGeom>
          <a:noFill/>
          <a:ln w="152400" cap="flat" cmpd="sng">
            <a:solidFill>
              <a:srgbClr val="000000"/>
            </a:solidFill>
            <a:prstDash val="solid"/>
            <a:miter lim="400000"/>
            <a:headEnd type="none" w="sm" len="sm"/>
            <a:tailEnd type="triangle" w="med" len="med"/>
          </a:ln>
        </p:spPr>
      </p:cxnSp>
      <p:cxnSp>
        <p:nvCxnSpPr>
          <p:cNvPr id="405" name="Google Shape;405;p23"/>
          <p:cNvCxnSpPr/>
          <p:nvPr/>
        </p:nvCxnSpPr>
        <p:spPr>
          <a:xfrm>
            <a:off x="2330664" y="5246104"/>
            <a:ext cx="1460100" cy="1154100"/>
          </a:xfrm>
          <a:prstGeom prst="straightConnector1">
            <a:avLst/>
          </a:prstGeom>
          <a:noFill/>
          <a:ln w="152400" cap="flat" cmpd="sng">
            <a:solidFill>
              <a:srgbClr val="000000"/>
            </a:solidFill>
            <a:prstDash val="solid"/>
            <a:miter lim="400000"/>
            <a:headEnd type="none" w="sm" len="sm"/>
            <a:tailEnd type="triangle" w="med" len="med"/>
          </a:ln>
        </p:spPr>
      </p:cxnSp>
      <p:sp>
        <p:nvSpPr>
          <p:cNvPr id="406" name="Google Shape;406;p23"/>
          <p:cNvSpPr txBox="1"/>
          <p:nvPr/>
        </p:nvSpPr>
        <p:spPr>
          <a:xfrm>
            <a:off x="6621070" y="2989822"/>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Violates heap property</a:t>
            </a:r>
            <a:endParaRPr sz="3000" b="0" i="0" u="none" strike="noStrike" cap="none">
              <a:solidFill>
                <a:srgbClr val="292C2F"/>
              </a:solidFill>
              <a:latin typeface="Arial"/>
              <a:ea typeface="Arial"/>
              <a:cs typeface="Arial"/>
              <a:sym typeface="Arial"/>
            </a:endParaRPr>
          </a:p>
        </p:txBody>
      </p:sp>
      <p:sp>
        <p:nvSpPr>
          <p:cNvPr id="407" name="Google Shape;407;p23"/>
          <p:cNvSpPr txBox="1"/>
          <p:nvPr/>
        </p:nvSpPr>
        <p:spPr>
          <a:xfrm>
            <a:off x="8576619" y="4508443"/>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cxnSp>
        <p:nvCxnSpPr>
          <p:cNvPr id="408" name="Google Shape;408;p23"/>
          <p:cNvCxnSpPr/>
          <p:nvPr/>
        </p:nvCxnSpPr>
        <p:spPr>
          <a:xfrm flipH="1">
            <a:off x="8788789" y="5079967"/>
            <a:ext cx="1695900" cy="1482600"/>
          </a:xfrm>
          <a:prstGeom prst="straightConnector1">
            <a:avLst/>
          </a:prstGeom>
          <a:noFill/>
          <a:ln w="152400" cap="flat" cmpd="sng">
            <a:solidFill>
              <a:srgbClr val="000000"/>
            </a:solidFill>
            <a:prstDash val="solid"/>
            <a:miter lim="400000"/>
            <a:headEnd type="none" w="sm" len="sm"/>
            <a:tailEnd type="triangle" w="med" len="med"/>
          </a:ln>
        </p:spPr>
      </p:cxnSp>
      <p:sp>
        <p:nvSpPr>
          <p:cNvPr id="409" name="Google Shape;409;p23"/>
          <p:cNvSpPr txBox="1"/>
          <p:nvPr/>
        </p:nvSpPr>
        <p:spPr>
          <a:xfrm>
            <a:off x="241820" y="4595372"/>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sp>
        <p:nvSpPr>
          <p:cNvPr id="410" name="Google Shape;410;p23"/>
          <p:cNvSpPr txBox="1">
            <a:spLocks noGrp="1"/>
          </p:cNvSpPr>
          <p:nvPr>
            <p:ph type="body" idx="1"/>
          </p:nvPr>
        </p:nvSpPr>
        <p:spPr>
          <a:xfrm>
            <a:off x="11176404" y="4038599"/>
            <a:ext cx="11683500" cy="8383800"/>
          </a:xfrm>
          <a:prstGeom prst="rect">
            <a:avLst/>
          </a:prstGeom>
          <a:noFill/>
          <a:ln>
            <a:noFill/>
          </a:ln>
        </p:spPr>
        <p:txBody>
          <a:bodyPr spcFirstLastPara="1" wrap="square" lIns="0" tIns="0" rIns="0" bIns="0" anchor="t" anchorCtr="0">
            <a:noAutofit/>
          </a:bodyPr>
          <a:lstStyle/>
          <a:p>
            <a:pPr marL="1143000" lvl="0" indent="-1143000" algn="r" rtl="0">
              <a:spcBef>
                <a:spcPts val="0"/>
              </a:spcBef>
              <a:spcAft>
                <a:spcPts val="0"/>
              </a:spcAft>
              <a:buSzPts val="6000"/>
              <a:buFont typeface="Helvetica Neue"/>
              <a:buAutoNum type="arabicPeriod"/>
            </a:pPr>
            <a:r>
              <a:rPr lang="en-US" sz="6000"/>
              <a:t>Find max of root and children.</a:t>
            </a:r>
            <a:endParaRPr/>
          </a:p>
          <a:p>
            <a:pPr marL="1143000" lvl="0" indent="-1143000" algn="r" rtl="0">
              <a:spcBef>
                <a:spcPts val="0"/>
              </a:spcBef>
              <a:spcAft>
                <a:spcPts val="0"/>
              </a:spcAft>
              <a:buSzPts val="6000"/>
              <a:buFont typeface="Helvetica Neue"/>
              <a:buAutoNum type="arabicPeriod"/>
            </a:pPr>
            <a:r>
              <a:rPr lang="en-US" sz="6000"/>
              <a:t>If max is not root, swap max with root. Else return.</a:t>
            </a:r>
            <a:endParaRPr/>
          </a:p>
          <a:p>
            <a:pPr marL="1143000" lvl="0" indent="-1143000" algn="r" rtl="0">
              <a:spcBef>
                <a:spcPts val="0"/>
              </a:spcBef>
              <a:spcAft>
                <a:spcPts val="0"/>
              </a:spcAft>
              <a:buSzPts val="6000"/>
              <a:buFont typeface="Helvetica Neue"/>
              <a:buAutoNum type="arabicPeriod"/>
            </a:pPr>
            <a:r>
              <a:rPr lang="en-US" sz="6000"/>
              <a:t>recursively call bubbleDown on the subtree where the original node was moved.</a:t>
            </a:r>
            <a:endParaRPr/>
          </a:p>
          <a:p>
            <a:pPr marL="0" lvl="0" indent="0" algn="r" rtl="0">
              <a:spcBef>
                <a:spcPts val="0"/>
              </a:spcBef>
              <a:spcAft>
                <a:spcPts val="0"/>
              </a:spcAft>
              <a:buSzPts val="6000"/>
              <a:buNone/>
            </a:pPr>
            <a:endParaRPr sz="6000"/>
          </a:p>
          <a:p>
            <a:pPr marL="0" lvl="0" indent="0" algn="r" rtl="0">
              <a:lnSpc>
                <a:spcPct val="120000"/>
              </a:lnSpc>
              <a:spcBef>
                <a:spcPts val="0"/>
              </a:spcBef>
              <a:spcAft>
                <a:spcPts val="0"/>
              </a:spcAft>
              <a:buSzPts val="6000"/>
              <a:buNone/>
            </a:pPr>
            <a:endParaRPr sz="6000"/>
          </a:p>
        </p:txBody>
      </p:sp>
      <p:sp>
        <p:nvSpPr>
          <p:cNvPr id="411" name="Google Shape;411;p23"/>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752013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4"/>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Heaps</a:t>
            </a:r>
            <a:endParaRPr/>
          </a:p>
        </p:txBody>
      </p:sp>
      <p:sp>
        <p:nvSpPr>
          <p:cNvPr id="417" name="Google Shape;417;p24"/>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Bubble down</a:t>
            </a:r>
            <a:endParaRPr/>
          </a:p>
        </p:txBody>
      </p:sp>
      <p:sp>
        <p:nvSpPr>
          <p:cNvPr id="418" name="Google Shape;418;p24"/>
          <p:cNvSpPr/>
          <p:nvPr/>
        </p:nvSpPr>
        <p:spPr>
          <a:xfrm>
            <a:off x="5619584" y="4826000"/>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44</a:t>
            </a:r>
            <a:endParaRPr/>
          </a:p>
        </p:txBody>
      </p:sp>
      <p:sp>
        <p:nvSpPr>
          <p:cNvPr id="419" name="Google Shape;419;p24"/>
          <p:cNvSpPr/>
          <p:nvPr/>
        </p:nvSpPr>
        <p:spPr>
          <a:xfrm>
            <a:off x="3790784" y="6219825"/>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420" name="Google Shape;420;p24"/>
          <p:cNvSpPr/>
          <p:nvPr/>
        </p:nvSpPr>
        <p:spPr>
          <a:xfrm>
            <a:off x="74483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40</a:t>
            </a:r>
            <a:endParaRPr/>
          </a:p>
        </p:txBody>
      </p:sp>
      <p:sp>
        <p:nvSpPr>
          <p:cNvPr id="421" name="Google Shape;421;p24"/>
          <p:cNvSpPr/>
          <p:nvPr/>
        </p:nvSpPr>
        <p:spPr>
          <a:xfrm>
            <a:off x="2571584"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422" name="Google Shape;422;p24"/>
          <p:cNvSpPr/>
          <p:nvPr/>
        </p:nvSpPr>
        <p:spPr>
          <a:xfrm>
            <a:off x="4816021"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15</a:t>
            </a:r>
            <a:endParaRPr/>
          </a:p>
        </p:txBody>
      </p:sp>
      <p:sp>
        <p:nvSpPr>
          <p:cNvPr id="423" name="Google Shape;423;p24"/>
          <p:cNvSpPr/>
          <p:nvPr/>
        </p:nvSpPr>
        <p:spPr>
          <a:xfrm>
            <a:off x="6450858"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sp>
        <p:nvSpPr>
          <p:cNvPr id="424" name="Google Shape;424;p24"/>
          <p:cNvSpPr/>
          <p:nvPr/>
        </p:nvSpPr>
        <p:spPr>
          <a:xfrm>
            <a:off x="4206421"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8</a:t>
            </a:r>
            <a:endParaRPr/>
          </a:p>
        </p:txBody>
      </p:sp>
      <p:sp>
        <p:nvSpPr>
          <p:cNvPr id="425" name="Google Shape;425;p24"/>
          <p:cNvSpPr/>
          <p:nvPr/>
        </p:nvSpPr>
        <p:spPr>
          <a:xfrm>
            <a:off x="5537017"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5</a:t>
            </a:r>
            <a:endParaRPr sz="5000" b="0" i="0" u="none" strike="noStrike" cap="none">
              <a:solidFill>
                <a:srgbClr val="FFFFFF"/>
              </a:solidFill>
              <a:latin typeface="Gill Sans"/>
              <a:ea typeface="Gill Sans"/>
              <a:cs typeface="Gill Sans"/>
              <a:sym typeface="Gill Sans"/>
            </a:endParaRPr>
          </a:p>
        </p:txBody>
      </p:sp>
      <p:cxnSp>
        <p:nvCxnSpPr>
          <p:cNvPr id="426" name="Google Shape;426;p24"/>
          <p:cNvCxnSpPr/>
          <p:nvPr/>
        </p:nvCxnSpPr>
        <p:spPr>
          <a:xfrm flipH="1">
            <a:off x="4815884" y="5766089"/>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427" name="Google Shape;427;p24"/>
          <p:cNvCxnSpPr/>
          <p:nvPr/>
        </p:nvCxnSpPr>
        <p:spPr>
          <a:xfrm>
            <a:off x="6894203" y="5766089"/>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428" name="Google Shape;428;p24"/>
          <p:cNvCxnSpPr>
            <a:stCxn id="419" idx="3"/>
          </p:cNvCxnSpPr>
          <p:nvPr/>
        </p:nvCxnSpPr>
        <p:spPr>
          <a:xfrm flipH="1">
            <a:off x="3430532" y="7260477"/>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29" name="Google Shape;429;p24"/>
          <p:cNvCxnSpPr>
            <a:stCxn id="419" idx="5"/>
          </p:cNvCxnSpPr>
          <p:nvPr/>
        </p:nvCxnSpPr>
        <p:spPr>
          <a:xfrm>
            <a:off x="4831436"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30" name="Google Shape;430;p24"/>
          <p:cNvCxnSpPr>
            <a:stCxn id="420" idx="3"/>
          </p:cNvCxnSpPr>
          <p:nvPr/>
        </p:nvCxnSpPr>
        <p:spPr>
          <a:xfrm flipH="1">
            <a:off x="7282232" y="7260477"/>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31" name="Google Shape;431;p24"/>
          <p:cNvCxnSpPr>
            <a:stCxn id="422" idx="3"/>
            <a:endCxn id="424" idx="0"/>
          </p:cNvCxnSpPr>
          <p:nvPr/>
        </p:nvCxnSpPr>
        <p:spPr>
          <a:xfrm flipH="1">
            <a:off x="4816069" y="8758789"/>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432" name="Google Shape;432;p24"/>
          <p:cNvCxnSpPr>
            <a:stCxn id="422" idx="5"/>
            <a:endCxn id="425" idx="0"/>
          </p:cNvCxnSpPr>
          <p:nvPr/>
        </p:nvCxnSpPr>
        <p:spPr>
          <a:xfrm>
            <a:off x="5856673" y="8758789"/>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433" name="Google Shape;433;p24"/>
          <p:cNvSpPr/>
          <p:nvPr/>
        </p:nvSpPr>
        <p:spPr>
          <a:xfrm>
            <a:off x="1721064"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6</a:t>
            </a:r>
            <a:endParaRPr/>
          </a:p>
        </p:txBody>
      </p:sp>
      <p:sp>
        <p:nvSpPr>
          <p:cNvPr id="434" name="Google Shape;434;p24"/>
          <p:cNvSpPr/>
          <p:nvPr/>
        </p:nvSpPr>
        <p:spPr>
          <a:xfrm>
            <a:off x="298722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a:t>
            </a:r>
            <a:endParaRPr sz="5000" b="0" i="0" u="none" strike="noStrike" cap="none">
              <a:solidFill>
                <a:srgbClr val="FFFFFF"/>
              </a:solidFill>
              <a:latin typeface="Gill Sans"/>
              <a:ea typeface="Gill Sans"/>
              <a:cs typeface="Gill Sans"/>
              <a:sym typeface="Gill Sans"/>
            </a:endParaRPr>
          </a:p>
        </p:txBody>
      </p:sp>
      <p:cxnSp>
        <p:nvCxnSpPr>
          <p:cNvPr id="435" name="Google Shape;435;p24"/>
          <p:cNvCxnSpPr>
            <a:stCxn id="421" idx="3"/>
            <a:endCxn id="433" idx="0"/>
          </p:cNvCxnSpPr>
          <p:nvPr/>
        </p:nvCxnSpPr>
        <p:spPr>
          <a:xfrm flipH="1">
            <a:off x="2330732" y="8758789"/>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436" name="Google Shape;436;p24"/>
          <p:cNvCxnSpPr/>
          <p:nvPr/>
        </p:nvCxnSpPr>
        <p:spPr>
          <a:xfrm>
            <a:off x="3567991" y="8832850"/>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437" name="Google Shape;437;p24"/>
          <p:cNvSpPr/>
          <p:nvPr/>
        </p:nvSpPr>
        <p:spPr>
          <a:xfrm>
            <a:off x="8517866"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32</a:t>
            </a:r>
            <a:endParaRPr sz="5000" b="0" i="0" u="none" strike="noStrike" cap="none">
              <a:solidFill>
                <a:srgbClr val="FFFFFF"/>
              </a:solidFill>
              <a:latin typeface="Gill Sans"/>
              <a:ea typeface="Gill Sans"/>
              <a:cs typeface="Gill Sans"/>
              <a:sym typeface="Gill Sans"/>
            </a:endParaRPr>
          </a:p>
        </p:txBody>
      </p:sp>
      <p:cxnSp>
        <p:nvCxnSpPr>
          <p:cNvPr id="438" name="Google Shape;438;p24"/>
          <p:cNvCxnSpPr/>
          <p:nvPr/>
        </p:nvCxnSpPr>
        <p:spPr>
          <a:xfrm>
            <a:off x="8533281"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39" name="Google Shape;439;p24"/>
          <p:cNvCxnSpPr/>
          <p:nvPr/>
        </p:nvCxnSpPr>
        <p:spPr>
          <a:xfrm flipH="1">
            <a:off x="4510645" y="3462974"/>
            <a:ext cx="1491000" cy="2528100"/>
          </a:xfrm>
          <a:prstGeom prst="straightConnector1">
            <a:avLst/>
          </a:prstGeom>
          <a:noFill/>
          <a:ln w="152400" cap="flat" cmpd="sng">
            <a:solidFill>
              <a:srgbClr val="000000"/>
            </a:solidFill>
            <a:prstDash val="solid"/>
            <a:miter lim="400000"/>
            <a:headEnd type="none" w="sm" len="sm"/>
            <a:tailEnd type="triangle" w="med" len="med"/>
          </a:ln>
        </p:spPr>
      </p:cxnSp>
      <p:cxnSp>
        <p:nvCxnSpPr>
          <p:cNvPr id="440" name="Google Shape;440;p24"/>
          <p:cNvCxnSpPr/>
          <p:nvPr/>
        </p:nvCxnSpPr>
        <p:spPr>
          <a:xfrm flipH="1">
            <a:off x="6644958" y="3693393"/>
            <a:ext cx="1025100" cy="913500"/>
          </a:xfrm>
          <a:prstGeom prst="straightConnector1">
            <a:avLst/>
          </a:prstGeom>
          <a:noFill/>
          <a:ln w="152400" cap="flat" cmpd="sng">
            <a:solidFill>
              <a:srgbClr val="000000"/>
            </a:solidFill>
            <a:prstDash val="solid"/>
            <a:miter lim="400000"/>
            <a:headEnd type="none" w="sm" len="sm"/>
            <a:tailEnd type="triangle" w="med" len="med"/>
          </a:ln>
        </p:spPr>
      </p:cxnSp>
      <p:sp>
        <p:nvSpPr>
          <p:cNvPr id="441" name="Google Shape;441;p24"/>
          <p:cNvSpPr txBox="1"/>
          <p:nvPr/>
        </p:nvSpPr>
        <p:spPr>
          <a:xfrm>
            <a:off x="5897092" y="1987534"/>
            <a:ext cx="4597200" cy="15234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Swap violating element</a:t>
            </a:r>
            <a:endParaRPr/>
          </a:p>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with max child while heap</a:t>
            </a:r>
            <a:endParaRPr/>
          </a:p>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property is violated</a:t>
            </a:r>
            <a:endParaRPr sz="3000" b="0" i="0" u="none" strike="noStrike" cap="none">
              <a:solidFill>
                <a:srgbClr val="292C2F"/>
              </a:solidFill>
              <a:latin typeface="Arial"/>
              <a:ea typeface="Arial"/>
              <a:cs typeface="Arial"/>
              <a:sym typeface="Arial"/>
            </a:endParaRPr>
          </a:p>
        </p:txBody>
      </p:sp>
      <p:sp>
        <p:nvSpPr>
          <p:cNvPr id="442" name="Google Shape;442;p24"/>
          <p:cNvSpPr txBox="1">
            <a:spLocks noGrp="1"/>
          </p:cNvSpPr>
          <p:nvPr>
            <p:ph type="body" idx="1"/>
          </p:nvPr>
        </p:nvSpPr>
        <p:spPr>
          <a:xfrm>
            <a:off x="11176404" y="4038599"/>
            <a:ext cx="11683500" cy="8383800"/>
          </a:xfrm>
          <a:prstGeom prst="rect">
            <a:avLst/>
          </a:prstGeom>
          <a:noFill/>
          <a:ln>
            <a:noFill/>
          </a:ln>
        </p:spPr>
        <p:txBody>
          <a:bodyPr spcFirstLastPara="1" wrap="square" lIns="0" tIns="0" rIns="0" bIns="0" anchor="t" anchorCtr="0">
            <a:noAutofit/>
          </a:bodyPr>
          <a:lstStyle/>
          <a:p>
            <a:pPr marL="1143000" lvl="0" indent="-1143000" algn="r" rtl="0">
              <a:spcBef>
                <a:spcPts val="0"/>
              </a:spcBef>
              <a:spcAft>
                <a:spcPts val="0"/>
              </a:spcAft>
              <a:buSzPts val="6000"/>
              <a:buFont typeface="Helvetica Neue"/>
              <a:buAutoNum type="arabicPeriod"/>
            </a:pPr>
            <a:r>
              <a:rPr lang="en-US" sz="6000"/>
              <a:t>Find max of root and children.</a:t>
            </a:r>
            <a:endParaRPr/>
          </a:p>
          <a:p>
            <a:pPr marL="1143000" lvl="0" indent="-1143000" algn="r" rtl="0">
              <a:spcBef>
                <a:spcPts val="0"/>
              </a:spcBef>
              <a:spcAft>
                <a:spcPts val="0"/>
              </a:spcAft>
              <a:buSzPts val="6000"/>
              <a:buFont typeface="Helvetica Neue"/>
              <a:buAutoNum type="arabicPeriod"/>
            </a:pPr>
            <a:r>
              <a:rPr lang="en-US" sz="6000"/>
              <a:t>If max is not root, swap max with root. Else return.</a:t>
            </a:r>
            <a:endParaRPr/>
          </a:p>
          <a:p>
            <a:pPr marL="1143000" lvl="0" indent="-1143000" algn="r" rtl="0">
              <a:spcBef>
                <a:spcPts val="0"/>
              </a:spcBef>
              <a:spcAft>
                <a:spcPts val="0"/>
              </a:spcAft>
              <a:buSzPts val="6000"/>
              <a:buFont typeface="Helvetica Neue"/>
              <a:buAutoNum type="arabicPeriod"/>
            </a:pPr>
            <a:r>
              <a:rPr lang="en-US" sz="6000"/>
              <a:t>recursively call bubbleDown on the subtree where the original node was moved.</a:t>
            </a:r>
            <a:endParaRPr/>
          </a:p>
          <a:p>
            <a:pPr marL="0" lvl="0" indent="0" algn="r" rtl="0">
              <a:spcBef>
                <a:spcPts val="0"/>
              </a:spcBef>
              <a:spcAft>
                <a:spcPts val="0"/>
              </a:spcAft>
              <a:buSzPts val="6000"/>
              <a:buNone/>
            </a:pPr>
            <a:endParaRPr sz="6000"/>
          </a:p>
          <a:p>
            <a:pPr marL="0" lvl="0" indent="0" algn="r" rtl="0">
              <a:lnSpc>
                <a:spcPct val="120000"/>
              </a:lnSpc>
              <a:spcBef>
                <a:spcPts val="0"/>
              </a:spcBef>
              <a:spcAft>
                <a:spcPts val="0"/>
              </a:spcAft>
              <a:buSzPts val="6000"/>
              <a:buNone/>
            </a:pPr>
            <a:endParaRPr sz="6000"/>
          </a:p>
        </p:txBody>
      </p:sp>
      <p:sp>
        <p:nvSpPr>
          <p:cNvPr id="443" name="Google Shape;443;p24"/>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348476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25"/>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Heaps</a:t>
            </a:r>
            <a:endParaRPr/>
          </a:p>
        </p:txBody>
      </p:sp>
      <p:sp>
        <p:nvSpPr>
          <p:cNvPr id="449" name="Google Shape;449;p25"/>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Bubble down</a:t>
            </a:r>
            <a:endParaRPr/>
          </a:p>
        </p:txBody>
      </p:sp>
      <p:sp>
        <p:nvSpPr>
          <p:cNvPr id="450" name="Google Shape;450;p25"/>
          <p:cNvSpPr/>
          <p:nvPr/>
        </p:nvSpPr>
        <p:spPr>
          <a:xfrm>
            <a:off x="5619584" y="4826000"/>
            <a:ext cx="1219200" cy="1219200"/>
          </a:xfrm>
          <a:prstGeom prst="ellipse">
            <a:avLst/>
          </a:prstGeom>
          <a:solidFill>
            <a:schemeClr val="accent1"/>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44</a:t>
            </a:r>
            <a:endParaRPr/>
          </a:p>
        </p:txBody>
      </p:sp>
      <p:sp>
        <p:nvSpPr>
          <p:cNvPr id="451" name="Google Shape;451;p25"/>
          <p:cNvSpPr/>
          <p:nvPr/>
        </p:nvSpPr>
        <p:spPr>
          <a:xfrm>
            <a:off x="3790784" y="6219825"/>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452" name="Google Shape;452;p25"/>
          <p:cNvSpPr/>
          <p:nvPr/>
        </p:nvSpPr>
        <p:spPr>
          <a:xfrm>
            <a:off x="74483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40</a:t>
            </a:r>
            <a:endParaRPr/>
          </a:p>
        </p:txBody>
      </p:sp>
      <p:sp>
        <p:nvSpPr>
          <p:cNvPr id="453" name="Google Shape;453;p25"/>
          <p:cNvSpPr/>
          <p:nvPr/>
        </p:nvSpPr>
        <p:spPr>
          <a:xfrm>
            <a:off x="2571584"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454" name="Google Shape;454;p25"/>
          <p:cNvSpPr/>
          <p:nvPr/>
        </p:nvSpPr>
        <p:spPr>
          <a:xfrm>
            <a:off x="4816021"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15</a:t>
            </a:r>
            <a:endParaRPr/>
          </a:p>
        </p:txBody>
      </p:sp>
      <p:sp>
        <p:nvSpPr>
          <p:cNvPr id="455" name="Google Shape;455;p25"/>
          <p:cNvSpPr/>
          <p:nvPr/>
        </p:nvSpPr>
        <p:spPr>
          <a:xfrm>
            <a:off x="6450858"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sp>
        <p:nvSpPr>
          <p:cNvPr id="456" name="Google Shape;456;p25"/>
          <p:cNvSpPr/>
          <p:nvPr/>
        </p:nvSpPr>
        <p:spPr>
          <a:xfrm>
            <a:off x="4206421"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8</a:t>
            </a:r>
            <a:endParaRPr/>
          </a:p>
        </p:txBody>
      </p:sp>
      <p:sp>
        <p:nvSpPr>
          <p:cNvPr id="457" name="Google Shape;457;p25"/>
          <p:cNvSpPr/>
          <p:nvPr/>
        </p:nvSpPr>
        <p:spPr>
          <a:xfrm>
            <a:off x="5537017"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5</a:t>
            </a:r>
            <a:endParaRPr sz="5000" b="0" i="0" u="none" strike="noStrike" cap="none">
              <a:solidFill>
                <a:srgbClr val="FFFFFF"/>
              </a:solidFill>
              <a:latin typeface="Gill Sans"/>
              <a:ea typeface="Gill Sans"/>
              <a:cs typeface="Gill Sans"/>
              <a:sym typeface="Gill Sans"/>
            </a:endParaRPr>
          </a:p>
        </p:txBody>
      </p:sp>
      <p:cxnSp>
        <p:nvCxnSpPr>
          <p:cNvPr id="458" name="Google Shape;458;p25"/>
          <p:cNvCxnSpPr/>
          <p:nvPr/>
        </p:nvCxnSpPr>
        <p:spPr>
          <a:xfrm flipH="1">
            <a:off x="4815884" y="5766089"/>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459" name="Google Shape;459;p25"/>
          <p:cNvCxnSpPr/>
          <p:nvPr/>
        </p:nvCxnSpPr>
        <p:spPr>
          <a:xfrm>
            <a:off x="6894203" y="5766089"/>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460" name="Google Shape;460;p25"/>
          <p:cNvCxnSpPr>
            <a:stCxn id="451" idx="3"/>
          </p:cNvCxnSpPr>
          <p:nvPr/>
        </p:nvCxnSpPr>
        <p:spPr>
          <a:xfrm flipH="1">
            <a:off x="3430532" y="7260477"/>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61" name="Google Shape;461;p25"/>
          <p:cNvCxnSpPr>
            <a:stCxn id="451" idx="5"/>
          </p:cNvCxnSpPr>
          <p:nvPr/>
        </p:nvCxnSpPr>
        <p:spPr>
          <a:xfrm>
            <a:off x="4831436"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62" name="Google Shape;462;p25"/>
          <p:cNvCxnSpPr>
            <a:stCxn id="452" idx="3"/>
          </p:cNvCxnSpPr>
          <p:nvPr/>
        </p:nvCxnSpPr>
        <p:spPr>
          <a:xfrm flipH="1">
            <a:off x="7282232" y="7260477"/>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63" name="Google Shape;463;p25"/>
          <p:cNvCxnSpPr>
            <a:stCxn id="454" idx="3"/>
            <a:endCxn id="456" idx="0"/>
          </p:cNvCxnSpPr>
          <p:nvPr/>
        </p:nvCxnSpPr>
        <p:spPr>
          <a:xfrm flipH="1">
            <a:off x="4816069" y="8758789"/>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464" name="Google Shape;464;p25"/>
          <p:cNvCxnSpPr>
            <a:stCxn id="454" idx="5"/>
            <a:endCxn id="457" idx="0"/>
          </p:cNvCxnSpPr>
          <p:nvPr/>
        </p:nvCxnSpPr>
        <p:spPr>
          <a:xfrm>
            <a:off x="5856673" y="8758789"/>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465" name="Google Shape;465;p25"/>
          <p:cNvSpPr/>
          <p:nvPr/>
        </p:nvSpPr>
        <p:spPr>
          <a:xfrm>
            <a:off x="1721064"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6</a:t>
            </a:r>
            <a:endParaRPr/>
          </a:p>
        </p:txBody>
      </p:sp>
      <p:sp>
        <p:nvSpPr>
          <p:cNvPr id="466" name="Google Shape;466;p25"/>
          <p:cNvSpPr/>
          <p:nvPr/>
        </p:nvSpPr>
        <p:spPr>
          <a:xfrm>
            <a:off x="298722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a:t>
            </a:r>
            <a:endParaRPr sz="5000" b="0" i="0" u="none" strike="noStrike" cap="none">
              <a:solidFill>
                <a:srgbClr val="FFFFFF"/>
              </a:solidFill>
              <a:latin typeface="Gill Sans"/>
              <a:ea typeface="Gill Sans"/>
              <a:cs typeface="Gill Sans"/>
              <a:sym typeface="Gill Sans"/>
            </a:endParaRPr>
          </a:p>
        </p:txBody>
      </p:sp>
      <p:cxnSp>
        <p:nvCxnSpPr>
          <p:cNvPr id="467" name="Google Shape;467;p25"/>
          <p:cNvCxnSpPr>
            <a:stCxn id="453" idx="3"/>
            <a:endCxn id="465" idx="0"/>
          </p:cNvCxnSpPr>
          <p:nvPr/>
        </p:nvCxnSpPr>
        <p:spPr>
          <a:xfrm flipH="1">
            <a:off x="2330732" y="8758789"/>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468" name="Google Shape;468;p25"/>
          <p:cNvCxnSpPr/>
          <p:nvPr/>
        </p:nvCxnSpPr>
        <p:spPr>
          <a:xfrm>
            <a:off x="3567991" y="8832850"/>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469" name="Google Shape;469;p25"/>
          <p:cNvSpPr/>
          <p:nvPr/>
        </p:nvSpPr>
        <p:spPr>
          <a:xfrm>
            <a:off x="8517866"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32</a:t>
            </a:r>
            <a:endParaRPr sz="5000" b="0" i="0" u="none" strike="noStrike" cap="none">
              <a:solidFill>
                <a:srgbClr val="FFFFFF"/>
              </a:solidFill>
              <a:latin typeface="Gill Sans"/>
              <a:ea typeface="Gill Sans"/>
              <a:cs typeface="Gill Sans"/>
              <a:sym typeface="Gill Sans"/>
            </a:endParaRPr>
          </a:p>
        </p:txBody>
      </p:sp>
      <p:cxnSp>
        <p:nvCxnSpPr>
          <p:cNvPr id="470" name="Google Shape;470;p25"/>
          <p:cNvCxnSpPr/>
          <p:nvPr/>
        </p:nvCxnSpPr>
        <p:spPr>
          <a:xfrm>
            <a:off x="8533281"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71" name="Google Shape;471;p25"/>
          <p:cNvCxnSpPr/>
          <p:nvPr/>
        </p:nvCxnSpPr>
        <p:spPr>
          <a:xfrm>
            <a:off x="3660295" y="4884441"/>
            <a:ext cx="599700" cy="1245000"/>
          </a:xfrm>
          <a:prstGeom prst="straightConnector1">
            <a:avLst/>
          </a:prstGeom>
          <a:noFill/>
          <a:ln w="152400" cap="flat" cmpd="sng">
            <a:solidFill>
              <a:srgbClr val="000000"/>
            </a:solidFill>
            <a:prstDash val="solid"/>
            <a:miter lim="400000"/>
            <a:headEnd type="none" w="sm" len="sm"/>
            <a:tailEnd type="triangle" w="med" len="med"/>
          </a:ln>
        </p:spPr>
      </p:cxnSp>
      <p:cxnSp>
        <p:nvCxnSpPr>
          <p:cNvPr id="472" name="Google Shape;472;p25"/>
          <p:cNvCxnSpPr/>
          <p:nvPr/>
        </p:nvCxnSpPr>
        <p:spPr>
          <a:xfrm>
            <a:off x="1173122" y="6548867"/>
            <a:ext cx="1460100" cy="1154100"/>
          </a:xfrm>
          <a:prstGeom prst="straightConnector1">
            <a:avLst/>
          </a:prstGeom>
          <a:noFill/>
          <a:ln w="152400" cap="flat" cmpd="sng">
            <a:solidFill>
              <a:srgbClr val="000000"/>
            </a:solidFill>
            <a:prstDash val="solid"/>
            <a:miter lim="400000"/>
            <a:headEnd type="none" w="sm" len="sm"/>
            <a:tailEnd type="triangle" w="med" len="med"/>
          </a:ln>
        </p:spPr>
      </p:cxnSp>
      <p:sp>
        <p:nvSpPr>
          <p:cNvPr id="473" name="Google Shape;473;p25"/>
          <p:cNvSpPr txBox="1"/>
          <p:nvPr/>
        </p:nvSpPr>
        <p:spPr>
          <a:xfrm>
            <a:off x="1763498" y="4147780"/>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Violates heap property</a:t>
            </a:r>
            <a:endParaRPr sz="3000" b="0" i="0" u="none" strike="noStrike" cap="none">
              <a:solidFill>
                <a:srgbClr val="292C2F"/>
              </a:solidFill>
              <a:latin typeface="Arial"/>
              <a:ea typeface="Arial"/>
              <a:cs typeface="Arial"/>
              <a:sym typeface="Arial"/>
            </a:endParaRPr>
          </a:p>
        </p:txBody>
      </p:sp>
      <p:sp>
        <p:nvSpPr>
          <p:cNvPr id="474" name="Google Shape;474;p25"/>
          <p:cNvSpPr txBox="1"/>
          <p:nvPr/>
        </p:nvSpPr>
        <p:spPr>
          <a:xfrm>
            <a:off x="5487504" y="5606566"/>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cxnSp>
        <p:nvCxnSpPr>
          <p:cNvPr id="475" name="Google Shape;475;p25"/>
          <p:cNvCxnSpPr/>
          <p:nvPr/>
        </p:nvCxnSpPr>
        <p:spPr>
          <a:xfrm flipH="1">
            <a:off x="5699674" y="6178090"/>
            <a:ext cx="1695900" cy="1482600"/>
          </a:xfrm>
          <a:prstGeom prst="straightConnector1">
            <a:avLst/>
          </a:prstGeom>
          <a:noFill/>
          <a:ln w="152400" cap="flat" cmpd="sng">
            <a:solidFill>
              <a:srgbClr val="000000"/>
            </a:solidFill>
            <a:prstDash val="solid"/>
            <a:miter lim="400000"/>
            <a:headEnd type="none" w="sm" len="sm"/>
            <a:tailEnd type="triangle" w="med" len="med"/>
          </a:ln>
        </p:spPr>
      </p:cxnSp>
      <p:sp>
        <p:nvSpPr>
          <p:cNvPr id="476" name="Google Shape;476;p25"/>
          <p:cNvSpPr txBox="1"/>
          <p:nvPr/>
        </p:nvSpPr>
        <p:spPr>
          <a:xfrm>
            <a:off x="-915722" y="5898135"/>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sp>
        <p:nvSpPr>
          <p:cNvPr id="477" name="Google Shape;477;p25"/>
          <p:cNvSpPr txBox="1">
            <a:spLocks noGrp="1"/>
          </p:cNvSpPr>
          <p:nvPr>
            <p:ph type="body" idx="1"/>
          </p:nvPr>
        </p:nvSpPr>
        <p:spPr>
          <a:xfrm>
            <a:off x="11176404" y="4038599"/>
            <a:ext cx="11683500" cy="8383800"/>
          </a:xfrm>
          <a:prstGeom prst="rect">
            <a:avLst/>
          </a:prstGeom>
          <a:noFill/>
          <a:ln>
            <a:noFill/>
          </a:ln>
        </p:spPr>
        <p:txBody>
          <a:bodyPr spcFirstLastPara="1" wrap="square" lIns="0" tIns="0" rIns="0" bIns="0" anchor="t" anchorCtr="0">
            <a:noAutofit/>
          </a:bodyPr>
          <a:lstStyle/>
          <a:p>
            <a:pPr marL="1143000" lvl="0" indent="-1143000" algn="r" rtl="0">
              <a:spcBef>
                <a:spcPts val="0"/>
              </a:spcBef>
              <a:spcAft>
                <a:spcPts val="0"/>
              </a:spcAft>
              <a:buSzPts val="6000"/>
              <a:buFont typeface="Helvetica Neue"/>
              <a:buAutoNum type="arabicPeriod"/>
            </a:pPr>
            <a:r>
              <a:rPr lang="en-US" sz="6000"/>
              <a:t>Find max of root and children.</a:t>
            </a:r>
            <a:endParaRPr/>
          </a:p>
          <a:p>
            <a:pPr marL="1143000" lvl="0" indent="-1143000" algn="r" rtl="0">
              <a:spcBef>
                <a:spcPts val="0"/>
              </a:spcBef>
              <a:spcAft>
                <a:spcPts val="0"/>
              </a:spcAft>
              <a:buSzPts val="6000"/>
              <a:buFont typeface="Helvetica Neue"/>
              <a:buAutoNum type="arabicPeriod"/>
            </a:pPr>
            <a:r>
              <a:rPr lang="en-US" sz="6000"/>
              <a:t>If max is not root, swap max with root. Else return.</a:t>
            </a:r>
            <a:endParaRPr/>
          </a:p>
          <a:p>
            <a:pPr marL="1143000" lvl="0" indent="-1143000" algn="r" rtl="0">
              <a:spcBef>
                <a:spcPts val="0"/>
              </a:spcBef>
              <a:spcAft>
                <a:spcPts val="0"/>
              </a:spcAft>
              <a:buSzPts val="6000"/>
              <a:buFont typeface="Helvetica Neue"/>
              <a:buAutoNum type="arabicPeriod"/>
            </a:pPr>
            <a:r>
              <a:rPr lang="en-US" sz="6000"/>
              <a:t>recursively call bubbleDown on the subtree where the original node was moved.</a:t>
            </a:r>
            <a:endParaRPr/>
          </a:p>
          <a:p>
            <a:pPr marL="0" lvl="0" indent="0" algn="r" rtl="0">
              <a:spcBef>
                <a:spcPts val="0"/>
              </a:spcBef>
              <a:spcAft>
                <a:spcPts val="0"/>
              </a:spcAft>
              <a:buSzPts val="6000"/>
              <a:buNone/>
            </a:pPr>
            <a:endParaRPr sz="6000"/>
          </a:p>
          <a:p>
            <a:pPr marL="0" lvl="0" indent="0" algn="r" rtl="0">
              <a:lnSpc>
                <a:spcPct val="120000"/>
              </a:lnSpc>
              <a:spcBef>
                <a:spcPts val="0"/>
              </a:spcBef>
              <a:spcAft>
                <a:spcPts val="0"/>
              </a:spcAft>
              <a:buSzPts val="6000"/>
              <a:buNone/>
            </a:pPr>
            <a:endParaRPr sz="6000"/>
          </a:p>
        </p:txBody>
      </p:sp>
      <p:sp>
        <p:nvSpPr>
          <p:cNvPr id="478" name="Google Shape;478;p25"/>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59672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6"/>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Heaps</a:t>
            </a:r>
            <a:endParaRPr/>
          </a:p>
        </p:txBody>
      </p:sp>
      <p:sp>
        <p:nvSpPr>
          <p:cNvPr id="484" name="Google Shape;484;p26"/>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Bubble down</a:t>
            </a:r>
            <a:endParaRPr/>
          </a:p>
        </p:txBody>
      </p:sp>
      <p:sp>
        <p:nvSpPr>
          <p:cNvPr id="485" name="Google Shape;485;p26"/>
          <p:cNvSpPr/>
          <p:nvPr/>
        </p:nvSpPr>
        <p:spPr>
          <a:xfrm>
            <a:off x="5619584" y="4826000"/>
            <a:ext cx="1219200" cy="1219200"/>
          </a:xfrm>
          <a:prstGeom prst="ellipse">
            <a:avLst/>
          </a:prstGeom>
          <a:solidFill>
            <a:schemeClr val="accent1"/>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44</a:t>
            </a:r>
            <a:endParaRPr/>
          </a:p>
        </p:txBody>
      </p:sp>
      <p:sp>
        <p:nvSpPr>
          <p:cNvPr id="486" name="Google Shape;486;p26"/>
          <p:cNvSpPr/>
          <p:nvPr/>
        </p:nvSpPr>
        <p:spPr>
          <a:xfrm>
            <a:off x="3790784" y="6219825"/>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487" name="Google Shape;487;p26"/>
          <p:cNvSpPr/>
          <p:nvPr/>
        </p:nvSpPr>
        <p:spPr>
          <a:xfrm>
            <a:off x="74483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40</a:t>
            </a:r>
            <a:endParaRPr/>
          </a:p>
        </p:txBody>
      </p:sp>
      <p:sp>
        <p:nvSpPr>
          <p:cNvPr id="488" name="Google Shape;488;p26"/>
          <p:cNvSpPr/>
          <p:nvPr/>
        </p:nvSpPr>
        <p:spPr>
          <a:xfrm>
            <a:off x="2571584" y="7718137"/>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489" name="Google Shape;489;p26"/>
          <p:cNvSpPr/>
          <p:nvPr/>
        </p:nvSpPr>
        <p:spPr>
          <a:xfrm>
            <a:off x="4816021"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15</a:t>
            </a:r>
            <a:endParaRPr/>
          </a:p>
        </p:txBody>
      </p:sp>
      <p:sp>
        <p:nvSpPr>
          <p:cNvPr id="490" name="Google Shape;490;p26"/>
          <p:cNvSpPr/>
          <p:nvPr/>
        </p:nvSpPr>
        <p:spPr>
          <a:xfrm>
            <a:off x="6450858"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sp>
        <p:nvSpPr>
          <p:cNvPr id="491" name="Google Shape;491;p26"/>
          <p:cNvSpPr/>
          <p:nvPr/>
        </p:nvSpPr>
        <p:spPr>
          <a:xfrm>
            <a:off x="4206421"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8</a:t>
            </a:r>
            <a:endParaRPr/>
          </a:p>
        </p:txBody>
      </p:sp>
      <p:sp>
        <p:nvSpPr>
          <p:cNvPr id="492" name="Google Shape;492;p26"/>
          <p:cNvSpPr/>
          <p:nvPr/>
        </p:nvSpPr>
        <p:spPr>
          <a:xfrm>
            <a:off x="5537017"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5</a:t>
            </a:r>
            <a:endParaRPr sz="5000" b="0" i="0" u="none" strike="noStrike" cap="none">
              <a:solidFill>
                <a:srgbClr val="FFFFFF"/>
              </a:solidFill>
              <a:latin typeface="Gill Sans"/>
              <a:ea typeface="Gill Sans"/>
              <a:cs typeface="Gill Sans"/>
              <a:sym typeface="Gill Sans"/>
            </a:endParaRPr>
          </a:p>
        </p:txBody>
      </p:sp>
      <p:cxnSp>
        <p:nvCxnSpPr>
          <p:cNvPr id="493" name="Google Shape;493;p26"/>
          <p:cNvCxnSpPr/>
          <p:nvPr/>
        </p:nvCxnSpPr>
        <p:spPr>
          <a:xfrm flipH="1">
            <a:off x="4815884" y="5766089"/>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494" name="Google Shape;494;p26"/>
          <p:cNvCxnSpPr/>
          <p:nvPr/>
        </p:nvCxnSpPr>
        <p:spPr>
          <a:xfrm>
            <a:off x="6894203" y="5766089"/>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495" name="Google Shape;495;p26"/>
          <p:cNvCxnSpPr>
            <a:stCxn id="486" idx="3"/>
          </p:cNvCxnSpPr>
          <p:nvPr/>
        </p:nvCxnSpPr>
        <p:spPr>
          <a:xfrm flipH="1">
            <a:off x="3430532" y="7260477"/>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96" name="Google Shape;496;p26"/>
          <p:cNvCxnSpPr>
            <a:stCxn id="486" idx="5"/>
          </p:cNvCxnSpPr>
          <p:nvPr/>
        </p:nvCxnSpPr>
        <p:spPr>
          <a:xfrm>
            <a:off x="4831436"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97" name="Google Shape;497;p26"/>
          <p:cNvCxnSpPr>
            <a:stCxn id="487" idx="3"/>
          </p:cNvCxnSpPr>
          <p:nvPr/>
        </p:nvCxnSpPr>
        <p:spPr>
          <a:xfrm flipH="1">
            <a:off x="7282232" y="7260477"/>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498" name="Google Shape;498;p26"/>
          <p:cNvCxnSpPr>
            <a:stCxn id="489" idx="3"/>
            <a:endCxn id="491" idx="0"/>
          </p:cNvCxnSpPr>
          <p:nvPr/>
        </p:nvCxnSpPr>
        <p:spPr>
          <a:xfrm flipH="1">
            <a:off x="4816069" y="8758789"/>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499" name="Google Shape;499;p26"/>
          <p:cNvCxnSpPr>
            <a:stCxn id="489" idx="5"/>
            <a:endCxn id="492" idx="0"/>
          </p:cNvCxnSpPr>
          <p:nvPr/>
        </p:nvCxnSpPr>
        <p:spPr>
          <a:xfrm>
            <a:off x="5856673" y="8758789"/>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500" name="Google Shape;500;p26"/>
          <p:cNvSpPr/>
          <p:nvPr/>
        </p:nvSpPr>
        <p:spPr>
          <a:xfrm>
            <a:off x="1721064"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6</a:t>
            </a:r>
            <a:endParaRPr/>
          </a:p>
        </p:txBody>
      </p:sp>
      <p:sp>
        <p:nvSpPr>
          <p:cNvPr id="501" name="Google Shape;501;p26"/>
          <p:cNvSpPr/>
          <p:nvPr/>
        </p:nvSpPr>
        <p:spPr>
          <a:xfrm>
            <a:off x="298722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a:t>
            </a:r>
            <a:endParaRPr sz="5000" b="0" i="0" u="none" strike="noStrike" cap="none">
              <a:solidFill>
                <a:srgbClr val="FFFFFF"/>
              </a:solidFill>
              <a:latin typeface="Gill Sans"/>
              <a:ea typeface="Gill Sans"/>
              <a:cs typeface="Gill Sans"/>
              <a:sym typeface="Gill Sans"/>
            </a:endParaRPr>
          </a:p>
        </p:txBody>
      </p:sp>
      <p:cxnSp>
        <p:nvCxnSpPr>
          <p:cNvPr id="502" name="Google Shape;502;p26"/>
          <p:cNvCxnSpPr>
            <a:stCxn id="488" idx="3"/>
            <a:endCxn id="500" idx="0"/>
          </p:cNvCxnSpPr>
          <p:nvPr/>
        </p:nvCxnSpPr>
        <p:spPr>
          <a:xfrm flipH="1">
            <a:off x="2330732" y="8758789"/>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503" name="Google Shape;503;p26"/>
          <p:cNvCxnSpPr/>
          <p:nvPr/>
        </p:nvCxnSpPr>
        <p:spPr>
          <a:xfrm>
            <a:off x="3567991" y="8832850"/>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504" name="Google Shape;504;p26"/>
          <p:cNvSpPr/>
          <p:nvPr/>
        </p:nvSpPr>
        <p:spPr>
          <a:xfrm>
            <a:off x="8517866"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32</a:t>
            </a:r>
            <a:endParaRPr sz="5000" b="0" i="0" u="none" strike="noStrike" cap="none">
              <a:solidFill>
                <a:srgbClr val="FFFFFF"/>
              </a:solidFill>
              <a:latin typeface="Gill Sans"/>
              <a:ea typeface="Gill Sans"/>
              <a:cs typeface="Gill Sans"/>
              <a:sym typeface="Gill Sans"/>
            </a:endParaRPr>
          </a:p>
        </p:txBody>
      </p:sp>
      <p:cxnSp>
        <p:nvCxnSpPr>
          <p:cNvPr id="505" name="Google Shape;505;p26"/>
          <p:cNvCxnSpPr/>
          <p:nvPr/>
        </p:nvCxnSpPr>
        <p:spPr>
          <a:xfrm>
            <a:off x="8533281"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506" name="Google Shape;506;p26"/>
          <p:cNvCxnSpPr/>
          <p:nvPr/>
        </p:nvCxnSpPr>
        <p:spPr>
          <a:xfrm>
            <a:off x="2851311" y="5527430"/>
            <a:ext cx="0" cy="2190600"/>
          </a:xfrm>
          <a:prstGeom prst="straightConnector1">
            <a:avLst/>
          </a:prstGeom>
          <a:noFill/>
          <a:ln w="152400" cap="flat" cmpd="sng">
            <a:solidFill>
              <a:srgbClr val="000000"/>
            </a:solidFill>
            <a:prstDash val="solid"/>
            <a:miter lim="400000"/>
            <a:headEnd type="none" w="sm" len="sm"/>
            <a:tailEnd type="triangle" w="med" len="med"/>
          </a:ln>
        </p:spPr>
      </p:cxnSp>
      <p:cxnSp>
        <p:nvCxnSpPr>
          <p:cNvPr id="507" name="Google Shape;507;p26"/>
          <p:cNvCxnSpPr/>
          <p:nvPr/>
        </p:nvCxnSpPr>
        <p:spPr>
          <a:xfrm>
            <a:off x="3430568" y="5567434"/>
            <a:ext cx="678900" cy="551100"/>
          </a:xfrm>
          <a:prstGeom prst="straightConnector1">
            <a:avLst/>
          </a:prstGeom>
          <a:noFill/>
          <a:ln w="152400" cap="flat" cmpd="sng">
            <a:solidFill>
              <a:srgbClr val="000000"/>
            </a:solidFill>
            <a:prstDash val="solid"/>
            <a:miter lim="400000"/>
            <a:headEnd type="none" w="sm" len="sm"/>
            <a:tailEnd type="triangle" w="med" len="med"/>
          </a:ln>
        </p:spPr>
      </p:cxnSp>
      <p:sp>
        <p:nvSpPr>
          <p:cNvPr id="508" name="Google Shape;508;p26"/>
          <p:cNvSpPr txBox="1"/>
          <p:nvPr/>
        </p:nvSpPr>
        <p:spPr>
          <a:xfrm>
            <a:off x="828465" y="3897203"/>
            <a:ext cx="4597200" cy="15234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Swap violating element</a:t>
            </a:r>
            <a:endParaRPr/>
          </a:p>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with max child while heap</a:t>
            </a:r>
            <a:endParaRPr/>
          </a:p>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property is violated</a:t>
            </a:r>
            <a:endParaRPr sz="3000" b="0" i="0" u="none" strike="noStrike" cap="none">
              <a:solidFill>
                <a:srgbClr val="292C2F"/>
              </a:solidFill>
              <a:latin typeface="Arial"/>
              <a:ea typeface="Arial"/>
              <a:cs typeface="Arial"/>
              <a:sym typeface="Arial"/>
            </a:endParaRPr>
          </a:p>
        </p:txBody>
      </p:sp>
      <p:sp>
        <p:nvSpPr>
          <p:cNvPr id="509" name="Google Shape;509;p26"/>
          <p:cNvSpPr txBox="1">
            <a:spLocks noGrp="1"/>
          </p:cNvSpPr>
          <p:nvPr>
            <p:ph type="body" idx="1"/>
          </p:nvPr>
        </p:nvSpPr>
        <p:spPr>
          <a:xfrm>
            <a:off x="11176404" y="4038599"/>
            <a:ext cx="11683500" cy="8383800"/>
          </a:xfrm>
          <a:prstGeom prst="rect">
            <a:avLst/>
          </a:prstGeom>
          <a:noFill/>
          <a:ln>
            <a:noFill/>
          </a:ln>
        </p:spPr>
        <p:txBody>
          <a:bodyPr spcFirstLastPara="1" wrap="square" lIns="0" tIns="0" rIns="0" bIns="0" anchor="t" anchorCtr="0">
            <a:noAutofit/>
          </a:bodyPr>
          <a:lstStyle/>
          <a:p>
            <a:pPr marL="1143000" lvl="0" indent="-1143000" algn="r" rtl="0">
              <a:spcBef>
                <a:spcPts val="0"/>
              </a:spcBef>
              <a:spcAft>
                <a:spcPts val="0"/>
              </a:spcAft>
              <a:buSzPts val="6000"/>
              <a:buFont typeface="Helvetica Neue"/>
              <a:buAutoNum type="arabicPeriod"/>
            </a:pPr>
            <a:r>
              <a:rPr lang="en-US" sz="6000"/>
              <a:t>Find max of root and children.</a:t>
            </a:r>
            <a:endParaRPr/>
          </a:p>
          <a:p>
            <a:pPr marL="1143000" lvl="0" indent="-1143000" algn="r" rtl="0">
              <a:spcBef>
                <a:spcPts val="0"/>
              </a:spcBef>
              <a:spcAft>
                <a:spcPts val="0"/>
              </a:spcAft>
              <a:buSzPts val="6000"/>
              <a:buFont typeface="Helvetica Neue"/>
              <a:buAutoNum type="arabicPeriod"/>
            </a:pPr>
            <a:r>
              <a:rPr lang="en-US" sz="6000"/>
              <a:t>If max is not root, swap max with root. Else return.</a:t>
            </a:r>
            <a:endParaRPr/>
          </a:p>
          <a:p>
            <a:pPr marL="1143000" lvl="0" indent="-1143000" algn="r" rtl="0">
              <a:spcBef>
                <a:spcPts val="0"/>
              </a:spcBef>
              <a:spcAft>
                <a:spcPts val="0"/>
              </a:spcAft>
              <a:buSzPts val="6000"/>
              <a:buFont typeface="Helvetica Neue"/>
              <a:buAutoNum type="arabicPeriod"/>
            </a:pPr>
            <a:r>
              <a:rPr lang="en-US" sz="6000"/>
              <a:t>recursively call bubbleDown on the subtree where the original node was moved.</a:t>
            </a:r>
            <a:endParaRPr/>
          </a:p>
          <a:p>
            <a:pPr marL="0" lvl="0" indent="0" algn="r" rtl="0">
              <a:spcBef>
                <a:spcPts val="0"/>
              </a:spcBef>
              <a:spcAft>
                <a:spcPts val="0"/>
              </a:spcAft>
              <a:buSzPts val="6000"/>
              <a:buNone/>
            </a:pPr>
            <a:endParaRPr sz="6000"/>
          </a:p>
          <a:p>
            <a:pPr marL="0" lvl="0" indent="0" algn="r" rtl="0">
              <a:lnSpc>
                <a:spcPct val="120000"/>
              </a:lnSpc>
              <a:spcBef>
                <a:spcPts val="0"/>
              </a:spcBef>
              <a:spcAft>
                <a:spcPts val="0"/>
              </a:spcAft>
              <a:buSzPts val="6000"/>
              <a:buNone/>
            </a:pPr>
            <a:endParaRPr sz="6000"/>
          </a:p>
        </p:txBody>
      </p:sp>
      <p:sp>
        <p:nvSpPr>
          <p:cNvPr id="510" name="Google Shape;510;p26"/>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65891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7"/>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Heaps</a:t>
            </a:r>
            <a:endParaRPr/>
          </a:p>
        </p:txBody>
      </p:sp>
      <p:sp>
        <p:nvSpPr>
          <p:cNvPr id="516" name="Google Shape;516;p27"/>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Bubble down</a:t>
            </a:r>
            <a:endParaRPr/>
          </a:p>
        </p:txBody>
      </p:sp>
      <p:sp>
        <p:nvSpPr>
          <p:cNvPr id="517" name="Google Shape;517;p27"/>
          <p:cNvSpPr/>
          <p:nvPr/>
        </p:nvSpPr>
        <p:spPr>
          <a:xfrm>
            <a:off x="5619584" y="4826000"/>
            <a:ext cx="1219200" cy="1219200"/>
          </a:xfrm>
          <a:prstGeom prst="ellipse">
            <a:avLst/>
          </a:prstGeom>
          <a:solidFill>
            <a:schemeClr val="accent1"/>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44</a:t>
            </a:r>
            <a:endParaRPr/>
          </a:p>
        </p:txBody>
      </p:sp>
      <p:sp>
        <p:nvSpPr>
          <p:cNvPr id="518" name="Google Shape;518;p27"/>
          <p:cNvSpPr/>
          <p:nvPr/>
        </p:nvSpPr>
        <p:spPr>
          <a:xfrm>
            <a:off x="3790784" y="6219825"/>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519" name="Google Shape;519;p27"/>
          <p:cNvSpPr/>
          <p:nvPr/>
        </p:nvSpPr>
        <p:spPr>
          <a:xfrm>
            <a:off x="74483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40</a:t>
            </a:r>
            <a:endParaRPr/>
          </a:p>
        </p:txBody>
      </p:sp>
      <p:sp>
        <p:nvSpPr>
          <p:cNvPr id="520" name="Google Shape;520;p27"/>
          <p:cNvSpPr/>
          <p:nvPr/>
        </p:nvSpPr>
        <p:spPr>
          <a:xfrm>
            <a:off x="2571584" y="7718137"/>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521" name="Google Shape;521;p27"/>
          <p:cNvSpPr/>
          <p:nvPr/>
        </p:nvSpPr>
        <p:spPr>
          <a:xfrm>
            <a:off x="4816021"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15</a:t>
            </a:r>
            <a:endParaRPr/>
          </a:p>
        </p:txBody>
      </p:sp>
      <p:sp>
        <p:nvSpPr>
          <p:cNvPr id="522" name="Google Shape;522;p27"/>
          <p:cNvSpPr/>
          <p:nvPr/>
        </p:nvSpPr>
        <p:spPr>
          <a:xfrm>
            <a:off x="6450858"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sp>
        <p:nvSpPr>
          <p:cNvPr id="523" name="Google Shape;523;p27"/>
          <p:cNvSpPr/>
          <p:nvPr/>
        </p:nvSpPr>
        <p:spPr>
          <a:xfrm>
            <a:off x="4206421"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8</a:t>
            </a:r>
            <a:endParaRPr/>
          </a:p>
        </p:txBody>
      </p:sp>
      <p:sp>
        <p:nvSpPr>
          <p:cNvPr id="524" name="Google Shape;524;p27"/>
          <p:cNvSpPr/>
          <p:nvPr/>
        </p:nvSpPr>
        <p:spPr>
          <a:xfrm>
            <a:off x="5537017"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5</a:t>
            </a:r>
            <a:endParaRPr sz="5000" b="0" i="0" u="none" strike="noStrike" cap="none">
              <a:solidFill>
                <a:srgbClr val="FFFFFF"/>
              </a:solidFill>
              <a:latin typeface="Gill Sans"/>
              <a:ea typeface="Gill Sans"/>
              <a:cs typeface="Gill Sans"/>
              <a:sym typeface="Gill Sans"/>
            </a:endParaRPr>
          </a:p>
        </p:txBody>
      </p:sp>
      <p:cxnSp>
        <p:nvCxnSpPr>
          <p:cNvPr id="525" name="Google Shape;525;p27"/>
          <p:cNvCxnSpPr/>
          <p:nvPr/>
        </p:nvCxnSpPr>
        <p:spPr>
          <a:xfrm flipH="1">
            <a:off x="4815884" y="5766089"/>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526" name="Google Shape;526;p27"/>
          <p:cNvCxnSpPr/>
          <p:nvPr/>
        </p:nvCxnSpPr>
        <p:spPr>
          <a:xfrm>
            <a:off x="6894203" y="5766089"/>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527" name="Google Shape;527;p27"/>
          <p:cNvCxnSpPr>
            <a:stCxn id="518" idx="3"/>
          </p:cNvCxnSpPr>
          <p:nvPr/>
        </p:nvCxnSpPr>
        <p:spPr>
          <a:xfrm flipH="1">
            <a:off x="3430532" y="7260477"/>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528" name="Google Shape;528;p27"/>
          <p:cNvCxnSpPr>
            <a:stCxn id="518" idx="5"/>
          </p:cNvCxnSpPr>
          <p:nvPr/>
        </p:nvCxnSpPr>
        <p:spPr>
          <a:xfrm>
            <a:off x="4831436"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529" name="Google Shape;529;p27"/>
          <p:cNvCxnSpPr>
            <a:stCxn id="519" idx="3"/>
          </p:cNvCxnSpPr>
          <p:nvPr/>
        </p:nvCxnSpPr>
        <p:spPr>
          <a:xfrm flipH="1">
            <a:off x="7282232" y="7260477"/>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530" name="Google Shape;530;p27"/>
          <p:cNvCxnSpPr>
            <a:stCxn id="521" idx="3"/>
            <a:endCxn id="523" idx="0"/>
          </p:cNvCxnSpPr>
          <p:nvPr/>
        </p:nvCxnSpPr>
        <p:spPr>
          <a:xfrm flipH="1">
            <a:off x="4816069" y="8758789"/>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531" name="Google Shape;531;p27"/>
          <p:cNvCxnSpPr>
            <a:stCxn id="521" idx="5"/>
            <a:endCxn id="524" idx="0"/>
          </p:cNvCxnSpPr>
          <p:nvPr/>
        </p:nvCxnSpPr>
        <p:spPr>
          <a:xfrm>
            <a:off x="5856673" y="8758789"/>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532" name="Google Shape;532;p27"/>
          <p:cNvSpPr/>
          <p:nvPr/>
        </p:nvSpPr>
        <p:spPr>
          <a:xfrm>
            <a:off x="1721064"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6</a:t>
            </a:r>
            <a:endParaRPr/>
          </a:p>
        </p:txBody>
      </p:sp>
      <p:sp>
        <p:nvSpPr>
          <p:cNvPr id="533" name="Google Shape;533;p27"/>
          <p:cNvSpPr/>
          <p:nvPr/>
        </p:nvSpPr>
        <p:spPr>
          <a:xfrm>
            <a:off x="298722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a:t>
            </a:r>
            <a:endParaRPr sz="5000" b="0" i="0" u="none" strike="noStrike" cap="none">
              <a:solidFill>
                <a:srgbClr val="FFFFFF"/>
              </a:solidFill>
              <a:latin typeface="Gill Sans"/>
              <a:ea typeface="Gill Sans"/>
              <a:cs typeface="Gill Sans"/>
              <a:sym typeface="Gill Sans"/>
            </a:endParaRPr>
          </a:p>
        </p:txBody>
      </p:sp>
      <p:cxnSp>
        <p:nvCxnSpPr>
          <p:cNvPr id="534" name="Google Shape;534;p27"/>
          <p:cNvCxnSpPr>
            <a:stCxn id="520" idx="3"/>
            <a:endCxn id="532" idx="0"/>
          </p:cNvCxnSpPr>
          <p:nvPr/>
        </p:nvCxnSpPr>
        <p:spPr>
          <a:xfrm flipH="1">
            <a:off x="2330732" y="8758789"/>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535" name="Google Shape;535;p27"/>
          <p:cNvCxnSpPr/>
          <p:nvPr/>
        </p:nvCxnSpPr>
        <p:spPr>
          <a:xfrm>
            <a:off x="3567991" y="8832850"/>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536" name="Google Shape;536;p27"/>
          <p:cNvSpPr/>
          <p:nvPr/>
        </p:nvSpPr>
        <p:spPr>
          <a:xfrm>
            <a:off x="8517866"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32</a:t>
            </a:r>
            <a:endParaRPr sz="5000" b="0" i="0" u="none" strike="noStrike" cap="none">
              <a:solidFill>
                <a:srgbClr val="FFFFFF"/>
              </a:solidFill>
              <a:latin typeface="Gill Sans"/>
              <a:ea typeface="Gill Sans"/>
              <a:cs typeface="Gill Sans"/>
              <a:sym typeface="Gill Sans"/>
            </a:endParaRPr>
          </a:p>
        </p:txBody>
      </p:sp>
      <p:cxnSp>
        <p:nvCxnSpPr>
          <p:cNvPr id="537" name="Google Shape;537;p27"/>
          <p:cNvCxnSpPr/>
          <p:nvPr/>
        </p:nvCxnSpPr>
        <p:spPr>
          <a:xfrm>
            <a:off x="8533281"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538" name="Google Shape;538;p27"/>
          <p:cNvCxnSpPr/>
          <p:nvPr/>
        </p:nvCxnSpPr>
        <p:spPr>
          <a:xfrm>
            <a:off x="3267186" y="5128038"/>
            <a:ext cx="691200" cy="1119300"/>
          </a:xfrm>
          <a:prstGeom prst="straightConnector1">
            <a:avLst/>
          </a:prstGeom>
          <a:noFill/>
          <a:ln w="152400" cap="flat" cmpd="sng">
            <a:solidFill>
              <a:srgbClr val="000000"/>
            </a:solidFill>
            <a:prstDash val="solid"/>
            <a:miter lim="400000"/>
            <a:headEnd type="none" w="sm" len="sm"/>
            <a:tailEnd type="triangle" w="med" len="med"/>
          </a:ln>
        </p:spPr>
      </p:cxnSp>
      <p:cxnSp>
        <p:nvCxnSpPr>
          <p:cNvPr id="539" name="Google Shape;539;p27"/>
          <p:cNvCxnSpPr/>
          <p:nvPr/>
        </p:nvCxnSpPr>
        <p:spPr>
          <a:xfrm>
            <a:off x="905203" y="6785966"/>
            <a:ext cx="1460100" cy="1154100"/>
          </a:xfrm>
          <a:prstGeom prst="straightConnector1">
            <a:avLst/>
          </a:prstGeom>
          <a:noFill/>
          <a:ln w="152400" cap="flat" cmpd="sng">
            <a:solidFill>
              <a:srgbClr val="000000"/>
            </a:solidFill>
            <a:prstDash val="solid"/>
            <a:miter lim="400000"/>
            <a:headEnd type="none" w="sm" len="sm"/>
            <a:tailEnd type="triangle" w="med" len="med"/>
          </a:ln>
        </p:spPr>
      </p:cxnSp>
      <p:sp>
        <p:nvSpPr>
          <p:cNvPr id="540" name="Google Shape;540;p27"/>
          <p:cNvSpPr txBox="1"/>
          <p:nvPr/>
        </p:nvSpPr>
        <p:spPr>
          <a:xfrm>
            <a:off x="795041" y="4421331"/>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sp>
        <p:nvSpPr>
          <p:cNvPr id="541" name="Google Shape;541;p27"/>
          <p:cNvSpPr txBox="1"/>
          <p:nvPr/>
        </p:nvSpPr>
        <p:spPr>
          <a:xfrm>
            <a:off x="5476705" y="5583069"/>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cxnSp>
        <p:nvCxnSpPr>
          <p:cNvPr id="542" name="Google Shape;542;p27"/>
          <p:cNvCxnSpPr/>
          <p:nvPr/>
        </p:nvCxnSpPr>
        <p:spPr>
          <a:xfrm flipH="1">
            <a:off x="5688875" y="6154593"/>
            <a:ext cx="1695900" cy="1482600"/>
          </a:xfrm>
          <a:prstGeom prst="straightConnector1">
            <a:avLst/>
          </a:prstGeom>
          <a:noFill/>
          <a:ln w="152400" cap="flat" cmpd="sng">
            <a:solidFill>
              <a:srgbClr val="000000"/>
            </a:solidFill>
            <a:prstDash val="solid"/>
            <a:miter lim="400000"/>
            <a:headEnd type="none" w="sm" len="sm"/>
            <a:tailEnd type="triangle" w="med" len="med"/>
          </a:ln>
        </p:spPr>
      </p:cxnSp>
      <p:sp>
        <p:nvSpPr>
          <p:cNvPr id="543" name="Google Shape;543;p27"/>
          <p:cNvSpPr txBox="1"/>
          <p:nvPr/>
        </p:nvSpPr>
        <p:spPr>
          <a:xfrm>
            <a:off x="-970221" y="6197303"/>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sp>
        <p:nvSpPr>
          <p:cNvPr id="544" name="Google Shape;544;p27"/>
          <p:cNvSpPr txBox="1">
            <a:spLocks noGrp="1"/>
          </p:cNvSpPr>
          <p:nvPr>
            <p:ph type="body" idx="1"/>
          </p:nvPr>
        </p:nvSpPr>
        <p:spPr>
          <a:xfrm>
            <a:off x="11176404" y="4038599"/>
            <a:ext cx="11683500" cy="8383800"/>
          </a:xfrm>
          <a:prstGeom prst="rect">
            <a:avLst/>
          </a:prstGeom>
          <a:noFill/>
          <a:ln>
            <a:noFill/>
          </a:ln>
        </p:spPr>
        <p:txBody>
          <a:bodyPr spcFirstLastPara="1" wrap="square" lIns="0" tIns="0" rIns="0" bIns="0" anchor="t" anchorCtr="0">
            <a:noAutofit/>
          </a:bodyPr>
          <a:lstStyle/>
          <a:p>
            <a:pPr marL="1143000" lvl="0" indent="-1143000" algn="r" rtl="0">
              <a:spcBef>
                <a:spcPts val="0"/>
              </a:spcBef>
              <a:spcAft>
                <a:spcPts val="0"/>
              </a:spcAft>
              <a:buSzPts val="6000"/>
              <a:buFont typeface="Helvetica Neue"/>
              <a:buAutoNum type="arabicPeriod"/>
            </a:pPr>
            <a:r>
              <a:rPr lang="en-US" sz="6000"/>
              <a:t>Find max of root and children.</a:t>
            </a:r>
            <a:endParaRPr/>
          </a:p>
          <a:p>
            <a:pPr marL="1143000" lvl="0" indent="-1143000" algn="r" rtl="0">
              <a:spcBef>
                <a:spcPts val="0"/>
              </a:spcBef>
              <a:spcAft>
                <a:spcPts val="0"/>
              </a:spcAft>
              <a:buSzPts val="6000"/>
              <a:buFont typeface="Helvetica Neue"/>
              <a:buAutoNum type="arabicPeriod"/>
            </a:pPr>
            <a:r>
              <a:rPr lang="en-US" sz="6000"/>
              <a:t>If max is not root, swap max with root. Else return.</a:t>
            </a:r>
            <a:endParaRPr/>
          </a:p>
          <a:p>
            <a:pPr marL="1143000" lvl="0" indent="-1143000" algn="r" rtl="0">
              <a:spcBef>
                <a:spcPts val="0"/>
              </a:spcBef>
              <a:spcAft>
                <a:spcPts val="0"/>
              </a:spcAft>
              <a:buSzPts val="6000"/>
              <a:buFont typeface="Helvetica Neue"/>
              <a:buAutoNum type="arabicPeriod"/>
            </a:pPr>
            <a:r>
              <a:rPr lang="en-US" sz="6000"/>
              <a:t>recursively call bubbleDown on the subtree where the original node was moved.</a:t>
            </a:r>
            <a:endParaRPr/>
          </a:p>
          <a:p>
            <a:pPr marL="0" lvl="0" indent="0" algn="r" rtl="0">
              <a:spcBef>
                <a:spcPts val="0"/>
              </a:spcBef>
              <a:spcAft>
                <a:spcPts val="0"/>
              </a:spcAft>
              <a:buSzPts val="6000"/>
              <a:buNone/>
            </a:pPr>
            <a:endParaRPr sz="6000"/>
          </a:p>
          <a:p>
            <a:pPr marL="0" lvl="0" indent="0" algn="r" rtl="0">
              <a:lnSpc>
                <a:spcPct val="120000"/>
              </a:lnSpc>
              <a:spcBef>
                <a:spcPts val="0"/>
              </a:spcBef>
              <a:spcAft>
                <a:spcPts val="0"/>
              </a:spcAft>
              <a:buSzPts val="6000"/>
              <a:buNone/>
            </a:pPr>
            <a:endParaRPr sz="6000"/>
          </a:p>
        </p:txBody>
      </p:sp>
      <p:sp>
        <p:nvSpPr>
          <p:cNvPr id="545" name="Google Shape;545;p27"/>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1065348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8"/>
          <p:cNvSpPr txBox="1">
            <a:spLocks noGrp="1"/>
          </p:cNvSpPr>
          <p:nvPr>
            <p:ph type="title"/>
          </p:nvPr>
        </p:nvSpPr>
        <p:spPr>
          <a:xfrm>
            <a:off x="1524000" y="1041400"/>
            <a:ext cx="21336000" cy="183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Heaps</a:t>
            </a:r>
            <a:endParaRPr/>
          </a:p>
        </p:txBody>
      </p:sp>
      <p:sp>
        <p:nvSpPr>
          <p:cNvPr id="551" name="Google Shape;551;p28"/>
          <p:cNvSpPr txBox="1">
            <a:spLocks noGrp="1"/>
          </p:cNvSpPr>
          <p:nvPr>
            <p:ph type="body" idx="2"/>
          </p:nvPr>
        </p:nvSpPr>
        <p:spPr>
          <a:xfrm>
            <a:off x="1524000" y="2921000"/>
            <a:ext cx="21336000" cy="11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Bubble down</a:t>
            </a:r>
            <a:endParaRPr/>
          </a:p>
        </p:txBody>
      </p:sp>
      <p:sp>
        <p:nvSpPr>
          <p:cNvPr id="552" name="Google Shape;552;p28"/>
          <p:cNvSpPr/>
          <p:nvPr/>
        </p:nvSpPr>
        <p:spPr>
          <a:xfrm>
            <a:off x="5619584" y="4826000"/>
            <a:ext cx="1219200" cy="1219200"/>
          </a:xfrm>
          <a:prstGeom prst="ellipse">
            <a:avLst/>
          </a:prstGeom>
          <a:solidFill>
            <a:srgbClr val="00B0F0"/>
          </a:solid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44</a:t>
            </a:r>
            <a:endParaRPr/>
          </a:p>
        </p:txBody>
      </p:sp>
      <p:sp>
        <p:nvSpPr>
          <p:cNvPr id="553" name="Google Shape;553;p28"/>
          <p:cNvSpPr/>
          <p:nvPr/>
        </p:nvSpPr>
        <p:spPr>
          <a:xfrm>
            <a:off x="37907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18</a:t>
            </a:r>
            <a:endParaRPr/>
          </a:p>
        </p:txBody>
      </p:sp>
      <p:sp>
        <p:nvSpPr>
          <p:cNvPr id="554" name="Google Shape;554;p28"/>
          <p:cNvSpPr/>
          <p:nvPr/>
        </p:nvSpPr>
        <p:spPr>
          <a:xfrm>
            <a:off x="7448384" y="6219825"/>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40</a:t>
            </a:r>
            <a:endParaRPr/>
          </a:p>
        </p:txBody>
      </p:sp>
      <p:sp>
        <p:nvSpPr>
          <p:cNvPr id="555" name="Google Shape;555;p28"/>
          <p:cNvSpPr/>
          <p:nvPr/>
        </p:nvSpPr>
        <p:spPr>
          <a:xfrm>
            <a:off x="2571584"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10</a:t>
            </a:r>
            <a:endParaRPr/>
          </a:p>
        </p:txBody>
      </p:sp>
      <p:sp>
        <p:nvSpPr>
          <p:cNvPr id="556" name="Google Shape;556;p28"/>
          <p:cNvSpPr/>
          <p:nvPr/>
        </p:nvSpPr>
        <p:spPr>
          <a:xfrm>
            <a:off x="4816021"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15</a:t>
            </a:r>
            <a:endParaRPr/>
          </a:p>
        </p:txBody>
      </p:sp>
      <p:sp>
        <p:nvSpPr>
          <p:cNvPr id="557" name="Google Shape;557;p28"/>
          <p:cNvSpPr/>
          <p:nvPr/>
        </p:nvSpPr>
        <p:spPr>
          <a:xfrm>
            <a:off x="6450858"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27</a:t>
            </a:r>
            <a:endParaRPr/>
          </a:p>
        </p:txBody>
      </p:sp>
      <p:sp>
        <p:nvSpPr>
          <p:cNvPr id="558" name="Google Shape;558;p28"/>
          <p:cNvSpPr/>
          <p:nvPr/>
        </p:nvSpPr>
        <p:spPr>
          <a:xfrm>
            <a:off x="4206421"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8</a:t>
            </a:r>
            <a:endParaRPr/>
          </a:p>
        </p:txBody>
      </p:sp>
      <p:sp>
        <p:nvSpPr>
          <p:cNvPr id="559" name="Google Shape;559;p28"/>
          <p:cNvSpPr/>
          <p:nvPr/>
        </p:nvSpPr>
        <p:spPr>
          <a:xfrm>
            <a:off x="5537017" y="9320068"/>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5</a:t>
            </a:r>
            <a:endParaRPr sz="5000" b="0" i="0" u="none" strike="noStrike" cap="none">
              <a:solidFill>
                <a:srgbClr val="FFFFFF"/>
              </a:solidFill>
              <a:latin typeface="Gill Sans"/>
              <a:ea typeface="Gill Sans"/>
              <a:cs typeface="Gill Sans"/>
              <a:sym typeface="Gill Sans"/>
            </a:endParaRPr>
          </a:p>
        </p:txBody>
      </p:sp>
      <p:cxnSp>
        <p:nvCxnSpPr>
          <p:cNvPr id="560" name="Google Shape;560;p28"/>
          <p:cNvCxnSpPr/>
          <p:nvPr/>
        </p:nvCxnSpPr>
        <p:spPr>
          <a:xfrm flipH="1">
            <a:off x="4815884" y="5766089"/>
            <a:ext cx="8037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561" name="Google Shape;561;p28"/>
          <p:cNvCxnSpPr/>
          <p:nvPr/>
        </p:nvCxnSpPr>
        <p:spPr>
          <a:xfrm>
            <a:off x="6894203" y="5766089"/>
            <a:ext cx="775800" cy="453600"/>
          </a:xfrm>
          <a:prstGeom prst="straightConnector1">
            <a:avLst/>
          </a:prstGeom>
          <a:noFill/>
          <a:ln w="38100" cap="flat" cmpd="sng">
            <a:solidFill>
              <a:srgbClr val="000000"/>
            </a:solidFill>
            <a:prstDash val="solid"/>
            <a:miter lim="400000"/>
            <a:headEnd type="none" w="sm" len="sm"/>
            <a:tailEnd type="triangle" w="med" len="med"/>
          </a:ln>
        </p:spPr>
      </p:cxnSp>
      <p:cxnSp>
        <p:nvCxnSpPr>
          <p:cNvPr id="562" name="Google Shape;562;p28"/>
          <p:cNvCxnSpPr>
            <a:stCxn id="553" idx="3"/>
          </p:cNvCxnSpPr>
          <p:nvPr/>
        </p:nvCxnSpPr>
        <p:spPr>
          <a:xfrm flipH="1">
            <a:off x="3430532" y="7260477"/>
            <a:ext cx="5388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563" name="Google Shape;563;p28"/>
          <p:cNvCxnSpPr>
            <a:stCxn id="553" idx="5"/>
          </p:cNvCxnSpPr>
          <p:nvPr/>
        </p:nvCxnSpPr>
        <p:spPr>
          <a:xfrm>
            <a:off x="4831436"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564" name="Google Shape;564;p28"/>
          <p:cNvCxnSpPr>
            <a:stCxn id="554" idx="3"/>
          </p:cNvCxnSpPr>
          <p:nvPr/>
        </p:nvCxnSpPr>
        <p:spPr>
          <a:xfrm flipH="1">
            <a:off x="7282232" y="7260477"/>
            <a:ext cx="3447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565" name="Google Shape;565;p28"/>
          <p:cNvCxnSpPr>
            <a:stCxn id="556" idx="3"/>
            <a:endCxn id="558" idx="0"/>
          </p:cNvCxnSpPr>
          <p:nvPr/>
        </p:nvCxnSpPr>
        <p:spPr>
          <a:xfrm flipH="1">
            <a:off x="4816069" y="8758789"/>
            <a:ext cx="178500" cy="561300"/>
          </a:xfrm>
          <a:prstGeom prst="straightConnector1">
            <a:avLst/>
          </a:prstGeom>
          <a:noFill/>
          <a:ln w="38100" cap="flat" cmpd="sng">
            <a:solidFill>
              <a:srgbClr val="000000"/>
            </a:solidFill>
            <a:prstDash val="solid"/>
            <a:miter lim="400000"/>
            <a:headEnd type="none" w="sm" len="sm"/>
            <a:tailEnd type="triangle" w="med" len="med"/>
          </a:ln>
        </p:spPr>
      </p:cxnSp>
      <p:cxnSp>
        <p:nvCxnSpPr>
          <p:cNvPr id="566" name="Google Shape;566;p28"/>
          <p:cNvCxnSpPr>
            <a:stCxn id="556" idx="5"/>
            <a:endCxn id="559" idx="0"/>
          </p:cNvCxnSpPr>
          <p:nvPr/>
        </p:nvCxnSpPr>
        <p:spPr>
          <a:xfrm>
            <a:off x="5856673" y="8758789"/>
            <a:ext cx="289800" cy="561300"/>
          </a:xfrm>
          <a:prstGeom prst="straightConnector1">
            <a:avLst/>
          </a:prstGeom>
          <a:noFill/>
          <a:ln w="38100" cap="flat" cmpd="sng">
            <a:solidFill>
              <a:srgbClr val="000000"/>
            </a:solidFill>
            <a:prstDash val="solid"/>
            <a:miter lim="400000"/>
            <a:headEnd type="none" w="sm" len="sm"/>
            <a:tailEnd type="triangle" w="med" len="med"/>
          </a:ln>
        </p:spPr>
      </p:cxnSp>
      <p:sp>
        <p:nvSpPr>
          <p:cNvPr id="567" name="Google Shape;567;p28"/>
          <p:cNvSpPr/>
          <p:nvPr/>
        </p:nvSpPr>
        <p:spPr>
          <a:xfrm>
            <a:off x="1721064"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6</a:t>
            </a:r>
            <a:endParaRPr/>
          </a:p>
        </p:txBody>
      </p:sp>
      <p:sp>
        <p:nvSpPr>
          <p:cNvPr id="568" name="Google Shape;568;p28"/>
          <p:cNvSpPr/>
          <p:nvPr/>
        </p:nvSpPr>
        <p:spPr>
          <a:xfrm>
            <a:off x="2987221" y="9292419"/>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2</a:t>
            </a:r>
            <a:endParaRPr sz="5000" b="0" i="0" u="none" strike="noStrike" cap="none">
              <a:solidFill>
                <a:srgbClr val="FFFFFF"/>
              </a:solidFill>
              <a:latin typeface="Gill Sans"/>
              <a:ea typeface="Gill Sans"/>
              <a:cs typeface="Gill Sans"/>
              <a:sym typeface="Gill Sans"/>
            </a:endParaRPr>
          </a:p>
        </p:txBody>
      </p:sp>
      <p:cxnSp>
        <p:nvCxnSpPr>
          <p:cNvPr id="569" name="Google Shape;569;p28"/>
          <p:cNvCxnSpPr>
            <a:stCxn id="555" idx="3"/>
            <a:endCxn id="567" idx="0"/>
          </p:cNvCxnSpPr>
          <p:nvPr/>
        </p:nvCxnSpPr>
        <p:spPr>
          <a:xfrm flipH="1">
            <a:off x="2330732" y="8758789"/>
            <a:ext cx="419400" cy="533700"/>
          </a:xfrm>
          <a:prstGeom prst="straightConnector1">
            <a:avLst/>
          </a:prstGeom>
          <a:noFill/>
          <a:ln w="38100" cap="flat" cmpd="sng">
            <a:solidFill>
              <a:srgbClr val="000000"/>
            </a:solidFill>
            <a:prstDash val="solid"/>
            <a:miter lim="400000"/>
            <a:headEnd type="none" w="sm" len="sm"/>
            <a:tailEnd type="triangle" w="med" len="med"/>
          </a:ln>
        </p:spPr>
      </p:cxnSp>
      <p:cxnSp>
        <p:nvCxnSpPr>
          <p:cNvPr id="570" name="Google Shape;570;p28"/>
          <p:cNvCxnSpPr/>
          <p:nvPr/>
        </p:nvCxnSpPr>
        <p:spPr>
          <a:xfrm>
            <a:off x="3567991" y="8832850"/>
            <a:ext cx="251700" cy="562200"/>
          </a:xfrm>
          <a:prstGeom prst="straightConnector1">
            <a:avLst/>
          </a:prstGeom>
          <a:noFill/>
          <a:ln w="38100" cap="flat" cmpd="sng">
            <a:solidFill>
              <a:srgbClr val="000000"/>
            </a:solidFill>
            <a:prstDash val="solid"/>
            <a:miter lim="400000"/>
            <a:headEnd type="none" w="sm" len="sm"/>
            <a:tailEnd type="triangle" w="med" len="med"/>
          </a:ln>
        </p:spPr>
      </p:cxnSp>
      <p:sp>
        <p:nvSpPr>
          <p:cNvPr id="571" name="Google Shape;571;p28"/>
          <p:cNvSpPr/>
          <p:nvPr/>
        </p:nvSpPr>
        <p:spPr>
          <a:xfrm>
            <a:off x="8517866" y="7718137"/>
            <a:ext cx="1219200" cy="1219200"/>
          </a:xfrm>
          <a:prstGeom prst="ellipse">
            <a:avLst/>
          </a:prstGeom>
          <a:blipFill rotWithShape="1">
            <a:blip r:embed="rId3">
              <a:alphaModFix/>
            </a:blip>
            <a:tile tx="0" ty="0" sx="99997" sy="99997" flip="none" algn="tl"/>
          </a:blipFill>
          <a:ln>
            <a:noFill/>
          </a:ln>
        </p:spPr>
        <p:txBody>
          <a:bodyPr spcFirstLastPara="1" wrap="square" lIns="76200" tIns="76200" rIns="76200" bIns="76200" anchor="ctr" anchorCtr="0">
            <a:noAutofit/>
          </a:bodyPr>
          <a:lstStyle/>
          <a:p>
            <a:pPr marL="0" marR="0" lvl="0" indent="0" algn="ctr" rtl="0">
              <a:lnSpc>
                <a:spcPct val="100000"/>
              </a:lnSpc>
              <a:spcBef>
                <a:spcPts val="0"/>
              </a:spcBef>
              <a:spcAft>
                <a:spcPts val="0"/>
              </a:spcAft>
              <a:buClr>
                <a:srgbClr val="FFFFFF"/>
              </a:buClr>
              <a:buSzPts val="5000"/>
              <a:buFont typeface="Gill Sans"/>
              <a:buNone/>
            </a:pPr>
            <a:r>
              <a:rPr lang="en-US" sz="5000" b="0" i="0" u="none" strike="noStrike" cap="none">
                <a:solidFill>
                  <a:srgbClr val="FFFFFF"/>
                </a:solidFill>
                <a:latin typeface="Gill Sans"/>
                <a:ea typeface="Gill Sans"/>
                <a:cs typeface="Gill Sans"/>
                <a:sym typeface="Gill Sans"/>
              </a:rPr>
              <a:t>32</a:t>
            </a:r>
            <a:endParaRPr sz="5000" b="0" i="0" u="none" strike="noStrike" cap="none">
              <a:solidFill>
                <a:srgbClr val="FFFFFF"/>
              </a:solidFill>
              <a:latin typeface="Gill Sans"/>
              <a:ea typeface="Gill Sans"/>
              <a:cs typeface="Gill Sans"/>
              <a:sym typeface="Gill Sans"/>
            </a:endParaRPr>
          </a:p>
        </p:txBody>
      </p:sp>
      <p:cxnSp>
        <p:nvCxnSpPr>
          <p:cNvPr id="572" name="Google Shape;572;p28"/>
          <p:cNvCxnSpPr/>
          <p:nvPr/>
        </p:nvCxnSpPr>
        <p:spPr>
          <a:xfrm>
            <a:off x="8533281" y="7260477"/>
            <a:ext cx="386400" cy="457800"/>
          </a:xfrm>
          <a:prstGeom prst="straightConnector1">
            <a:avLst/>
          </a:prstGeom>
          <a:noFill/>
          <a:ln w="38100" cap="flat" cmpd="sng">
            <a:solidFill>
              <a:srgbClr val="000000"/>
            </a:solidFill>
            <a:prstDash val="solid"/>
            <a:miter lim="400000"/>
            <a:headEnd type="none" w="sm" len="sm"/>
            <a:tailEnd type="triangle" w="med" len="med"/>
          </a:ln>
        </p:spPr>
      </p:cxnSp>
      <p:cxnSp>
        <p:nvCxnSpPr>
          <p:cNvPr id="573" name="Google Shape;573;p28"/>
          <p:cNvCxnSpPr/>
          <p:nvPr/>
        </p:nvCxnSpPr>
        <p:spPr>
          <a:xfrm flipH="1">
            <a:off x="6644966" y="3726483"/>
            <a:ext cx="1872900" cy="1025700"/>
          </a:xfrm>
          <a:prstGeom prst="straightConnector1">
            <a:avLst/>
          </a:prstGeom>
          <a:noFill/>
          <a:ln w="152400" cap="flat" cmpd="sng">
            <a:solidFill>
              <a:srgbClr val="000000"/>
            </a:solidFill>
            <a:prstDash val="solid"/>
            <a:miter lim="400000"/>
            <a:headEnd type="none" w="sm" len="sm"/>
            <a:tailEnd type="triangle" w="med" len="med"/>
          </a:ln>
        </p:spPr>
      </p:cxnSp>
      <p:cxnSp>
        <p:nvCxnSpPr>
          <p:cNvPr id="574" name="Google Shape;574;p28"/>
          <p:cNvCxnSpPr/>
          <p:nvPr/>
        </p:nvCxnSpPr>
        <p:spPr>
          <a:xfrm>
            <a:off x="2330664" y="5246104"/>
            <a:ext cx="1460100" cy="1154100"/>
          </a:xfrm>
          <a:prstGeom prst="straightConnector1">
            <a:avLst/>
          </a:prstGeom>
          <a:noFill/>
          <a:ln w="152400" cap="flat" cmpd="sng">
            <a:solidFill>
              <a:srgbClr val="000000"/>
            </a:solidFill>
            <a:prstDash val="solid"/>
            <a:miter lim="400000"/>
            <a:headEnd type="none" w="sm" len="sm"/>
            <a:tailEnd type="triangle" w="med" len="med"/>
          </a:ln>
        </p:spPr>
      </p:cxnSp>
      <p:sp>
        <p:nvSpPr>
          <p:cNvPr id="575" name="Google Shape;575;p28"/>
          <p:cNvSpPr txBox="1"/>
          <p:nvPr/>
        </p:nvSpPr>
        <p:spPr>
          <a:xfrm>
            <a:off x="6621070" y="2989822"/>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sp>
        <p:nvSpPr>
          <p:cNvPr id="576" name="Google Shape;576;p28"/>
          <p:cNvSpPr txBox="1"/>
          <p:nvPr/>
        </p:nvSpPr>
        <p:spPr>
          <a:xfrm>
            <a:off x="8576619" y="4508443"/>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cxnSp>
        <p:nvCxnSpPr>
          <p:cNvPr id="577" name="Google Shape;577;p28"/>
          <p:cNvCxnSpPr/>
          <p:nvPr/>
        </p:nvCxnSpPr>
        <p:spPr>
          <a:xfrm flipH="1">
            <a:off x="8788789" y="5079967"/>
            <a:ext cx="1695900" cy="1482600"/>
          </a:xfrm>
          <a:prstGeom prst="straightConnector1">
            <a:avLst/>
          </a:prstGeom>
          <a:noFill/>
          <a:ln w="152400" cap="flat" cmpd="sng">
            <a:solidFill>
              <a:srgbClr val="000000"/>
            </a:solidFill>
            <a:prstDash val="solid"/>
            <a:miter lim="400000"/>
            <a:headEnd type="none" w="sm" len="sm"/>
            <a:tailEnd type="triangle" w="med" len="med"/>
          </a:ln>
        </p:spPr>
      </p:cxnSp>
      <p:sp>
        <p:nvSpPr>
          <p:cNvPr id="578" name="Google Shape;578;p28"/>
          <p:cNvSpPr txBox="1"/>
          <p:nvPr/>
        </p:nvSpPr>
        <p:spPr>
          <a:xfrm>
            <a:off x="241820" y="4595372"/>
            <a:ext cx="4597200" cy="507900"/>
          </a:xfrm>
          <a:prstGeom prst="rect">
            <a:avLst/>
          </a:prstGeom>
          <a:no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Clr>
                <a:srgbClr val="292C2F"/>
              </a:buClr>
              <a:buSzPts val="3000"/>
              <a:buFont typeface="Arial"/>
              <a:buNone/>
            </a:pPr>
            <a:r>
              <a:rPr lang="en-US" sz="3000" b="0" i="0" u="none" strike="noStrike" cap="none">
                <a:solidFill>
                  <a:srgbClr val="292C2F"/>
                </a:solidFill>
                <a:latin typeface="Arial"/>
                <a:ea typeface="Arial"/>
                <a:cs typeface="Arial"/>
                <a:sym typeface="Arial"/>
              </a:rPr>
              <a:t>Heap</a:t>
            </a:r>
            <a:endParaRPr sz="3000" b="0" i="0" u="none" strike="noStrike" cap="none">
              <a:solidFill>
                <a:srgbClr val="292C2F"/>
              </a:solidFill>
              <a:latin typeface="Arial"/>
              <a:ea typeface="Arial"/>
              <a:cs typeface="Arial"/>
              <a:sym typeface="Arial"/>
            </a:endParaRPr>
          </a:p>
        </p:txBody>
      </p:sp>
      <p:sp>
        <p:nvSpPr>
          <p:cNvPr id="579" name="Google Shape;579;p28"/>
          <p:cNvSpPr txBox="1">
            <a:spLocks noGrp="1"/>
          </p:cNvSpPr>
          <p:nvPr>
            <p:ph type="body" idx="1"/>
          </p:nvPr>
        </p:nvSpPr>
        <p:spPr>
          <a:xfrm>
            <a:off x="11176404" y="4038599"/>
            <a:ext cx="11683500" cy="8383800"/>
          </a:xfrm>
          <a:prstGeom prst="rect">
            <a:avLst/>
          </a:prstGeom>
          <a:noFill/>
          <a:ln>
            <a:noFill/>
          </a:ln>
        </p:spPr>
        <p:txBody>
          <a:bodyPr spcFirstLastPara="1" wrap="square" lIns="0" tIns="0" rIns="0" bIns="0" anchor="t" anchorCtr="0">
            <a:noAutofit/>
          </a:bodyPr>
          <a:lstStyle/>
          <a:p>
            <a:pPr marL="1143000" lvl="0" indent="-1143000" algn="r" rtl="0">
              <a:spcBef>
                <a:spcPts val="0"/>
              </a:spcBef>
              <a:spcAft>
                <a:spcPts val="0"/>
              </a:spcAft>
              <a:buSzPts val="6000"/>
              <a:buFont typeface="Helvetica Neue"/>
              <a:buAutoNum type="arabicPeriod"/>
            </a:pPr>
            <a:r>
              <a:rPr lang="en-US" sz="6000"/>
              <a:t>Find max of root and children.</a:t>
            </a:r>
            <a:endParaRPr/>
          </a:p>
          <a:p>
            <a:pPr marL="1143000" lvl="0" indent="-1143000" algn="r" rtl="0">
              <a:spcBef>
                <a:spcPts val="0"/>
              </a:spcBef>
              <a:spcAft>
                <a:spcPts val="0"/>
              </a:spcAft>
              <a:buSzPts val="6000"/>
              <a:buFont typeface="Helvetica Neue"/>
              <a:buAutoNum type="arabicPeriod"/>
            </a:pPr>
            <a:r>
              <a:rPr lang="en-US" sz="6000"/>
              <a:t>If max is not root, swap max with root. Else return.</a:t>
            </a:r>
            <a:endParaRPr/>
          </a:p>
          <a:p>
            <a:pPr marL="1143000" lvl="0" indent="-1143000" algn="r" rtl="0">
              <a:spcBef>
                <a:spcPts val="0"/>
              </a:spcBef>
              <a:spcAft>
                <a:spcPts val="0"/>
              </a:spcAft>
              <a:buSzPts val="6000"/>
              <a:buFont typeface="Helvetica Neue"/>
              <a:buAutoNum type="arabicPeriod"/>
            </a:pPr>
            <a:r>
              <a:rPr lang="en-US" sz="6000"/>
              <a:t>recursively call bubbleDown on the subtree where the original node was moved.</a:t>
            </a:r>
            <a:endParaRPr/>
          </a:p>
          <a:p>
            <a:pPr marL="0" lvl="0" indent="0" algn="r" rtl="0">
              <a:spcBef>
                <a:spcPts val="0"/>
              </a:spcBef>
              <a:spcAft>
                <a:spcPts val="0"/>
              </a:spcAft>
              <a:buSzPts val="6000"/>
              <a:buNone/>
            </a:pPr>
            <a:endParaRPr sz="6000"/>
          </a:p>
          <a:p>
            <a:pPr marL="0" lvl="0" indent="0" algn="r" rtl="0">
              <a:lnSpc>
                <a:spcPct val="120000"/>
              </a:lnSpc>
              <a:spcBef>
                <a:spcPts val="0"/>
              </a:spcBef>
              <a:spcAft>
                <a:spcPts val="0"/>
              </a:spcAft>
              <a:buSzPts val="6000"/>
              <a:buNone/>
            </a:pPr>
            <a:endParaRPr sz="6000"/>
          </a:p>
        </p:txBody>
      </p:sp>
      <p:sp>
        <p:nvSpPr>
          <p:cNvPr id="580" name="Google Shape;580;p28"/>
          <p:cNvSpPr txBox="1">
            <a:spLocks noGrp="1"/>
          </p:cNvSpPr>
          <p:nvPr>
            <p:ph type="sldNum" idx="12"/>
          </p:nvPr>
        </p:nvSpPr>
        <p:spPr>
          <a:xfrm>
            <a:off x="22818090" y="12666269"/>
            <a:ext cx="1463100" cy="1050000"/>
          </a:xfrm>
          <a:prstGeom prst="rect">
            <a:avLst/>
          </a:prstGeom>
        </p:spPr>
        <p:txBody>
          <a:bodyPr spcFirstLastPara="1" wrap="square" lIns="223475" tIns="223475" rIns="223475" bIns="223475" anchor="t"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81879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Lecture 21: Graph Traversal"/>
          <p:cNvSpPr>
            <a:spLocks noGrp="1"/>
          </p:cNvSpPr>
          <p:nvPr>
            <p:ph type="body" idx="13"/>
          </p:nvPr>
        </p:nvSpPr>
        <p:spPr>
          <a:xfrm>
            <a:off x="1015002" y="5882385"/>
            <a:ext cx="22353996" cy="2984343"/>
          </a:xfrm>
          <a:prstGeom prst="rect">
            <a:avLst/>
          </a:prstGeom>
        </p:spPr>
        <p:txBody>
          <a:bodyPr/>
          <a:lstStyle/>
          <a:p>
            <a:r>
              <a:rPr dirty="0"/>
              <a:t>Lecture </a:t>
            </a:r>
            <a:r>
              <a:rPr lang="en-US" dirty="0"/>
              <a:t>16</a:t>
            </a:r>
            <a:r>
              <a:rPr dirty="0"/>
              <a:t>: </a:t>
            </a:r>
            <a:r>
              <a:rPr lang="en-US" dirty="0"/>
              <a:t>Priority Queues and Heaps</a:t>
            </a:r>
            <a:endParaRPr dirty="0"/>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raphs/Trees"/>
          <p:cNvSpPr>
            <a:spLocks noGrp="1"/>
          </p:cNvSpPr>
          <p:nvPr>
            <p:ph type="body" idx="13"/>
          </p:nvPr>
        </p:nvSpPr>
        <p:spPr>
          <a:prstGeom prst="rect">
            <a:avLst/>
          </a:prstGeom>
        </p:spPr>
        <p:txBody>
          <a:bodyPr/>
          <a:lstStyle>
            <a:lvl1pPr>
              <a:lnSpc>
                <a:spcPct val="80000"/>
              </a:lnSpc>
              <a:defRPr sz="10000" spc="0">
                <a:solidFill>
                  <a:schemeClr val="accent1">
                    <a:satOff val="-54098"/>
                    <a:lumOff val="-19411"/>
                  </a:schemeClr>
                </a:solidFill>
                <a:latin typeface="+mn-lt"/>
                <a:ea typeface="+mn-ea"/>
                <a:cs typeface="+mn-cs"/>
                <a:sym typeface="FreightSansLFPro Semibold"/>
              </a:defRPr>
            </a:lvl1pPr>
          </a:lstStyle>
          <a:p>
            <a:r>
              <a:rPr lang="en-US" dirty="0"/>
              <a:t>Priority Queues</a:t>
            </a:r>
            <a:endParaRPr dirty="0"/>
          </a:p>
        </p:txBody>
      </p:sp>
      <p:sp>
        <p:nvSpPr>
          <p:cNvPr id="147" name="Text"/>
          <p:cNvSpPr>
            <a:spLocks noGrp="1"/>
          </p:cNvSpPr>
          <p:nvPr>
            <p:ph type="body" idx="14"/>
          </p:nvPr>
        </p:nvSpPr>
        <p:spPr>
          <a:xfrm>
            <a:off x="1491288" y="2844887"/>
            <a:ext cx="21337925" cy="765049"/>
          </a:xfrm>
          <a:prstGeom prst="rect">
            <a:avLst/>
          </a:prstGeom>
        </p:spPr>
        <p:txBody>
          <a:bodyPr/>
          <a:lstStyle/>
          <a:p>
            <a:endParaRPr/>
          </a:p>
        </p:txBody>
      </p:sp>
      <p:sp>
        <p:nvSpPr>
          <p:cNvPr id="148" name="Recall that a graph is a set of vertices V together with a set of edges E representing objects and their relationships.…"/>
          <p:cNvSpPr>
            <a:spLocks noGrp="1"/>
          </p:cNvSpPr>
          <p:nvPr>
            <p:ph type="body" idx="15"/>
          </p:nvPr>
        </p:nvSpPr>
        <p:spPr>
          <a:xfrm>
            <a:off x="1529388" y="4821090"/>
            <a:ext cx="21337926" cy="2485680"/>
          </a:xfrm>
          <a:prstGeom prst="rect">
            <a:avLst/>
          </a:prstGeom>
        </p:spPr>
        <p:txBody>
          <a:bodyPr/>
          <a:lstStyle/>
          <a:p>
            <a:r>
              <a:rPr lang="en-US" dirty="0"/>
              <a:t>A </a:t>
            </a:r>
            <a:r>
              <a:rPr lang="en-US" b="1" dirty="0"/>
              <a:t>priority queue</a:t>
            </a:r>
            <a:r>
              <a:rPr dirty="0"/>
              <a:t> is </a:t>
            </a:r>
            <a:r>
              <a:rPr lang="en-US" dirty="0"/>
              <a:t>an </a:t>
            </a:r>
            <a:r>
              <a:rPr lang="en-US" i="1" dirty="0"/>
              <a:t>abstract</a:t>
            </a:r>
            <a:r>
              <a:rPr lang="en-US" dirty="0"/>
              <a:t> data structure that removes the “highest-priority” item first, each time.</a:t>
            </a:r>
            <a:endParaRPr dirty="0"/>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704912-026C-43D6-8D8C-08C18EEB9BE0}"/>
              </a:ext>
            </a:extLst>
          </p:cNvPr>
          <p:cNvSpPr>
            <a:spLocks noGrp="1"/>
          </p:cNvSpPr>
          <p:nvPr>
            <p:ph type="body" sz="quarter" idx="13"/>
          </p:nvPr>
        </p:nvSpPr>
        <p:spPr>
          <a:xfrm>
            <a:off x="1491288" y="1452809"/>
            <a:ext cx="21337925" cy="1654620"/>
          </a:xfrm>
        </p:spPr>
        <p:txBody>
          <a:bodyPr/>
          <a:lstStyle/>
          <a:p>
            <a:r>
              <a:rPr lang="en-US" sz="9600" dirty="0"/>
              <a:t>Motivation</a:t>
            </a:r>
          </a:p>
        </p:txBody>
      </p:sp>
      <p:sp>
        <p:nvSpPr>
          <p:cNvPr id="4" name="Text Placeholder 3">
            <a:extLst>
              <a:ext uri="{FF2B5EF4-FFF2-40B4-BE49-F238E27FC236}">
                <a16:creationId xmlns:a16="http://schemas.microsoft.com/office/drawing/2014/main" id="{076D2761-AF44-427A-8C3F-805665965BD7}"/>
              </a:ext>
            </a:extLst>
          </p:cNvPr>
          <p:cNvSpPr>
            <a:spLocks noGrp="1"/>
          </p:cNvSpPr>
          <p:nvPr>
            <p:ph type="body" sz="half" idx="15"/>
          </p:nvPr>
        </p:nvSpPr>
        <p:spPr>
          <a:xfrm>
            <a:off x="1523037" y="4139755"/>
            <a:ext cx="21337926" cy="5084469"/>
          </a:xfrm>
        </p:spPr>
        <p:txBody>
          <a:bodyPr/>
          <a:lstStyle/>
          <a:p>
            <a:r>
              <a:rPr lang="en-US" dirty="0"/>
              <a:t>Assume there are 100 students using the same printer to print. The first one needs to print 100 page, the third one needs to print 1 page and it is very important. Is that reasonable?  </a:t>
            </a:r>
          </a:p>
        </p:txBody>
      </p:sp>
    </p:spTree>
    <p:extLst>
      <p:ext uri="{BB962C8B-B14F-4D97-AF65-F5344CB8AC3E}">
        <p14:creationId xmlns:p14="http://schemas.microsoft.com/office/powerpoint/2010/main" val="27703538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raphs/Trees"/>
          <p:cNvSpPr>
            <a:spLocks noGrp="1"/>
          </p:cNvSpPr>
          <p:nvPr>
            <p:ph type="body" idx="13"/>
          </p:nvPr>
        </p:nvSpPr>
        <p:spPr>
          <a:prstGeom prst="rect">
            <a:avLst/>
          </a:prstGeom>
        </p:spPr>
        <p:txBody>
          <a:bodyPr/>
          <a:lstStyle>
            <a:lvl1pPr>
              <a:lnSpc>
                <a:spcPct val="80000"/>
              </a:lnSpc>
              <a:defRPr sz="10000" spc="0">
                <a:solidFill>
                  <a:schemeClr val="accent1">
                    <a:satOff val="-54098"/>
                    <a:lumOff val="-19411"/>
                  </a:schemeClr>
                </a:solidFill>
                <a:latin typeface="+mn-lt"/>
                <a:ea typeface="+mn-ea"/>
                <a:cs typeface="+mn-cs"/>
                <a:sym typeface="FreightSansLFPro Semibold"/>
              </a:defRPr>
            </a:lvl1pPr>
          </a:lstStyle>
          <a:p>
            <a:r>
              <a:rPr lang="en-US" dirty="0"/>
              <a:t>Priority Queues</a:t>
            </a:r>
            <a:endParaRPr dirty="0"/>
          </a:p>
        </p:txBody>
      </p:sp>
      <p:sp>
        <p:nvSpPr>
          <p:cNvPr id="147" name="Text"/>
          <p:cNvSpPr>
            <a:spLocks noGrp="1"/>
          </p:cNvSpPr>
          <p:nvPr>
            <p:ph type="body" idx="14"/>
          </p:nvPr>
        </p:nvSpPr>
        <p:spPr>
          <a:xfrm>
            <a:off x="1491288" y="2844887"/>
            <a:ext cx="21337925" cy="765049"/>
          </a:xfrm>
          <a:prstGeom prst="rect">
            <a:avLst/>
          </a:prstGeom>
        </p:spPr>
        <p:txBody>
          <a:bodyPr/>
          <a:lstStyle/>
          <a:p>
            <a:endParaRPr/>
          </a:p>
        </p:txBody>
      </p:sp>
      <p:sp>
        <p:nvSpPr>
          <p:cNvPr id="148" name="Recall that a graph is a set of vertices V together with a set of edges E representing objects and their relationships.…"/>
          <p:cNvSpPr>
            <a:spLocks noGrp="1"/>
          </p:cNvSpPr>
          <p:nvPr>
            <p:ph type="body" idx="15"/>
          </p:nvPr>
        </p:nvSpPr>
        <p:spPr>
          <a:xfrm>
            <a:off x="1529388" y="4821090"/>
            <a:ext cx="21337926" cy="5071004"/>
          </a:xfrm>
          <a:prstGeom prst="rect">
            <a:avLst/>
          </a:prstGeom>
        </p:spPr>
        <p:txBody>
          <a:bodyPr/>
          <a:lstStyle/>
          <a:p>
            <a:pPr marL="857250" indent="-857250">
              <a:buFont typeface="Arial" panose="020B0604020202020204" pitchFamily="34" charset="0"/>
              <a:buChar char="•"/>
            </a:pPr>
            <a:r>
              <a:rPr lang="en-US" dirty="0"/>
              <a:t>add(): adds an item to the queue</a:t>
            </a:r>
          </a:p>
          <a:p>
            <a:pPr marL="857250" indent="-857250">
              <a:buFont typeface="Arial" panose="020B0604020202020204" pitchFamily="34" charset="0"/>
              <a:buChar char="•"/>
            </a:pPr>
            <a:r>
              <a:rPr lang="en-US" dirty="0"/>
              <a:t>peek(): returns the </a:t>
            </a:r>
            <a:r>
              <a:rPr lang="en-US" b="1" dirty="0"/>
              <a:t>highest priority</a:t>
            </a:r>
            <a:r>
              <a:rPr lang="en-US" dirty="0"/>
              <a:t> item in the queue</a:t>
            </a:r>
          </a:p>
          <a:p>
            <a:pPr marL="857250" indent="-857250">
              <a:buFont typeface="Arial" panose="020B0604020202020204" pitchFamily="34" charset="0"/>
              <a:buChar char="•"/>
            </a:pPr>
            <a:r>
              <a:rPr lang="en-US" dirty="0"/>
              <a:t>poll(): removes and returns the </a:t>
            </a:r>
            <a:r>
              <a:rPr lang="en-US" b="1" dirty="0"/>
              <a:t>highest priority </a:t>
            </a:r>
            <a:r>
              <a:rPr lang="en-US" dirty="0"/>
              <a:t>item in the queue</a:t>
            </a:r>
            <a:endParaRPr dirty="0"/>
          </a:p>
        </p:txBody>
      </p:sp>
    </p:spTree>
    <p:extLst>
      <p:ext uri="{BB962C8B-B14F-4D97-AF65-F5344CB8AC3E}">
        <p14:creationId xmlns:p14="http://schemas.microsoft.com/office/powerpoint/2010/main" val="3192746563"/>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raphs/Trees"/>
          <p:cNvSpPr>
            <a:spLocks noGrp="1"/>
          </p:cNvSpPr>
          <p:nvPr>
            <p:ph type="body" idx="13"/>
          </p:nvPr>
        </p:nvSpPr>
        <p:spPr>
          <a:prstGeom prst="rect">
            <a:avLst/>
          </a:prstGeom>
        </p:spPr>
        <p:txBody>
          <a:bodyPr/>
          <a:lstStyle>
            <a:lvl1pPr>
              <a:lnSpc>
                <a:spcPct val="80000"/>
              </a:lnSpc>
              <a:defRPr sz="10000" spc="0">
                <a:solidFill>
                  <a:schemeClr val="accent1">
                    <a:satOff val="-54098"/>
                    <a:lumOff val="-19411"/>
                  </a:schemeClr>
                </a:solidFill>
                <a:latin typeface="+mn-lt"/>
                <a:ea typeface="+mn-ea"/>
                <a:cs typeface="+mn-cs"/>
                <a:sym typeface="FreightSansLFPro Semibold"/>
              </a:defRPr>
            </a:lvl1pPr>
          </a:lstStyle>
          <a:p>
            <a:r>
              <a:rPr lang="en-US" dirty="0"/>
              <a:t>Priority Queues</a:t>
            </a:r>
            <a:endParaRPr dirty="0"/>
          </a:p>
        </p:txBody>
      </p:sp>
      <p:sp>
        <p:nvSpPr>
          <p:cNvPr id="147" name="Text"/>
          <p:cNvSpPr>
            <a:spLocks noGrp="1"/>
          </p:cNvSpPr>
          <p:nvPr>
            <p:ph type="body" idx="14"/>
          </p:nvPr>
        </p:nvSpPr>
        <p:spPr>
          <a:xfrm>
            <a:off x="1491288" y="2844887"/>
            <a:ext cx="21337925" cy="765049"/>
          </a:xfrm>
          <a:prstGeom prst="rect">
            <a:avLst/>
          </a:prstGeom>
        </p:spPr>
        <p:txBody>
          <a:bodyPr/>
          <a:lstStyle/>
          <a:p>
            <a:endParaRPr/>
          </a:p>
        </p:txBody>
      </p:sp>
      <p:sp>
        <p:nvSpPr>
          <p:cNvPr id="148" name="Recall that a graph is a set of vertices V together with a set of edges E representing objects and their relationships.…"/>
          <p:cNvSpPr>
            <a:spLocks noGrp="1"/>
          </p:cNvSpPr>
          <p:nvPr>
            <p:ph type="body" idx="15"/>
          </p:nvPr>
        </p:nvSpPr>
        <p:spPr>
          <a:xfrm>
            <a:off x="1529388" y="4821090"/>
            <a:ext cx="21337926" cy="6363665"/>
          </a:xfrm>
          <a:prstGeom prst="rect">
            <a:avLst/>
          </a:prstGeom>
        </p:spPr>
        <p:txBody>
          <a:bodyPr/>
          <a:lstStyle/>
          <a:p>
            <a:r>
              <a:rPr lang="en-US" dirty="0"/>
              <a:t>Despite being an abstract data structure, Java actually does offer a </a:t>
            </a:r>
            <a:r>
              <a:rPr lang="en-US" dirty="0" err="1"/>
              <a:t>PriorityQueue</a:t>
            </a:r>
            <a:r>
              <a:rPr lang="en-US" dirty="0"/>
              <a:t> class!</a:t>
            </a:r>
          </a:p>
          <a:p>
            <a:r>
              <a:rPr lang="en-US" dirty="0"/>
              <a:t>Link: </a:t>
            </a:r>
            <a:r>
              <a:rPr lang="en-US" dirty="0">
                <a:hlinkClick r:id="rId2"/>
              </a:rPr>
              <a:t>https://docs.oracle.com/javase/8/docs/api/java/util/PriorityQueue.html</a:t>
            </a:r>
            <a:endParaRPr dirty="0"/>
          </a:p>
        </p:txBody>
      </p:sp>
    </p:spTree>
    <p:extLst>
      <p:ext uri="{BB962C8B-B14F-4D97-AF65-F5344CB8AC3E}">
        <p14:creationId xmlns:p14="http://schemas.microsoft.com/office/powerpoint/2010/main" val="3333768548"/>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raphs/Trees"/>
          <p:cNvSpPr>
            <a:spLocks noGrp="1"/>
          </p:cNvSpPr>
          <p:nvPr>
            <p:ph type="body" idx="13"/>
          </p:nvPr>
        </p:nvSpPr>
        <p:spPr>
          <a:prstGeom prst="rect">
            <a:avLst/>
          </a:prstGeom>
        </p:spPr>
        <p:txBody>
          <a:bodyPr/>
          <a:lstStyle>
            <a:lvl1pPr>
              <a:lnSpc>
                <a:spcPct val="80000"/>
              </a:lnSpc>
              <a:defRPr sz="10000" spc="0">
                <a:solidFill>
                  <a:schemeClr val="accent1">
                    <a:satOff val="-54098"/>
                    <a:lumOff val="-19411"/>
                  </a:schemeClr>
                </a:solidFill>
                <a:latin typeface="+mn-lt"/>
                <a:ea typeface="+mn-ea"/>
                <a:cs typeface="+mn-cs"/>
                <a:sym typeface="FreightSansLFPro Semibold"/>
              </a:defRPr>
            </a:lvl1pPr>
          </a:lstStyle>
          <a:p>
            <a:r>
              <a:rPr lang="en-US" dirty="0"/>
              <a:t>Priority Queues</a:t>
            </a:r>
            <a:endParaRPr dirty="0"/>
          </a:p>
        </p:txBody>
      </p:sp>
      <p:sp>
        <p:nvSpPr>
          <p:cNvPr id="147" name="Text"/>
          <p:cNvSpPr>
            <a:spLocks noGrp="1"/>
          </p:cNvSpPr>
          <p:nvPr>
            <p:ph type="body" idx="14"/>
          </p:nvPr>
        </p:nvSpPr>
        <p:spPr>
          <a:xfrm>
            <a:off x="1491288" y="2844887"/>
            <a:ext cx="21337925" cy="765049"/>
          </a:xfrm>
          <a:prstGeom prst="rect">
            <a:avLst/>
          </a:prstGeom>
        </p:spPr>
        <p:txBody>
          <a:bodyPr/>
          <a:lstStyle/>
          <a:p>
            <a:endParaRPr/>
          </a:p>
        </p:txBody>
      </p:sp>
      <p:sp>
        <p:nvSpPr>
          <p:cNvPr id="148" name="Recall that a graph is a set of vertices V together with a set of edges E representing objects and their relationships.…"/>
          <p:cNvSpPr>
            <a:spLocks noGrp="1"/>
          </p:cNvSpPr>
          <p:nvPr>
            <p:ph type="body" idx="15"/>
          </p:nvPr>
        </p:nvSpPr>
        <p:spPr>
          <a:xfrm>
            <a:off x="1529388" y="4821090"/>
            <a:ext cx="21337926" cy="5071004"/>
          </a:xfrm>
          <a:prstGeom prst="rect">
            <a:avLst/>
          </a:prstGeom>
        </p:spPr>
        <p:txBody>
          <a:bodyPr/>
          <a:lstStyle/>
          <a:p>
            <a:r>
              <a:rPr lang="en-US" dirty="0"/>
              <a:t>Sometimes, these are implemented using </a:t>
            </a:r>
            <a:r>
              <a:rPr lang="en-US" dirty="0" err="1"/>
              <a:t>LinkedLists</a:t>
            </a:r>
            <a:r>
              <a:rPr lang="en-US" dirty="0"/>
              <a:t>.</a:t>
            </a:r>
          </a:p>
          <a:p>
            <a:r>
              <a:rPr lang="en-US" dirty="0"/>
              <a:t>Imagine we wrote it like this:</a:t>
            </a:r>
            <a:br>
              <a:rPr lang="en-US" dirty="0"/>
            </a:br>
            <a:r>
              <a:rPr lang="en-US" dirty="0"/>
              <a:t>add – always add to end of list</a:t>
            </a:r>
          </a:p>
          <a:p>
            <a:r>
              <a:rPr lang="en-US" dirty="0"/>
              <a:t>What would be our Big-O for peek/poll?</a:t>
            </a:r>
          </a:p>
        </p:txBody>
      </p:sp>
    </p:spTree>
    <p:extLst>
      <p:ext uri="{BB962C8B-B14F-4D97-AF65-F5344CB8AC3E}">
        <p14:creationId xmlns:p14="http://schemas.microsoft.com/office/powerpoint/2010/main" val="628426515"/>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raphs/Trees"/>
          <p:cNvSpPr>
            <a:spLocks noGrp="1"/>
          </p:cNvSpPr>
          <p:nvPr>
            <p:ph type="body" idx="13"/>
          </p:nvPr>
        </p:nvSpPr>
        <p:spPr>
          <a:prstGeom prst="rect">
            <a:avLst/>
          </a:prstGeom>
        </p:spPr>
        <p:txBody>
          <a:bodyPr/>
          <a:lstStyle>
            <a:lvl1pPr>
              <a:lnSpc>
                <a:spcPct val="80000"/>
              </a:lnSpc>
              <a:defRPr sz="10000" spc="0">
                <a:solidFill>
                  <a:schemeClr val="accent1">
                    <a:satOff val="-54098"/>
                    <a:lumOff val="-19411"/>
                  </a:schemeClr>
                </a:solidFill>
                <a:latin typeface="+mn-lt"/>
                <a:ea typeface="+mn-ea"/>
                <a:cs typeface="+mn-cs"/>
                <a:sym typeface="FreightSansLFPro Semibold"/>
              </a:defRPr>
            </a:lvl1pPr>
          </a:lstStyle>
          <a:p>
            <a:r>
              <a:rPr lang="en-US" dirty="0"/>
              <a:t>Priority Queues</a:t>
            </a:r>
            <a:endParaRPr dirty="0"/>
          </a:p>
        </p:txBody>
      </p:sp>
      <p:sp>
        <p:nvSpPr>
          <p:cNvPr id="147" name="Text"/>
          <p:cNvSpPr>
            <a:spLocks noGrp="1"/>
          </p:cNvSpPr>
          <p:nvPr>
            <p:ph type="body" idx="14"/>
          </p:nvPr>
        </p:nvSpPr>
        <p:spPr>
          <a:xfrm>
            <a:off x="1491288" y="2844887"/>
            <a:ext cx="21337925" cy="765049"/>
          </a:xfrm>
          <a:prstGeom prst="rect">
            <a:avLst/>
          </a:prstGeom>
        </p:spPr>
        <p:txBody>
          <a:bodyPr/>
          <a:lstStyle/>
          <a:p>
            <a:endParaRPr/>
          </a:p>
        </p:txBody>
      </p:sp>
      <p:sp>
        <p:nvSpPr>
          <p:cNvPr id="148" name="Recall that a graph is a set of vertices V together with a set of edges E representing objects and their relationships.…"/>
          <p:cNvSpPr>
            <a:spLocks noGrp="1"/>
          </p:cNvSpPr>
          <p:nvPr>
            <p:ph type="body" idx="15"/>
          </p:nvPr>
        </p:nvSpPr>
        <p:spPr>
          <a:xfrm>
            <a:off x="1529388" y="4821090"/>
            <a:ext cx="21337926" cy="6363665"/>
          </a:xfrm>
          <a:prstGeom prst="rect">
            <a:avLst/>
          </a:prstGeom>
        </p:spPr>
        <p:txBody>
          <a:bodyPr/>
          <a:lstStyle/>
          <a:p>
            <a:r>
              <a:rPr lang="en-US" dirty="0"/>
              <a:t>Sometimes, these are implemented using </a:t>
            </a:r>
            <a:r>
              <a:rPr lang="en-US" dirty="0" err="1"/>
              <a:t>LinkedLists</a:t>
            </a:r>
            <a:r>
              <a:rPr lang="en-US" dirty="0"/>
              <a:t>.</a:t>
            </a:r>
          </a:p>
          <a:p>
            <a:r>
              <a:rPr lang="en-US" dirty="0"/>
              <a:t>Imagine we wrote it like this:</a:t>
            </a:r>
            <a:br>
              <a:rPr lang="en-US" dirty="0"/>
            </a:br>
            <a:r>
              <a:rPr lang="en-US" dirty="0"/>
              <a:t>add – always add to end of list</a:t>
            </a:r>
          </a:p>
          <a:p>
            <a:r>
              <a:rPr lang="en-US" dirty="0"/>
              <a:t>What would be our Big-O for peek/poll?</a:t>
            </a:r>
          </a:p>
          <a:p>
            <a:r>
              <a:rPr lang="en-US" b="1" dirty="0"/>
              <a:t>O(n)</a:t>
            </a:r>
          </a:p>
        </p:txBody>
      </p:sp>
    </p:spTree>
    <p:extLst>
      <p:ext uri="{BB962C8B-B14F-4D97-AF65-F5344CB8AC3E}">
        <p14:creationId xmlns:p14="http://schemas.microsoft.com/office/powerpoint/2010/main" val="1945112862"/>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6A717D"/>
      </a:dk1>
      <a:lt1>
        <a:srgbClr val="EDEEF1"/>
      </a:lt1>
      <a:dk2>
        <a:srgbClr val="25ED17"/>
      </a:dk2>
      <a:lt2>
        <a:srgbClr val="25ED15"/>
      </a:lt2>
      <a:accent1>
        <a:srgbClr val="5890FF"/>
      </a:accent1>
      <a:accent2>
        <a:srgbClr val="FFFFFF"/>
      </a:accent2>
      <a:accent3>
        <a:srgbClr val="6BCEBB"/>
      </a:accent3>
      <a:accent4>
        <a:srgbClr val="54C7EC"/>
      </a:accent4>
      <a:accent5>
        <a:srgbClr val="F34F46"/>
      </a:accent5>
      <a:accent6>
        <a:srgbClr val="FCD872"/>
      </a:accent6>
      <a:hlink>
        <a:srgbClr val="0000FF"/>
      </a:hlink>
      <a:folHlink>
        <a:srgbClr val="FF00FF"/>
      </a:folHlink>
    </a:clrScheme>
    <a:fontScheme name="White">
      <a:majorFont>
        <a:latin typeface="Menlo"/>
        <a:ea typeface="Menlo"/>
        <a:cs typeface="Menlo"/>
      </a:majorFont>
      <a:minorFont>
        <a:latin typeface="FreightSansLFPro Semibold"/>
        <a:ea typeface="FreightSansLFPro Semibold"/>
        <a:cs typeface="FreightSansLFPro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l" defTabSz="457200" rtl="0" fontAlgn="auto" latinLnBrk="0" hangingPunct="0">
          <a:lnSpc>
            <a:spcPct val="120000"/>
          </a:lnSpc>
          <a:spcBef>
            <a:spcPts val="0"/>
          </a:spcBef>
          <a:spcAft>
            <a:spcPts val="0"/>
          </a:spcAft>
          <a:buClrTx/>
          <a:buSzTx/>
          <a:buFontTx/>
          <a:buNone/>
          <a:tabLst/>
          <a:defRPr kumimoji="0" sz="7000" b="0" i="0" u="none" strike="noStrike" cap="none" spc="0" normalizeH="0" baseline="0">
            <a:ln>
              <a:noFill/>
            </a:ln>
            <a:solidFill>
              <a:schemeClr val="accent4">
                <a:hueOff val="1471509"/>
                <a:satOff val="-67150"/>
                <a:lumOff val="-27647"/>
              </a:schemeClr>
            </a:solidFill>
            <a:effectLst/>
            <a:uFillTx/>
            <a:latin typeface="FreightSansLFPro"/>
            <a:ea typeface="FreightSansLFPro"/>
            <a:cs typeface="FreightSansLFPro"/>
            <a:sym typeface="FreightSansLF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5">
              <a:hueOff val="-187283"/>
              <a:satOff val="-87817"/>
              <a:lumOff val="-61372"/>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25ED17"/>
      </a:dk2>
      <a:lt2>
        <a:srgbClr val="25ED15"/>
      </a:lt2>
      <a:accent1>
        <a:srgbClr val="5890FF"/>
      </a:accent1>
      <a:accent2>
        <a:srgbClr val="FFFFFF"/>
      </a:accent2>
      <a:accent3>
        <a:srgbClr val="6BCEBB"/>
      </a:accent3>
      <a:accent4>
        <a:srgbClr val="54C7EC"/>
      </a:accent4>
      <a:accent5>
        <a:srgbClr val="F34F46"/>
      </a:accent5>
      <a:accent6>
        <a:srgbClr val="FCD872"/>
      </a:accent6>
      <a:hlink>
        <a:srgbClr val="0000FF"/>
      </a:hlink>
      <a:folHlink>
        <a:srgbClr val="FF00FF"/>
      </a:folHlink>
    </a:clrScheme>
    <a:fontScheme name="White">
      <a:majorFont>
        <a:latin typeface="Menlo"/>
        <a:ea typeface="Menlo"/>
        <a:cs typeface="Menlo"/>
      </a:majorFont>
      <a:minorFont>
        <a:latin typeface="FreightSansLFPro Semibold"/>
        <a:ea typeface="FreightSansLFPro Semibold"/>
        <a:cs typeface="FreightSansLFPro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l" defTabSz="457200" rtl="0" fontAlgn="auto" latinLnBrk="0" hangingPunct="0">
          <a:lnSpc>
            <a:spcPct val="120000"/>
          </a:lnSpc>
          <a:spcBef>
            <a:spcPts val="0"/>
          </a:spcBef>
          <a:spcAft>
            <a:spcPts val="0"/>
          </a:spcAft>
          <a:buClrTx/>
          <a:buSzTx/>
          <a:buFontTx/>
          <a:buNone/>
          <a:tabLst/>
          <a:defRPr kumimoji="0" sz="7000" b="0" i="0" u="none" strike="noStrike" cap="none" spc="0" normalizeH="0" baseline="0">
            <a:ln>
              <a:noFill/>
            </a:ln>
            <a:solidFill>
              <a:schemeClr val="accent4">
                <a:hueOff val="1471509"/>
                <a:satOff val="-67150"/>
                <a:lumOff val="-27647"/>
              </a:schemeClr>
            </a:solidFill>
            <a:effectLst/>
            <a:uFillTx/>
            <a:latin typeface="FreightSansLFPro"/>
            <a:ea typeface="FreightSansLFPro"/>
            <a:cs typeface="FreightSansLFPro"/>
            <a:sym typeface="FreightSansLF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5">
              <a:hueOff val="-187283"/>
              <a:satOff val="-87817"/>
              <a:lumOff val="-61372"/>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457200" rtl="0" fontAlgn="auto" latinLnBrk="0" hangingPunct="0">
          <a:lnSpc>
            <a:spcPct val="110000"/>
          </a:lnSpc>
          <a:spcBef>
            <a:spcPts val="0"/>
          </a:spcBef>
          <a:spcAft>
            <a:spcPts val="0"/>
          </a:spcAft>
          <a:buClrTx/>
          <a:buSzTx/>
          <a:buFontTx/>
          <a:buNone/>
          <a:tabLst/>
          <a:defRPr kumimoji="0" sz="9000" b="0" i="0" u="none" strike="noStrike" cap="none" spc="0" normalizeH="0" baseline="0">
            <a:ln>
              <a:noFill/>
            </a:ln>
            <a:solidFill>
              <a:srgbClr val="6A717D"/>
            </a:solidFill>
            <a:effectLst/>
            <a:uFillTx/>
            <a:latin typeface="FreightSansLFPro"/>
            <a:ea typeface="FreightSansLFPro"/>
            <a:cs typeface="FreightSansLFPro"/>
            <a:sym typeface="FreightSansLF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5322</TotalTime>
  <Words>1094</Words>
  <Application>Microsoft Office PowerPoint</Application>
  <PresentationFormat>Custom</PresentationFormat>
  <Paragraphs>305</Paragraphs>
  <Slides>29</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FreightSansLFPro</vt:lpstr>
      <vt:lpstr>FreightSansLFPro Medium</vt:lpstr>
      <vt:lpstr>FreightSansLFPro Semibold</vt:lpstr>
      <vt:lpstr>Gill Sans</vt:lpstr>
      <vt:lpstr>Helvetica Neue</vt:lpstr>
      <vt:lpstr>Lucida Grande</vt:lpstr>
      <vt:lpstr>Menlo</vt:lpstr>
      <vt:lpstr>Arial</vt:lpstr>
      <vt:lpstr>Times</vt:lpstr>
      <vt:lpstr>White</vt:lpstr>
      <vt:lpstr>1_White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Heaps</vt:lpstr>
      <vt:lpstr>Which tree is complete?     A)        B)             C)           D)</vt:lpstr>
      <vt:lpstr>PowerPoint Presentation</vt:lpstr>
      <vt:lpstr>Heaps</vt:lpstr>
      <vt:lpstr>(Max) Heaps</vt:lpstr>
      <vt:lpstr>Heaps - Insertion</vt:lpstr>
      <vt:lpstr>(Min) Heaps - Insertion</vt:lpstr>
      <vt:lpstr>Heaps - Removal</vt:lpstr>
      <vt:lpstr>Heaps</vt:lpstr>
      <vt:lpstr>Heaps</vt:lpstr>
      <vt:lpstr>Heaps</vt:lpstr>
      <vt:lpstr>Heaps</vt:lpstr>
      <vt:lpstr>Heaps</vt:lpstr>
      <vt:lpstr>Heaps</vt:lpstr>
      <vt:lpstr>Heaps</vt:lpstr>
      <vt:lpstr>Heaps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Jun Yi</cp:lastModifiedBy>
  <cp:revision>30</cp:revision>
  <cp:lastPrinted>2019-10-30T03:55:39Z</cp:lastPrinted>
  <dcterms:modified xsi:type="dcterms:W3CDTF">2021-11-09T19:05:48Z</dcterms:modified>
</cp:coreProperties>
</file>