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62" r:id="rId4"/>
    <p:sldId id="259" r:id="rId5"/>
    <p:sldId id="320" r:id="rId6"/>
    <p:sldId id="304" r:id="rId7"/>
    <p:sldId id="322" r:id="rId8"/>
    <p:sldId id="261" r:id="rId9"/>
    <p:sldId id="323" r:id="rId10"/>
    <p:sldId id="264" r:id="rId11"/>
    <p:sldId id="266" r:id="rId12"/>
    <p:sldId id="326" r:id="rId13"/>
    <p:sldId id="327" r:id="rId14"/>
    <p:sldId id="329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0" b="0" i="0" u="none" strike="noStrike" cap="none" spc="0" normalizeH="0" baseline="0">
        <a:ln>
          <a:noFill/>
        </a:ln>
        <a:solidFill>
          <a:srgbClr val="6A717D"/>
        </a:solidFill>
        <a:effectLst/>
        <a:uFillTx/>
        <a:latin typeface="FreightSansLFPro"/>
        <a:ea typeface="FreightSansLFPro"/>
        <a:cs typeface="FreightSansLFPro"/>
        <a:sym typeface="FreightSansLFPro"/>
      </a:defRPr>
    </a:lvl1pPr>
    <a:lvl2pPr marL="0" marR="0" indent="228600" algn="ctr" defTabSz="4572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0" b="0" i="0" u="none" strike="noStrike" cap="none" spc="0" normalizeH="0" baseline="0">
        <a:ln>
          <a:noFill/>
        </a:ln>
        <a:solidFill>
          <a:srgbClr val="6A717D"/>
        </a:solidFill>
        <a:effectLst/>
        <a:uFillTx/>
        <a:latin typeface="FreightSansLFPro"/>
        <a:ea typeface="FreightSansLFPro"/>
        <a:cs typeface="FreightSansLFPro"/>
        <a:sym typeface="FreightSansLFPro"/>
      </a:defRPr>
    </a:lvl2pPr>
    <a:lvl3pPr marL="0" marR="0" indent="457200" algn="ctr" defTabSz="4572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0" b="0" i="0" u="none" strike="noStrike" cap="none" spc="0" normalizeH="0" baseline="0">
        <a:ln>
          <a:noFill/>
        </a:ln>
        <a:solidFill>
          <a:srgbClr val="6A717D"/>
        </a:solidFill>
        <a:effectLst/>
        <a:uFillTx/>
        <a:latin typeface="FreightSansLFPro"/>
        <a:ea typeface="FreightSansLFPro"/>
        <a:cs typeface="FreightSansLFPro"/>
        <a:sym typeface="FreightSansLFPro"/>
      </a:defRPr>
    </a:lvl3pPr>
    <a:lvl4pPr marL="0" marR="0" indent="685800" algn="ctr" defTabSz="4572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0" b="0" i="0" u="none" strike="noStrike" cap="none" spc="0" normalizeH="0" baseline="0">
        <a:ln>
          <a:noFill/>
        </a:ln>
        <a:solidFill>
          <a:srgbClr val="6A717D"/>
        </a:solidFill>
        <a:effectLst/>
        <a:uFillTx/>
        <a:latin typeface="FreightSansLFPro"/>
        <a:ea typeface="FreightSansLFPro"/>
        <a:cs typeface="FreightSansLFPro"/>
        <a:sym typeface="FreightSansLFPro"/>
      </a:defRPr>
    </a:lvl4pPr>
    <a:lvl5pPr marL="0" marR="0" indent="914400" algn="ctr" defTabSz="4572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0" b="0" i="0" u="none" strike="noStrike" cap="none" spc="0" normalizeH="0" baseline="0">
        <a:ln>
          <a:noFill/>
        </a:ln>
        <a:solidFill>
          <a:srgbClr val="6A717D"/>
        </a:solidFill>
        <a:effectLst/>
        <a:uFillTx/>
        <a:latin typeface="FreightSansLFPro"/>
        <a:ea typeface="FreightSansLFPro"/>
        <a:cs typeface="FreightSansLFPro"/>
        <a:sym typeface="FreightSansLFPro"/>
      </a:defRPr>
    </a:lvl5pPr>
    <a:lvl6pPr marL="0" marR="0" indent="1143000" algn="ctr" defTabSz="4572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0" b="0" i="0" u="none" strike="noStrike" cap="none" spc="0" normalizeH="0" baseline="0">
        <a:ln>
          <a:noFill/>
        </a:ln>
        <a:solidFill>
          <a:srgbClr val="6A717D"/>
        </a:solidFill>
        <a:effectLst/>
        <a:uFillTx/>
        <a:latin typeface="FreightSansLFPro"/>
        <a:ea typeface="FreightSansLFPro"/>
        <a:cs typeface="FreightSansLFPro"/>
        <a:sym typeface="FreightSansLFPro"/>
      </a:defRPr>
    </a:lvl6pPr>
    <a:lvl7pPr marL="0" marR="0" indent="1371600" algn="ctr" defTabSz="4572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0" b="0" i="0" u="none" strike="noStrike" cap="none" spc="0" normalizeH="0" baseline="0">
        <a:ln>
          <a:noFill/>
        </a:ln>
        <a:solidFill>
          <a:srgbClr val="6A717D"/>
        </a:solidFill>
        <a:effectLst/>
        <a:uFillTx/>
        <a:latin typeface="FreightSansLFPro"/>
        <a:ea typeface="FreightSansLFPro"/>
        <a:cs typeface="FreightSansLFPro"/>
        <a:sym typeface="FreightSansLFPro"/>
      </a:defRPr>
    </a:lvl7pPr>
    <a:lvl8pPr marL="0" marR="0" indent="1600200" algn="ctr" defTabSz="4572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0" b="0" i="0" u="none" strike="noStrike" cap="none" spc="0" normalizeH="0" baseline="0">
        <a:ln>
          <a:noFill/>
        </a:ln>
        <a:solidFill>
          <a:srgbClr val="6A717D"/>
        </a:solidFill>
        <a:effectLst/>
        <a:uFillTx/>
        <a:latin typeface="FreightSansLFPro"/>
        <a:ea typeface="FreightSansLFPro"/>
        <a:cs typeface="FreightSansLFPro"/>
        <a:sym typeface="FreightSansLFPro"/>
      </a:defRPr>
    </a:lvl8pPr>
    <a:lvl9pPr marL="0" marR="0" indent="1828800" algn="ctr" defTabSz="4572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0" b="0" i="0" u="none" strike="noStrike" cap="none" spc="0" normalizeH="0" baseline="0">
        <a:ln>
          <a:noFill/>
        </a:ln>
        <a:solidFill>
          <a:srgbClr val="6A717D"/>
        </a:solidFill>
        <a:effectLst/>
        <a:uFillTx/>
        <a:latin typeface="FreightSansLFPro"/>
        <a:ea typeface="FreightSansLFPro"/>
        <a:cs typeface="FreightSansLFPro"/>
        <a:sym typeface="FreightSansLF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chemeClr val="accent5">
          <a:hueOff val="-187283"/>
          <a:satOff val="-87817"/>
          <a:lumOff val="-61372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chemeClr val="accent5">
          <a:hueOff val="-187283"/>
          <a:satOff val="-87817"/>
          <a:lumOff val="-61372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chemeClr val="accent5">
          <a:hueOff val="-187283"/>
          <a:satOff val="-87817"/>
          <a:lumOff val="-61372"/>
        </a:schemeClr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chemeClr val="accent2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chemeClr val="accent5">
          <a:hueOff val="-187283"/>
          <a:satOff val="-87817"/>
          <a:lumOff val="-61372"/>
        </a:schemeClr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chemeClr val="accent2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chemeClr val="accent5">
          <a:hueOff val="-187283"/>
          <a:satOff val="-87817"/>
          <a:lumOff val="-61372"/>
        </a:schemeClr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chemeClr val="accent2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chemeClr val="accent2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chemeClr val="accent2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chemeClr val="accent5">
          <a:hueOff val="-187283"/>
          <a:satOff val="-87817"/>
          <a:lumOff val="-61372"/>
        </a:schemeClr>
      </a:tcTxStyle>
      <a:tcStyle>
        <a:tcBdr>
          <a:left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chemeClr val="accent2"/>
      </a:tcTxStyle>
      <a:tcStyle>
        <a:tcBdr>
          <a:left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chemeClr val="accent2"/>
      </a:tcTxStyle>
      <a:tcStyle>
        <a:tcBdr>
          <a:left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chemeClr val="accent2"/>
      </a:tcTxStyle>
      <a:tcStyle>
        <a:tcBdr>
          <a:left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chemeClr val="accent5">
          <a:hueOff val="-187283"/>
          <a:satOff val="-87817"/>
          <a:lumOff val="-61372"/>
        </a:schemeClr>
      </a:tcTxStyle>
      <a:tcStyle>
        <a:tcBdr>
          <a:left>
            <a:ln w="12700" cap="flat">
              <a:solidFill>
                <a:schemeClr val="accent2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/>
              </a:solidFill>
              <a:prstDash val="solid"/>
              <a:miter lim="400000"/>
            </a:ln>
          </a:right>
          <a:top>
            <a:ln w="12700" cap="flat">
              <a:solidFill>
                <a:schemeClr val="accent2"/>
              </a:solidFill>
              <a:prstDash val="solid"/>
              <a:miter lim="400000"/>
            </a:ln>
          </a:top>
          <a:bottom>
            <a:ln w="12700" cap="flat">
              <a:solidFill>
                <a:schemeClr val="accent2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/>
              </a:solidFill>
              <a:prstDash val="solid"/>
              <a:miter lim="400000"/>
            </a:ln>
          </a:right>
          <a:top>
            <a:ln w="12700" cap="flat">
              <a:solidFill>
                <a:schemeClr val="accent2"/>
              </a:solidFill>
              <a:prstDash val="solid"/>
              <a:miter lim="400000"/>
            </a:ln>
          </a:top>
          <a:bottom>
            <a:ln w="12700" cap="flat">
              <a:solidFill>
                <a:schemeClr val="accent2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/>
              </a:solidFill>
              <a:prstDash val="solid"/>
              <a:miter lim="400000"/>
            </a:ln>
          </a:right>
          <a:top>
            <a:ln w="12700" cap="flat">
              <a:solidFill>
                <a:schemeClr val="accent2"/>
              </a:solidFill>
              <a:prstDash val="solid"/>
              <a:miter lim="400000"/>
            </a:ln>
          </a:top>
          <a:bottom>
            <a:ln w="12700" cap="flat">
              <a:solidFill>
                <a:schemeClr val="accent2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/>
              </a:solidFill>
              <a:prstDash val="solid"/>
              <a:miter lim="400000"/>
            </a:ln>
          </a:right>
          <a:top>
            <a:ln w="12700" cap="flat">
              <a:solidFill>
                <a:schemeClr val="accent2"/>
              </a:solidFill>
              <a:prstDash val="solid"/>
              <a:miter lim="400000"/>
            </a:ln>
          </a:top>
          <a:bottom>
            <a:ln w="12700" cap="flat">
              <a:solidFill>
                <a:schemeClr val="accent2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chemeClr val="accent5">
          <a:hueOff val="-187283"/>
          <a:satOff val="-87817"/>
          <a:lumOff val="-61372"/>
        </a:schemeClr>
      </a:tcTxStyle>
      <a:tcStyle>
        <a:tcBdr>
          <a:left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chemeClr val="accent5">
          <a:hueOff val="-187283"/>
          <a:satOff val="-87817"/>
          <a:lumOff val="-61372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chemeClr val="accent5">
          <a:hueOff val="-187283"/>
          <a:satOff val="-87817"/>
          <a:lumOff val="-61372"/>
        </a:schemeClr>
      </a:tcTxStyle>
      <a:tcStyle>
        <a:tcBdr>
          <a:left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chemeClr val="accent5">
          <a:hueOff val="-187283"/>
          <a:satOff val="-87817"/>
          <a:lumOff val="-61372"/>
        </a:schemeClr>
      </a:tcTxStyle>
      <a:tcStyle>
        <a:tcBdr>
          <a:left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chemeClr val="accent5">
          <a:hueOff val="-187283"/>
          <a:satOff val="-87817"/>
          <a:lumOff val="-61372"/>
        </a:schemeClr>
      </a:tcTxStyle>
      <a:tcStyle>
        <a:tcBdr>
          <a:left>
            <a:ln w="254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left>
          <a:right>
            <a:ln w="254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insideH>
          <a:insideV>
            <a:ln w="254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chemeClr val="accent2"/>
      </a:tcTxStyle>
      <a:tcStyle>
        <a:tcBdr>
          <a:left>
            <a:ln w="254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left>
          <a:right>
            <a:ln w="254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insideH>
          <a:insideV>
            <a:ln w="254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chemeClr val="accent2"/>
      </a:tcTxStyle>
      <a:tcStyle>
        <a:tcBdr>
          <a:left>
            <a:ln w="254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left>
          <a:right>
            <a:ln w="254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insideH>
          <a:insideV>
            <a:ln w="254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chemeClr val="accent2"/>
      </a:tcTxStyle>
      <a:tcStyle>
        <a:tcBdr>
          <a:left>
            <a:ln w="254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left>
          <a:right>
            <a:ln w="254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insideH>
          <a:insideV>
            <a:ln w="25400" cap="flat"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/>
    <p:restoredTop sz="94843"/>
  </p:normalViewPr>
  <p:slideViewPr>
    <p:cSldViewPr snapToGrid="0" snapToObjects="1">
      <p:cViewPr varScale="1">
        <p:scale>
          <a:sx n="30" d="100"/>
          <a:sy n="30" d="100"/>
        </p:scale>
        <p:origin x="4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46100" latinLnBrk="0">
      <a:defRPr sz="3000">
        <a:solidFill>
          <a:schemeClr val="accent5">
            <a:hueOff val="-187283"/>
            <a:satOff val="-87817"/>
            <a:lumOff val="-61372"/>
          </a:schemeClr>
        </a:solidFill>
        <a:latin typeface="Lucida Grande"/>
        <a:ea typeface="Lucida Grande"/>
        <a:cs typeface="Lucida Grande"/>
        <a:sym typeface="Lucida Grande"/>
      </a:defRPr>
    </a:lvl1pPr>
    <a:lvl2pPr indent="228600" defTabSz="546100" latinLnBrk="0">
      <a:defRPr sz="3000">
        <a:solidFill>
          <a:schemeClr val="accent5">
            <a:hueOff val="-187283"/>
            <a:satOff val="-87817"/>
            <a:lumOff val="-61372"/>
          </a:schemeClr>
        </a:solidFill>
        <a:latin typeface="Lucida Grande"/>
        <a:ea typeface="Lucida Grande"/>
        <a:cs typeface="Lucida Grande"/>
        <a:sym typeface="Lucida Grande"/>
      </a:defRPr>
    </a:lvl2pPr>
    <a:lvl3pPr indent="457200" defTabSz="546100" latinLnBrk="0">
      <a:defRPr sz="3000">
        <a:solidFill>
          <a:schemeClr val="accent5">
            <a:hueOff val="-187283"/>
            <a:satOff val="-87817"/>
            <a:lumOff val="-61372"/>
          </a:schemeClr>
        </a:solidFill>
        <a:latin typeface="Lucida Grande"/>
        <a:ea typeface="Lucida Grande"/>
        <a:cs typeface="Lucida Grande"/>
        <a:sym typeface="Lucida Grande"/>
      </a:defRPr>
    </a:lvl3pPr>
    <a:lvl4pPr indent="685800" defTabSz="546100" latinLnBrk="0">
      <a:defRPr sz="3000">
        <a:solidFill>
          <a:schemeClr val="accent5">
            <a:hueOff val="-187283"/>
            <a:satOff val="-87817"/>
            <a:lumOff val="-61372"/>
          </a:schemeClr>
        </a:solidFill>
        <a:latin typeface="Lucida Grande"/>
        <a:ea typeface="Lucida Grande"/>
        <a:cs typeface="Lucida Grande"/>
        <a:sym typeface="Lucida Grande"/>
      </a:defRPr>
    </a:lvl4pPr>
    <a:lvl5pPr indent="914400" defTabSz="546100" latinLnBrk="0">
      <a:defRPr sz="3000">
        <a:solidFill>
          <a:schemeClr val="accent5">
            <a:hueOff val="-187283"/>
            <a:satOff val="-87817"/>
            <a:lumOff val="-61372"/>
          </a:schemeClr>
        </a:solidFill>
        <a:latin typeface="Lucida Grande"/>
        <a:ea typeface="Lucida Grande"/>
        <a:cs typeface="Lucida Grande"/>
        <a:sym typeface="Lucida Grande"/>
      </a:defRPr>
    </a:lvl5pPr>
    <a:lvl6pPr indent="1143000" defTabSz="546100" latinLnBrk="0">
      <a:defRPr sz="3000">
        <a:solidFill>
          <a:schemeClr val="accent5">
            <a:hueOff val="-187283"/>
            <a:satOff val="-87817"/>
            <a:lumOff val="-61372"/>
          </a:schemeClr>
        </a:solidFill>
        <a:latin typeface="Lucida Grande"/>
        <a:ea typeface="Lucida Grande"/>
        <a:cs typeface="Lucida Grande"/>
        <a:sym typeface="Lucida Grande"/>
      </a:defRPr>
    </a:lvl6pPr>
    <a:lvl7pPr indent="1371600" defTabSz="546100" latinLnBrk="0">
      <a:defRPr sz="3000">
        <a:solidFill>
          <a:schemeClr val="accent5">
            <a:hueOff val="-187283"/>
            <a:satOff val="-87817"/>
            <a:lumOff val="-61372"/>
          </a:schemeClr>
        </a:solidFill>
        <a:latin typeface="Lucida Grande"/>
        <a:ea typeface="Lucida Grande"/>
        <a:cs typeface="Lucida Grande"/>
        <a:sym typeface="Lucida Grande"/>
      </a:defRPr>
    </a:lvl7pPr>
    <a:lvl8pPr indent="1600200" defTabSz="546100" latinLnBrk="0">
      <a:defRPr sz="3000">
        <a:solidFill>
          <a:schemeClr val="accent5">
            <a:hueOff val="-187283"/>
            <a:satOff val="-87817"/>
            <a:lumOff val="-61372"/>
          </a:schemeClr>
        </a:solidFill>
        <a:latin typeface="Lucida Grande"/>
        <a:ea typeface="Lucida Grande"/>
        <a:cs typeface="Lucida Grande"/>
        <a:sym typeface="Lucida Grande"/>
      </a:defRPr>
    </a:lvl8pPr>
    <a:lvl9pPr indent="1828800" defTabSz="546100" latinLnBrk="0">
      <a:defRPr sz="3000">
        <a:solidFill>
          <a:schemeClr val="accent5">
            <a:hueOff val="-187283"/>
            <a:satOff val="-87817"/>
            <a:lumOff val="-61372"/>
          </a:schemeClr>
        </a:solidFill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61cac56594_0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g61cac5659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5864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1cac56594_0_3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61cac56594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2225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1cac56594_0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61cac5659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0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1cac56594_0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61cac5659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4215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1cac56594_0_2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61cac56594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9625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1cac56594_0_2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61cac56594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999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1cac56594_0_30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61cac56594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6678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1cac56594_0_3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61cac56594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8451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1cac56594_0_3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61cac56594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0322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1cac56594_0_3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61cac56594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637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Logo —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E9E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"/>
          <p:cNvSpPr>
            <a:spLocks noGrp="1"/>
          </p:cNvSpPr>
          <p:nvPr>
            <p:ph type="sldNum" sz="quarter" idx="2"/>
          </p:nvPr>
        </p:nvSpPr>
        <p:spPr>
          <a:xfrm>
            <a:off x="12020550" y="13030200"/>
            <a:ext cx="317500" cy="3556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rd (Full)">
    <p:bg>
      <p:bgPr>
        <a:solidFill>
          <a:schemeClr val="accent2">
            <a:hueOff val="6543232"/>
            <a:satOff val="-85876"/>
            <a:lumOff val="-802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ounded Rectangle"/>
          <p:cNvSpPr/>
          <p:nvPr/>
        </p:nvSpPr>
        <p:spPr>
          <a:xfrm>
            <a:off x="495299" y="508000"/>
            <a:ext cx="23368001" cy="12700000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>
            <a:solidFill>
              <a:srgbClr val="DBDEE2"/>
            </a:solidFill>
            <a:miter lim="400000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lIns="76200" tIns="76200" rIns="76200" bIns="76200" anchor="ctr"/>
          <a:lstStyle/>
          <a:p>
            <a:pPr algn="l">
              <a:lnSpc>
                <a:spcPct val="120000"/>
              </a:lnSpc>
              <a:defRPr sz="7000" spc="0">
                <a:solidFill>
                  <a:schemeClr val="accent4">
                    <a:hueOff val="1471509"/>
                    <a:satOff val="-67150"/>
                    <a:lumOff val="-27647"/>
                  </a:schemeClr>
                </a:solidFill>
              </a:defRPr>
            </a:pPr>
            <a:endParaRPr/>
          </a:p>
        </p:txBody>
      </p:sp>
      <p:sp>
        <p:nvSpPr>
          <p:cNvPr id="105" name="Slide Number"/>
          <p:cNvSpPr>
            <a:spLocks noGrp="1"/>
          </p:cNvSpPr>
          <p:nvPr>
            <p:ph type="sldNum" sz="quarter" idx="2"/>
          </p:nvPr>
        </p:nvSpPr>
        <p:spPr>
          <a:xfrm>
            <a:off x="12020550" y="13030200"/>
            <a:ext cx="317500" cy="3556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id">
    <p:bg>
      <p:bgPr>
        <a:solidFill>
          <a:srgbClr val="E9E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rid.png" descr="gri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ragraph Subtitle">
  <p:cSld name="Paragraph Subtitle">
    <p:bg>
      <p:bgPr>
        <a:solidFill>
          <a:schemeClr val="lt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body" idx="1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  <a:defRPr sz="7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47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600"/>
              <a:buFont typeface="Arial"/>
              <a:buChar char="•"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71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4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33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4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4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4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4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4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4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4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4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2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spcFirstLastPara="1" wrap="square" lIns="223475" tIns="223475" rIns="223475" bIns="22347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94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">
  <p:cSld name="Bullet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4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4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4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4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4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4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4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4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524000" y="3111500"/>
            <a:ext cx="21336000" cy="9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Char char="•"/>
              <a:defRPr sz="7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47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600"/>
              <a:buFont typeface="Arial"/>
              <a:buChar char="•"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71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4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33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spcFirstLastPara="1" wrap="square" lIns="223475" tIns="223475" rIns="223475" bIns="22347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9053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 Subtitle">
  <p:cSld name="Bullet Subtitle">
    <p:bg>
      <p:bgPr>
        <a:solidFill>
          <a:schemeClr val="lt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Char char="•"/>
              <a:defRPr sz="7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47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600"/>
              <a:buFont typeface="Arial"/>
              <a:buChar char="•"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71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4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33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4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4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4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4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4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4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4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4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spcFirstLastPara="1" wrap="square" lIns="223475" tIns="223475" rIns="223475" bIns="22347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019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resentation Title">
    <p:bg>
      <p:bgPr>
        <a:solidFill>
          <a:srgbClr val="E9E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esentation Title"/>
          <p:cNvSpPr>
            <a:spLocks noGrp="1"/>
          </p:cNvSpPr>
          <p:nvPr>
            <p:ph type="body" sz="quarter" idx="13"/>
          </p:nvPr>
        </p:nvSpPr>
        <p:spPr>
          <a:xfrm>
            <a:off x="1529823" y="5909061"/>
            <a:ext cx="22353996" cy="15290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12000" spc="0">
                <a:solidFill>
                  <a:schemeClr val="accent1">
                    <a:satOff val="-54098"/>
                    <a:lumOff val="-19411"/>
                  </a:schemeClr>
                </a:solidFill>
                <a:latin typeface="+mn-lt"/>
                <a:ea typeface="+mn-ea"/>
                <a:cs typeface="+mn-cs"/>
                <a:sym typeface="FreightSansLFPro Semibold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0" name="Speaker Name"/>
          <p:cNvSpPr>
            <a:spLocks noGrp="1"/>
          </p:cNvSpPr>
          <p:nvPr>
            <p:ph type="body" sz="quarter" idx="14"/>
          </p:nvPr>
        </p:nvSpPr>
        <p:spPr>
          <a:xfrm>
            <a:off x="1529823" y="10632259"/>
            <a:ext cx="22353996" cy="758191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lnSpc>
                <a:spcPct val="80000"/>
              </a:lnSpc>
              <a:defRPr sz="6000" spc="0">
                <a:solidFill>
                  <a:schemeClr val="accent1"/>
                </a:solidFill>
                <a:latin typeface="+mn-lt"/>
                <a:ea typeface="+mn-ea"/>
                <a:cs typeface="+mn-cs"/>
                <a:sym typeface="FreightSansLFPro Semibold"/>
              </a:defRPr>
            </a:lvl1pPr>
          </a:lstStyle>
          <a:p>
            <a:r>
              <a:t>Speaker Name</a:t>
            </a:r>
          </a:p>
        </p:txBody>
      </p:sp>
      <p:sp>
        <p:nvSpPr>
          <p:cNvPr id="21" name="Speaker Title"/>
          <p:cNvSpPr>
            <a:spLocks noGrp="1"/>
          </p:cNvSpPr>
          <p:nvPr>
            <p:ph type="body" sz="quarter" idx="15"/>
          </p:nvPr>
        </p:nvSpPr>
        <p:spPr>
          <a:xfrm>
            <a:off x="1529823" y="11629054"/>
            <a:ext cx="22353996" cy="643891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lnSpc>
                <a:spcPct val="80000"/>
              </a:lnSpc>
              <a:defRPr sz="5000" spc="0">
                <a:solidFill>
                  <a:schemeClr val="accent3">
                    <a:hueOff val="3139606"/>
                    <a:satOff val="-41173"/>
                    <a:lumOff val="-3857"/>
                  </a:schemeClr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defRPr>
            </a:lvl1pPr>
          </a:lstStyle>
          <a:p>
            <a:r>
              <a:t>Speaker Title</a:t>
            </a:r>
          </a:p>
        </p:txBody>
      </p:sp>
      <p:sp>
        <p:nvSpPr>
          <p:cNvPr id="2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ragraph">
    <p:bg>
      <p:bgPr>
        <a:solidFill>
          <a:srgbClr val="E9E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Title"/>
          <p:cNvSpPr>
            <a:spLocks noGrp="1"/>
          </p:cNvSpPr>
          <p:nvPr>
            <p:ph type="body" sz="quarter" idx="13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>
              <a:lnSpc>
                <a:spcPct val="80000"/>
              </a:lnSpc>
              <a:defRPr sz="10000" spc="0">
                <a:solidFill>
                  <a:srgbClr val="3A5998"/>
                </a:solidFill>
                <a:latin typeface="+mn-lt"/>
                <a:ea typeface="+mn-ea"/>
                <a:cs typeface="+mn-cs"/>
                <a:sym typeface="FreightSansLFPro Semibold"/>
              </a:defRPr>
            </a:pPr>
            <a:r>
              <a:rPr>
                <a:solidFill>
                  <a:schemeClr val="accent1">
                    <a:satOff val="-54098"/>
                    <a:lumOff val="-19411"/>
                  </a:schemeClr>
                </a:solidFill>
              </a:rPr>
              <a:t>Slide Title</a:t>
            </a:r>
            <a:r>
              <a:t> </a:t>
            </a:r>
          </a:p>
        </p:txBody>
      </p:sp>
      <p:sp>
        <p:nvSpPr>
          <p:cNvPr id="30" name="Slide Subtitle"/>
          <p:cNvSpPr>
            <a:spLocks noGrp="1"/>
          </p:cNvSpPr>
          <p:nvPr>
            <p:ph type="body" sz="quarter" idx="14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lnSpc>
                <a:spcPct val="80000"/>
              </a:lnSpc>
              <a:defRPr sz="6000" spc="0">
                <a:solidFill>
                  <a:schemeClr val="accent1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31" name="Lorem ipsum dolor sit amet, consectetur adipiscing elit. Sed semper mauris quis sem finibus, a feugiat eros sodales. Aliquam vel turpis eleifend, suscipit tortor venenatis, luctus metus. Phasellus lorem massa, venenatis quis maximus ut, consectetur vel libero. Phasellus massa."/>
          <p:cNvSpPr>
            <a:spLocks noGrp="1"/>
          </p:cNvSpPr>
          <p:nvPr>
            <p:ph type="body" sz="half" idx="15"/>
          </p:nvPr>
        </p:nvSpPr>
        <p:spPr>
          <a:xfrm>
            <a:off x="1529388" y="4821090"/>
            <a:ext cx="21337926" cy="5436490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7000" spc="0"/>
            </a:lvl1pPr>
          </a:lstStyle>
          <a:p>
            <a:r>
              <a:t>Lorem ipsum dolor sit amet, consectetur adipiscing elit. Sed semper mauris quis sem finibus, a feugiat eros sodales. Aliquam vel turpis eleifend, suscipit tortor venenatis, luctus metus. Phasellus lorem massa, venenatis quis maximus ut, consectetur vel libero. Phasellus massa.</a:t>
            </a:r>
          </a:p>
        </p:txBody>
      </p:sp>
      <p:sp>
        <p:nvSpPr>
          <p:cNvPr id="3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 with Subtitle">
    <p:bg>
      <p:bgPr>
        <a:solidFill>
          <a:srgbClr val="E9E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orem ipsum dolor sit amet, consectetur.…"/>
          <p:cNvSpPr>
            <a:spLocks noGrp="1"/>
          </p:cNvSpPr>
          <p:nvPr>
            <p:ph type="body" idx="13"/>
          </p:nvPr>
        </p:nvSpPr>
        <p:spPr>
          <a:xfrm>
            <a:off x="1529388" y="4834831"/>
            <a:ext cx="21337926" cy="6569711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635000" indent="-635000">
              <a:buClr>
                <a:schemeClr val="accent1"/>
              </a:buClr>
              <a:buSzPct val="50000"/>
              <a:buChar char="•"/>
              <a:defRPr sz="7000" spc="0"/>
            </a:pPr>
            <a:r>
              <a:t>Lorem ipsum dolor sit amet, consectetur.</a:t>
            </a:r>
          </a:p>
          <a:p>
            <a:pPr marL="635000" indent="-635000">
              <a:buClr>
                <a:schemeClr val="accent1"/>
              </a:buClr>
              <a:buSzPct val="50000"/>
              <a:buChar char="•"/>
              <a:defRPr sz="7000" spc="0"/>
            </a:pPr>
            <a:r>
              <a:t>Donec vitae ipsum quis elit ultricies aliquam</a:t>
            </a:r>
          </a:p>
          <a:p>
            <a:pPr marL="635000" indent="-635000">
              <a:buClr>
                <a:schemeClr val="accent1"/>
              </a:buClr>
              <a:buSzPct val="50000"/>
              <a:buChar char="•"/>
              <a:defRPr sz="7000" spc="0"/>
            </a:pPr>
            <a:r>
              <a:t>Pellentesque in nibh quis est cursus fermentum.</a:t>
            </a:r>
          </a:p>
          <a:p>
            <a:pPr marL="635000" indent="-635000">
              <a:buClr>
                <a:schemeClr val="accent1"/>
              </a:buClr>
              <a:buSzPct val="50000"/>
              <a:buChar char="•"/>
              <a:defRPr sz="7000" spc="0"/>
            </a:pPr>
            <a:r>
              <a:t>Donec vel justo ut erat hendrerit nec non leo.</a:t>
            </a:r>
          </a:p>
          <a:p>
            <a:pPr marL="635000" indent="-635000">
              <a:buClr>
                <a:schemeClr val="accent1"/>
              </a:buClr>
              <a:buSzPct val="50000"/>
              <a:buChar char="•"/>
              <a:defRPr sz="7000" spc="0"/>
            </a:pPr>
            <a:r>
              <a:t>Lorem ipsum dolor sit amet, consectetur.</a:t>
            </a:r>
          </a:p>
          <a:p>
            <a:pPr marL="635000" indent="-635000">
              <a:buClr>
                <a:schemeClr val="accent1"/>
              </a:buClr>
              <a:buSzPct val="50000"/>
              <a:buChar char="•"/>
              <a:defRPr sz="7000" spc="0"/>
            </a:pPr>
            <a:r>
              <a:t>Donec vitae ipsum quis elit ultricies aliquam</a:t>
            </a:r>
          </a:p>
        </p:txBody>
      </p:sp>
      <p:sp>
        <p:nvSpPr>
          <p:cNvPr id="40" name="Slide Title"/>
          <p:cNvSpPr>
            <a:spLocks noGrp="1"/>
          </p:cNvSpPr>
          <p:nvPr>
            <p:ph type="body" sz="quarter" idx="14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>
              <a:lnSpc>
                <a:spcPct val="80000"/>
              </a:lnSpc>
              <a:defRPr sz="10000" spc="0">
                <a:solidFill>
                  <a:srgbClr val="3A5998"/>
                </a:solidFill>
                <a:latin typeface="+mn-lt"/>
                <a:ea typeface="+mn-ea"/>
                <a:cs typeface="+mn-cs"/>
                <a:sym typeface="FreightSansLFPro Semibold"/>
              </a:defRPr>
            </a:pPr>
            <a:r>
              <a:rPr>
                <a:solidFill>
                  <a:schemeClr val="accent1">
                    <a:satOff val="-54098"/>
                    <a:lumOff val="-19411"/>
                  </a:schemeClr>
                </a:solidFill>
              </a:rPr>
              <a:t>Slide Title</a:t>
            </a:r>
            <a:r>
              <a:t> </a:t>
            </a:r>
          </a:p>
        </p:txBody>
      </p:sp>
      <p:sp>
        <p:nvSpPr>
          <p:cNvPr id="41" name="Slide Subtitle"/>
          <p:cNvSpPr>
            <a:spLocks noGrp="1"/>
          </p:cNvSpPr>
          <p:nvPr>
            <p:ph type="body" sz="quarter" idx="15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lnSpc>
                <a:spcPct val="80000"/>
              </a:lnSpc>
              <a:defRPr sz="6000" spc="0">
                <a:solidFill>
                  <a:schemeClr val="accent1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4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bg>
      <p:bgPr>
        <a:solidFill>
          <a:srgbClr val="E9E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orem ipsum dolor sit amet, consectetur.…"/>
          <p:cNvSpPr>
            <a:spLocks noGrp="1"/>
          </p:cNvSpPr>
          <p:nvPr>
            <p:ph type="body" sz="half" idx="13"/>
          </p:nvPr>
        </p:nvSpPr>
        <p:spPr>
          <a:xfrm>
            <a:off x="1529388" y="3806131"/>
            <a:ext cx="21337926" cy="6156834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635000" indent="-635000">
              <a:lnSpc>
                <a:spcPts val="9900"/>
              </a:lnSpc>
              <a:spcBef>
                <a:spcPts val="700"/>
              </a:spcBef>
              <a:buClr>
                <a:schemeClr val="accent1"/>
              </a:buClr>
              <a:buSzPct val="58000"/>
              <a:buChar char="•"/>
              <a:defRPr sz="7000" spc="0"/>
            </a:pPr>
            <a:r>
              <a:t>Lorem ipsum dolor sit amet, consectetur.</a:t>
            </a:r>
          </a:p>
          <a:p>
            <a:pPr marL="1079500" lvl="1" indent="-635000">
              <a:lnSpc>
                <a:spcPts val="9400"/>
              </a:lnSpc>
              <a:spcBef>
                <a:spcPts val="700"/>
              </a:spcBef>
              <a:buClr>
                <a:schemeClr val="accent1"/>
              </a:buClr>
              <a:buSzPct val="58000"/>
              <a:buChar char="•"/>
              <a:defRPr sz="6600" spc="0"/>
            </a:pPr>
            <a:r>
              <a:t>Donec vitae ipsum quis elit ultricies aliquam.</a:t>
            </a:r>
          </a:p>
          <a:p>
            <a:pPr marL="1524000" lvl="2" indent="-635000">
              <a:lnSpc>
                <a:spcPts val="8700"/>
              </a:lnSpc>
              <a:spcBef>
                <a:spcPts val="700"/>
              </a:spcBef>
              <a:buClr>
                <a:schemeClr val="accent1"/>
              </a:buClr>
              <a:buSzPct val="58000"/>
              <a:buChar char="•"/>
              <a:defRPr sz="6000" spc="0"/>
            </a:pPr>
            <a:r>
              <a:t>Pellentesque in nibh quis est cursus fermentum.</a:t>
            </a:r>
          </a:p>
          <a:p>
            <a:pPr marL="1968500" lvl="3" indent="-635000">
              <a:lnSpc>
                <a:spcPts val="7900"/>
              </a:lnSpc>
              <a:spcBef>
                <a:spcPts val="700"/>
              </a:spcBef>
              <a:buClr>
                <a:schemeClr val="accent1"/>
              </a:buClr>
              <a:buSzPct val="58000"/>
              <a:buChar char="•"/>
              <a:defRPr sz="5400" spc="0"/>
            </a:pPr>
            <a:r>
              <a:t>Donec vel justo ut erat hendrerit nec non leo.</a:t>
            </a:r>
          </a:p>
          <a:p>
            <a:pPr marL="2413000" lvl="4" indent="-635000">
              <a:lnSpc>
                <a:spcPts val="7200"/>
              </a:lnSpc>
              <a:spcBef>
                <a:spcPts val="700"/>
              </a:spcBef>
              <a:buClr>
                <a:schemeClr val="accent1"/>
              </a:buClr>
              <a:buSzPct val="58000"/>
              <a:buChar char="•"/>
              <a:defRPr spc="0"/>
            </a:pPr>
            <a:r>
              <a:t>Lorem ipsum dolor sit amet, consectetur.</a:t>
            </a:r>
            <a:r>
              <a:rPr>
                <a:solidFill>
                  <a:schemeClr val="accent5">
                    <a:hueOff val="-187283"/>
                    <a:satOff val="-87817"/>
                    <a:lumOff val="-61372"/>
                  </a:schemeClr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br>
              <a:rPr>
                <a:solidFill>
                  <a:schemeClr val="accent5">
                    <a:hueOff val="-187283"/>
                    <a:satOff val="-87817"/>
                    <a:lumOff val="-61372"/>
                  </a:schemeClr>
                </a:solidFill>
                <a:latin typeface="Times"/>
                <a:ea typeface="Times"/>
                <a:cs typeface="Times"/>
                <a:sym typeface="Times"/>
              </a:rPr>
            </a:br>
            <a:endParaRPr>
              <a:solidFill>
                <a:schemeClr val="accent5">
                  <a:hueOff val="-187283"/>
                  <a:satOff val="-87817"/>
                  <a:lumOff val="-61372"/>
                </a:schemeClr>
              </a:solidFill>
              <a:latin typeface="Times"/>
              <a:ea typeface="Times"/>
              <a:cs typeface="Times"/>
              <a:sym typeface="Times"/>
            </a:endParaRPr>
          </a:p>
          <a:p>
            <a:pPr marL="635000" indent="-635000">
              <a:lnSpc>
                <a:spcPts val="9900"/>
              </a:lnSpc>
              <a:spcBef>
                <a:spcPts val="700"/>
              </a:spcBef>
              <a:buClr>
                <a:schemeClr val="accent1"/>
              </a:buClr>
              <a:buSzPct val="58000"/>
              <a:buChar char="•"/>
              <a:defRPr sz="7000" spc="0"/>
            </a:pPr>
            <a:r>
              <a:t>Donec vitae ipsum quis elit ultricies aliquam.</a:t>
            </a:r>
          </a:p>
        </p:txBody>
      </p:sp>
      <p:sp>
        <p:nvSpPr>
          <p:cNvPr id="50" name="Slide Title"/>
          <p:cNvSpPr>
            <a:spLocks noGrp="1"/>
          </p:cNvSpPr>
          <p:nvPr>
            <p:ph type="body" sz="quarter" idx="14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>
              <a:lnSpc>
                <a:spcPct val="80000"/>
              </a:lnSpc>
              <a:defRPr sz="10000" spc="0">
                <a:solidFill>
                  <a:srgbClr val="3A5998"/>
                </a:solidFill>
                <a:latin typeface="+mn-lt"/>
                <a:ea typeface="+mn-ea"/>
                <a:cs typeface="+mn-cs"/>
                <a:sym typeface="FreightSansLFPro Semibold"/>
              </a:defRPr>
            </a:pPr>
            <a:r>
              <a:rPr>
                <a:solidFill>
                  <a:schemeClr val="accent1">
                    <a:satOff val="-54098"/>
                    <a:lumOff val="-19411"/>
                  </a:schemeClr>
                </a:solidFill>
              </a:rPr>
              <a:t>Slide Title</a:t>
            </a:r>
            <a:r>
              <a:t> </a:t>
            </a:r>
          </a:p>
        </p:txBody>
      </p:sp>
      <p:sp>
        <p:nvSpPr>
          <p:cNvPr id="5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tersti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Interstitial Title"/>
          <p:cNvSpPr>
            <a:spLocks noGrp="1"/>
          </p:cNvSpPr>
          <p:nvPr>
            <p:ph type="body" sz="quarter" idx="13"/>
          </p:nvPr>
        </p:nvSpPr>
        <p:spPr>
          <a:xfrm>
            <a:off x="1521833" y="6042152"/>
            <a:ext cx="21340333" cy="1529080"/>
          </a:xfrm>
          <a:prstGeom prst="rect">
            <a:avLst/>
          </a:prstGeom>
        </p:spPr>
        <p:txBody>
          <a:bodyPr anchor="t">
            <a:spAutoFit/>
          </a:bodyPr>
          <a:lstStyle>
            <a:lvl1pPr algn="ctr">
              <a:lnSpc>
                <a:spcPct val="80000"/>
              </a:lnSpc>
              <a:defRPr sz="12000" spc="0">
                <a:solidFill>
                  <a:schemeClr val="accent2"/>
                </a:solidFill>
                <a:latin typeface="+mn-lt"/>
                <a:ea typeface="+mn-ea"/>
                <a:cs typeface="+mn-cs"/>
                <a:sym typeface="FreightSansLFPro Semibold"/>
              </a:defRPr>
            </a:lvl1pPr>
          </a:lstStyle>
          <a:p>
            <a:r>
              <a:t>Interstitial Title</a:t>
            </a:r>
          </a:p>
        </p:txBody>
      </p:sp>
      <p:sp>
        <p:nvSpPr>
          <p:cNvPr id="5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s">
    <p:bg>
      <p:bgPr>
        <a:solidFill>
          <a:srgbClr val="E9E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"/>
          <p:cNvSpPr/>
          <p:nvPr/>
        </p:nvSpPr>
        <p:spPr>
          <a:xfrm>
            <a:off x="495299" y="508000"/>
            <a:ext cx="23368001" cy="12700000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>
            <a:solidFill>
              <a:srgbClr val="DBDEE2"/>
            </a:solidFill>
            <a:miter lim="400000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lIns="76200" tIns="76200" rIns="76200" bIns="76200" anchor="ctr"/>
          <a:lstStyle/>
          <a:p>
            <a:pPr algn="l">
              <a:lnSpc>
                <a:spcPct val="120000"/>
              </a:lnSpc>
              <a:defRPr sz="7000" spc="0">
                <a:solidFill>
                  <a:schemeClr val="accent4">
                    <a:hueOff val="1471509"/>
                    <a:satOff val="-67150"/>
                    <a:lumOff val="-27647"/>
                  </a:schemeClr>
                </a:solidFill>
              </a:defRPr>
            </a:pPr>
            <a:endParaRPr/>
          </a:p>
        </p:txBody>
      </p:sp>
      <p:sp>
        <p:nvSpPr>
          <p:cNvPr id="67" name="“Lorem ipsum dolor sit amet,  adipiscing elit. Nam facilisis erat nunc, maximus auctor libero ornare at. Ut nec nisl sodales quam feugiat.”"/>
          <p:cNvSpPr>
            <a:spLocks noGrp="1"/>
          </p:cNvSpPr>
          <p:nvPr>
            <p:ph type="body" sz="half" idx="13"/>
          </p:nvPr>
        </p:nvSpPr>
        <p:spPr>
          <a:xfrm>
            <a:off x="1534249" y="4190877"/>
            <a:ext cx="21338857" cy="53342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 sz="9500" spc="0">
                <a:solidFill>
                  <a:srgbClr val="6A717D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defRPr>
            </a:pPr>
            <a:r>
              <a:rPr>
                <a:solidFill>
                  <a:schemeClr val="accent1"/>
                </a:solidFill>
              </a:rPr>
              <a:t>“</a:t>
            </a:r>
            <a:r>
              <a:rPr>
                <a:solidFill>
                  <a:schemeClr val="accent3">
                    <a:hueOff val="3139606"/>
                    <a:satOff val="-41173"/>
                    <a:lumOff val="-3857"/>
                  </a:schemeClr>
                </a:solidFill>
              </a:rPr>
              <a:t>Lorem ipsum dolor sit amet, </a:t>
            </a:r>
            <a:br>
              <a:rPr>
                <a:solidFill>
                  <a:schemeClr val="accent3">
                    <a:hueOff val="3139606"/>
                    <a:satOff val="-41173"/>
                    <a:lumOff val="-3857"/>
                  </a:schemeClr>
                </a:solidFill>
              </a:rPr>
            </a:br>
            <a:r>
              <a:rPr>
                <a:solidFill>
                  <a:schemeClr val="accent3">
                    <a:hueOff val="3139606"/>
                    <a:satOff val="-41173"/>
                    <a:lumOff val="-3857"/>
                  </a:schemeClr>
                </a:solidFill>
              </a:rPr>
              <a:t>adipiscing elit. Nam facilisis erat nunc, maximus auctor libero ornare at. Ut nec nisl sodales quam feugiat.</a:t>
            </a:r>
            <a:r>
              <a:rPr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68" name="— Quote Author"/>
          <p:cNvSpPr>
            <a:spLocks noGrp="1"/>
          </p:cNvSpPr>
          <p:nvPr>
            <p:ph type="body" sz="quarter" idx="14"/>
          </p:nvPr>
        </p:nvSpPr>
        <p:spPr>
          <a:xfrm>
            <a:off x="1522572" y="11749991"/>
            <a:ext cx="21338855" cy="553467"/>
          </a:xfrm>
          <a:prstGeom prst="rect">
            <a:avLst/>
          </a:prstGeom>
        </p:spPr>
        <p:txBody>
          <a:bodyPr anchor="t">
            <a:spAutoFit/>
          </a:bodyPr>
          <a:lstStyle>
            <a:lvl1pPr algn="ctr">
              <a:lnSpc>
                <a:spcPct val="80000"/>
              </a:lnSpc>
              <a:defRPr sz="4400" spc="0">
                <a:solidFill>
                  <a:schemeClr val="accent1"/>
                </a:solidFill>
              </a:defRPr>
            </a:lvl1pPr>
          </a:lstStyle>
          <a:p>
            <a:r>
              <a:t>— Quote Author</a:t>
            </a:r>
          </a:p>
        </p:txBody>
      </p:sp>
      <p:sp>
        <p:nvSpPr>
          <p:cNvPr id="6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aphs / Charts">
    <p:bg>
      <p:bgPr>
        <a:solidFill>
          <a:srgbClr val="E9E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"/>
          <p:cNvSpPr/>
          <p:nvPr/>
        </p:nvSpPr>
        <p:spPr>
          <a:xfrm>
            <a:off x="495299" y="508000"/>
            <a:ext cx="23368001" cy="12700000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>
            <a:solidFill>
              <a:srgbClr val="DBDEE2"/>
            </a:solidFill>
            <a:miter lim="400000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lIns="76200" tIns="76200" rIns="76200" bIns="76200" anchor="ctr"/>
          <a:lstStyle/>
          <a:p>
            <a:pPr algn="l">
              <a:lnSpc>
                <a:spcPct val="120000"/>
              </a:lnSpc>
              <a:defRPr sz="7000" spc="0">
                <a:solidFill>
                  <a:schemeClr val="accent4">
                    <a:hueOff val="1471509"/>
                    <a:satOff val="-67150"/>
                    <a:lumOff val="-27647"/>
                  </a:schemeClr>
                </a:solidFill>
              </a:defRPr>
            </a:pPr>
            <a:endParaRPr/>
          </a:p>
        </p:txBody>
      </p:sp>
      <p:sp>
        <p:nvSpPr>
          <p:cNvPr id="77" name="Source: sed ut unde omnis"/>
          <p:cNvSpPr>
            <a:spLocks noGrp="1"/>
          </p:cNvSpPr>
          <p:nvPr>
            <p:ph type="body" sz="quarter" idx="13"/>
          </p:nvPr>
        </p:nvSpPr>
        <p:spPr>
          <a:xfrm>
            <a:off x="1516688" y="12443032"/>
            <a:ext cx="21341940" cy="388291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lnSpc>
                <a:spcPct val="80000"/>
              </a:lnSpc>
              <a:defRPr sz="3100" spc="0">
                <a:solidFill>
                  <a:srgbClr val="ADB2BB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defRPr>
            </a:lvl1pPr>
          </a:lstStyle>
          <a:p>
            <a:r>
              <a:t>Source: sed ut unde omnis</a:t>
            </a:r>
          </a:p>
        </p:txBody>
      </p:sp>
      <p:sp>
        <p:nvSpPr>
          <p:cNvPr id="78" name="Slide Title"/>
          <p:cNvSpPr>
            <a:spLocks noGrp="1"/>
          </p:cNvSpPr>
          <p:nvPr>
            <p:ph type="body" sz="quarter" idx="14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>
              <a:lnSpc>
                <a:spcPct val="80000"/>
              </a:lnSpc>
              <a:defRPr sz="10000" spc="0">
                <a:solidFill>
                  <a:srgbClr val="3A5998"/>
                </a:solidFill>
                <a:latin typeface="+mn-lt"/>
                <a:ea typeface="+mn-ea"/>
                <a:cs typeface="+mn-cs"/>
                <a:sym typeface="FreightSansLFPro Semibold"/>
              </a:defRPr>
            </a:pPr>
            <a:r>
              <a:rPr>
                <a:solidFill>
                  <a:schemeClr val="accent1">
                    <a:satOff val="-54098"/>
                    <a:lumOff val="-19411"/>
                  </a:schemeClr>
                </a:solidFill>
              </a:rPr>
              <a:t>Slide Title</a:t>
            </a:r>
            <a:r>
              <a:t> </a:t>
            </a:r>
          </a:p>
        </p:txBody>
      </p:sp>
      <p:sp>
        <p:nvSpPr>
          <p:cNvPr id="79" name="Slide Subtitle"/>
          <p:cNvSpPr>
            <a:spLocks noGrp="1"/>
          </p:cNvSpPr>
          <p:nvPr>
            <p:ph type="body" sz="quarter" idx="15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lnSpc>
                <a:spcPct val="80000"/>
              </a:lnSpc>
              <a:defRPr sz="6000" spc="0">
                <a:solidFill>
                  <a:schemeClr val="accent1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8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de">
    <p:bg>
      <p:bgPr>
        <a:solidFill>
          <a:schemeClr val="accent5">
            <a:hueOff val="-187283"/>
            <a:satOff val="-87817"/>
            <a:lumOff val="-6137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&lt;code&gt;&lt;/code&gt;…"/>
          <p:cNvSpPr>
            <a:spLocks noGrp="1"/>
          </p:cNvSpPr>
          <p:nvPr>
            <p:ph type="body" idx="13"/>
          </p:nvPr>
        </p:nvSpPr>
        <p:spPr>
          <a:xfrm>
            <a:off x="1525682" y="4495199"/>
            <a:ext cx="21332636" cy="7724346"/>
          </a:xfrm>
          <a:prstGeom prst="rect">
            <a:avLst/>
          </a:prstGeom>
        </p:spPr>
        <p:txBody>
          <a:bodyPr anchor="t"/>
          <a:lstStyle/>
          <a:p>
            <a:pPr defTabSz="642937">
              <a:defRPr sz="5000" spc="0">
                <a:solidFill>
                  <a:schemeClr val="accent2"/>
                </a:solidFill>
                <a:latin typeface="+mj-lt"/>
                <a:ea typeface="+mj-ea"/>
                <a:cs typeface="+mj-cs"/>
                <a:sym typeface="Menlo"/>
              </a:defRPr>
            </a:pPr>
            <a:r>
              <a:t>&lt;code&gt;&lt;/code&gt;</a:t>
            </a:r>
          </a:p>
          <a:p>
            <a:pPr defTabSz="642937">
              <a:defRPr sz="5000" spc="0">
                <a:solidFill>
                  <a:schemeClr val="accent2"/>
                </a:solidFill>
                <a:latin typeface="+mj-lt"/>
                <a:ea typeface="+mj-ea"/>
                <a:cs typeface="+mj-cs"/>
                <a:sym typeface="Menlo"/>
              </a:defRPr>
            </a:pPr>
            <a:r>
              <a:t>&lt;code&gt;&lt;/code&gt;</a:t>
            </a:r>
          </a:p>
          <a:p>
            <a:pPr defTabSz="642937">
              <a:defRPr sz="5000" spc="0">
                <a:solidFill>
                  <a:schemeClr val="accent2"/>
                </a:solidFill>
                <a:latin typeface="+mj-lt"/>
                <a:ea typeface="+mj-ea"/>
                <a:cs typeface="+mj-cs"/>
                <a:sym typeface="Menlo"/>
              </a:defRPr>
            </a:pPr>
            <a:r>
              <a:t>&lt;code&gt;&lt;/code&gt;</a:t>
            </a:r>
          </a:p>
          <a:p>
            <a:pPr defTabSz="642937">
              <a:defRPr sz="5000" spc="0">
                <a:solidFill>
                  <a:schemeClr val="accent2"/>
                </a:solidFill>
                <a:latin typeface="+mj-lt"/>
                <a:ea typeface="+mj-ea"/>
                <a:cs typeface="+mj-cs"/>
                <a:sym typeface="Menlo"/>
              </a:defRPr>
            </a:pPr>
            <a:r>
              <a:t>&lt;code&gt;&lt;/code&gt;</a:t>
            </a:r>
          </a:p>
          <a:p>
            <a:pPr defTabSz="642937">
              <a:defRPr sz="5000" spc="0">
                <a:solidFill>
                  <a:schemeClr val="accent2"/>
                </a:solidFill>
                <a:latin typeface="+mj-lt"/>
                <a:ea typeface="+mj-ea"/>
                <a:cs typeface="+mj-cs"/>
                <a:sym typeface="Menlo"/>
              </a:defRPr>
            </a:pPr>
            <a:r>
              <a:t>&lt;code&gt;&lt;/code&gt;</a:t>
            </a:r>
          </a:p>
          <a:p>
            <a:pPr defTabSz="642937">
              <a:defRPr sz="5000" spc="0">
                <a:solidFill>
                  <a:schemeClr val="accent2"/>
                </a:solidFill>
                <a:latin typeface="+mj-lt"/>
                <a:ea typeface="+mj-ea"/>
                <a:cs typeface="+mj-cs"/>
                <a:sym typeface="Menlo"/>
              </a:defRPr>
            </a:pPr>
            <a:r>
              <a:t>&lt;code&gt;&lt;/code&gt;</a:t>
            </a:r>
          </a:p>
          <a:p>
            <a:pPr defTabSz="642937">
              <a:defRPr sz="5000" spc="0">
                <a:solidFill>
                  <a:schemeClr val="accent2"/>
                </a:solidFill>
                <a:latin typeface="+mj-lt"/>
                <a:ea typeface="+mj-ea"/>
                <a:cs typeface="+mj-cs"/>
                <a:sym typeface="Menlo"/>
              </a:defRPr>
            </a:pPr>
            <a:r>
              <a:t>&lt;code&gt;&lt;/code&gt;</a:t>
            </a:r>
          </a:p>
          <a:p>
            <a:pPr defTabSz="642937">
              <a:defRPr sz="5000" spc="0">
                <a:solidFill>
                  <a:schemeClr val="accent2"/>
                </a:solidFill>
                <a:latin typeface="+mj-lt"/>
                <a:ea typeface="+mj-ea"/>
                <a:cs typeface="+mj-cs"/>
                <a:sym typeface="Menlo"/>
              </a:defRPr>
            </a:pPr>
            <a:r>
              <a:t>&lt;code&gt;&lt;/code&gt;</a:t>
            </a:r>
          </a:p>
          <a:p>
            <a:pPr defTabSz="642937">
              <a:defRPr sz="5000" spc="0">
                <a:solidFill>
                  <a:schemeClr val="accent2"/>
                </a:solidFill>
                <a:latin typeface="+mj-lt"/>
                <a:ea typeface="+mj-ea"/>
                <a:cs typeface="+mj-cs"/>
                <a:sym typeface="Menlo"/>
              </a:defRPr>
            </a:pPr>
            <a:r>
              <a:t>&lt;code&gt;&lt;/code&gt;</a:t>
            </a:r>
          </a:p>
        </p:txBody>
      </p:sp>
      <p:sp>
        <p:nvSpPr>
          <p:cNvPr id="88" name="Slide Subtitle"/>
          <p:cNvSpPr>
            <a:spLocks noGrp="1"/>
          </p:cNvSpPr>
          <p:nvPr>
            <p:ph type="body" sz="quarter" idx="14"/>
          </p:nvPr>
        </p:nvSpPr>
        <p:spPr>
          <a:xfrm>
            <a:off x="1491288" y="2819487"/>
            <a:ext cx="21337925" cy="765049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6000" spc="0">
                <a:solidFill>
                  <a:srgbClr val="DBDEE2"/>
                </a:solidFill>
                <a:latin typeface="FreightSansLFPro Medium"/>
                <a:ea typeface="FreightSansLFPro Medium"/>
                <a:cs typeface="FreightSansLFPro Medium"/>
                <a:sym typeface="FreightSansLFPro Medium"/>
              </a:defRPr>
            </a:lvl1pPr>
          </a:lstStyle>
          <a:p>
            <a:r>
              <a:t>Slide Subtitle </a:t>
            </a:r>
          </a:p>
        </p:txBody>
      </p:sp>
      <p:sp>
        <p:nvSpPr>
          <p:cNvPr id="89" name="Slide Title"/>
          <p:cNvSpPr>
            <a:spLocks noGrp="1"/>
          </p:cNvSpPr>
          <p:nvPr>
            <p:ph type="body" sz="quarter" idx="15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lnSpc>
                <a:spcPct val="80000"/>
              </a:lnSpc>
              <a:defRPr sz="10000" spc="0">
                <a:solidFill>
                  <a:schemeClr val="accent2"/>
                </a:solidFill>
                <a:latin typeface="+mn-lt"/>
                <a:ea typeface="+mn-ea"/>
                <a:cs typeface="+mn-cs"/>
                <a:sym typeface="FreightSansLFPro Semibold"/>
              </a:defRPr>
            </a:lvl1pPr>
          </a:lstStyle>
          <a:p>
            <a:r>
              <a:t>Slide Title </a:t>
            </a:r>
          </a:p>
        </p:txBody>
      </p:sp>
      <p:sp>
        <p:nvSpPr>
          <p:cNvPr id="9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satOff val="-54098"/>
            <a:lumOff val="-1941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acebook-06-2015-White.png" descr="Facebook-06-2015-Whit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39786" y="5080000"/>
            <a:ext cx="10104428" cy="355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>
            <a:spLocks noGrp="1"/>
          </p:cNvSpPr>
          <p:nvPr>
            <p:ph type="title"/>
          </p:nvPr>
        </p:nvSpPr>
        <p:spPr>
          <a:xfrm>
            <a:off x="1733550" y="2305050"/>
            <a:ext cx="20897850" cy="4629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4" name="Body Level One…"/>
          <p:cNvSpPr>
            <a:spLocks noGrp="1"/>
          </p:cNvSpPr>
          <p:nvPr>
            <p:ph type="body" idx="1"/>
          </p:nvPr>
        </p:nvSpPr>
        <p:spPr>
          <a:xfrm>
            <a:off x="1733550" y="7067550"/>
            <a:ext cx="20897850" cy="1581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defTabSz="546100">
              <a:lnSpc>
                <a:spcPct val="100000"/>
              </a:lnSpc>
              <a:defRPr sz="2400">
                <a:solidFill>
                  <a:schemeClr val="accent5">
                    <a:hueOff val="-187283"/>
                    <a:satOff val="-87817"/>
                    <a:lumOff val="-61372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solidFill>
            <a:schemeClr val="accent5">
              <a:hueOff val="-187283"/>
              <a:satOff val="-87817"/>
              <a:lumOff val="-61372"/>
            </a:schemeClr>
          </a:solidFill>
          <a:uFillTx/>
          <a:latin typeface="Gill Sans"/>
          <a:ea typeface="Gill Sans"/>
          <a:cs typeface="Gill Sans"/>
          <a:sym typeface="Gill Sans"/>
        </a:defRPr>
      </a:lvl1pPr>
      <a:lvl2pPr marL="0" marR="0" indent="2286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solidFill>
            <a:schemeClr val="accent5">
              <a:hueOff val="-187283"/>
              <a:satOff val="-87817"/>
              <a:lumOff val="-61372"/>
            </a:schemeClr>
          </a:solidFill>
          <a:uFillTx/>
          <a:latin typeface="Gill Sans"/>
          <a:ea typeface="Gill Sans"/>
          <a:cs typeface="Gill Sans"/>
          <a:sym typeface="Gill Sans"/>
        </a:defRPr>
      </a:lvl2pPr>
      <a:lvl3pPr marL="0" marR="0" indent="4572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solidFill>
            <a:schemeClr val="accent5">
              <a:hueOff val="-187283"/>
              <a:satOff val="-87817"/>
              <a:lumOff val="-61372"/>
            </a:schemeClr>
          </a:solidFill>
          <a:uFillTx/>
          <a:latin typeface="Gill Sans"/>
          <a:ea typeface="Gill Sans"/>
          <a:cs typeface="Gill Sans"/>
          <a:sym typeface="Gill Sans"/>
        </a:defRPr>
      </a:lvl3pPr>
      <a:lvl4pPr marL="0" marR="0" indent="6858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solidFill>
            <a:schemeClr val="accent5">
              <a:hueOff val="-187283"/>
              <a:satOff val="-87817"/>
              <a:lumOff val="-61372"/>
            </a:schemeClr>
          </a:solidFill>
          <a:uFillTx/>
          <a:latin typeface="Gill Sans"/>
          <a:ea typeface="Gill Sans"/>
          <a:cs typeface="Gill Sans"/>
          <a:sym typeface="Gill Sans"/>
        </a:defRPr>
      </a:lvl4pPr>
      <a:lvl5pPr marL="0" marR="0" indent="9144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solidFill>
            <a:schemeClr val="accent5">
              <a:hueOff val="-187283"/>
              <a:satOff val="-87817"/>
              <a:lumOff val="-61372"/>
            </a:schemeClr>
          </a:solidFill>
          <a:uFillTx/>
          <a:latin typeface="Gill Sans"/>
          <a:ea typeface="Gill Sans"/>
          <a:cs typeface="Gill Sans"/>
          <a:sym typeface="Gill Sans"/>
        </a:defRPr>
      </a:lvl5pPr>
      <a:lvl6pPr marL="0" marR="0" indent="11430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solidFill>
            <a:schemeClr val="accent5">
              <a:hueOff val="-187283"/>
              <a:satOff val="-87817"/>
              <a:lumOff val="-61372"/>
            </a:schemeClr>
          </a:solidFill>
          <a:uFillTx/>
          <a:latin typeface="Gill Sans"/>
          <a:ea typeface="Gill Sans"/>
          <a:cs typeface="Gill Sans"/>
          <a:sym typeface="Gill Sans"/>
        </a:defRPr>
      </a:lvl6pPr>
      <a:lvl7pPr marL="0" marR="0" indent="13716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solidFill>
            <a:schemeClr val="accent5">
              <a:hueOff val="-187283"/>
              <a:satOff val="-87817"/>
              <a:lumOff val="-61372"/>
            </a:schemeClr>
          </a:solidFill>
          <a:uFillTx/>
          <a:latin typeface="Gill Sans"/>
          <a:ea typeface="Gill Sans"/>
          <a:cs typeface="Gill Sans"/>
          <a:sym typeface="Gill Sans"/>
        </a:defRPr>
      </a:lvl7pPr>
      <a:lvl8pPr marL="0" marR="0" indent="16002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solidFill>
            <a:schemeClr val="accent5">
              <a:hueOff val="-187283"/>
              <a:satOff val="-87817"/>
              <a:lumOff val="-61372"/>
            </a:schemeClr>
          </a:solidFill>
          <a:uFillTx/>
          <a:latin typeface="Gill Sans"/>
          <a:ea typeface="Gill Sans"/>
          <a:cs typeface="Gill Sans"/>
          <a:sym typeface="Gill Sans"/>
        </a:defRPr>
      </a:lvl8pPr>
      <a:lvl9pPr marL="0" marR="0" indent="18288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solidFill>
            <a:schemeClr val="accent5">
              <a:hueOff val="-187283"/>
              <a:satOff val="-87817"/>
              <a:lumOff val="-61372"/>
            </a:schemeClr>
          </a:solidFill>
          <a:uFillTx/>
          <a:latin typeface="Gill Sans"/>
          <a:ea typeface="Gill Sans"/>
          <a:cs typeface="Gill Sans"/>
          <a:sym typeface="Gill Sans"/>
        </a:defRPr>
      </a:lvl9pPr>
    </p:titleStyle>
    <p:bodyStyle>
      <a:lvl1pPr marL="0" marR="0" indent="0" algn="l" defTabSz="45720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chemeClr val="accent4">
              <a:hueOff val="1471509"/>
              <a:satOff val="-67150"/>
              <a:lumOff val="-27647"/>
            </a:schemeClr>
          </a:solidFill>
          <a:uFillTx/>
          <a:latin typeface="FreightSansLFPro"/>
          <a:ea typeface="FreightSansLFPro"/>
          <a:cs typeface="FreightSansLFPro"/>
          <a:sym typeface="FreightSansLFPro"/>
        </a:defRPr>
      </a:lvl1pPr>
      <a:lvl2pPr marL="0" marR="0" indent="0" algn="l" defTabSz="45720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chemeClr val="accent4">
              <a:hueOff val="1471509"/>
              <a:satOff val="-67150"/>
              <a:lumOff val="-27647"/>
            </a:schemeClr>
          </a:solidFill>
          <a:uFillTx/>
          <a:latin typeface="FreightSansLFPro"/>
          <a:ea typeface="FreightSansLFPro"/>
          <a:cs typeface="FreightSansLFPro"/>
          <a:sym typeface="FreightSansLFPro"/>
        </a:defRPr>
      </a:lvl2pPr>
      <a:lvl3pPr marL="0" marR="0" indent="0" algn="l" defTabSz="45720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chemeClr val="accent4">
              <a:hueOff val="1471509"/>
              <a:satOff val="-67150"/>
              <a:lumOff val="-27647"/>
            </a:schemeClr>
          </a:solidFill>
          <a:uFillTx/>
          <a:latin typeface="FreightSansLFPro"/>
          <a:ea typeface="FreightSansLFPro"/>
          <a:cs typeface="FreightSansLFPro"/>
          <a:sym typeface="FreightSansLFPro"/>
        </a:defRPr>
      </a:lvl3pPr>
      <a:lvl4pPr marL="0" marR="0" indent="0" algn="l" defTabSz="45720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chemeClr val="accent4">
              <a:hueOff val="1471509"/>
              <a:satOff val="-67150"/>
              <a:lumOff val="-27647"/>
            </a:schemeClr>
          </a:solidFill>
          <a:uFillTx/>
          <a:latin typeface="FreightSansLFPro"/>
          <a:ea typeface="FreightSansLFPro"/>
          <a:cs typeface="FreightSansLFPro"/>
          <a:sym typeface="FreightSansLFPro"/>
        </a:defRPr>
      </a:lvl4pPr>
      <a:lvl5pPr marL="0" marR="0" indent="0" algn="l" defTabSz="45720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chemeClr val="accent4">
              <a:hueOff val="1471509"/>
              <a:satOff val="-67150"/>
              <a:lumOff val="-27647"/>
            </a:schemeClr>
          </a:solidFill>
          <a:uFillTx/>
          <a:latin typeface="FreightSansLFPro"/>
          <a:ea typeface="FreightSansLFPro"/>
          <a:cs typeface="FreightSansLFPro"/>
          <a:sym typeface="FreightSansLFPro"/>
        </a:defRPr>
      </a:lvl5pPr>
      <a:lvl6pPr marL="0" marR="0" indent="241300" algn="l" defTabSz="45720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chemeClr val="accent4">
              <a:hueOff val="1471509"/>
              <a:satOff val="-67150"/>
              <a:lumOff val="-27647"/>
            </a:schemeClr>
          </a:solidFill>
          <a:uFillTx/>
          <a:latin typeface="FreightSansLFPro"/>
          <a:ea typeface="FreightSansLFPro"/>
          <a:cs typeface="FreightSansLFPro"/>
          <a:sym typeface="FreightSansLFPro"/>
        </a:defRPr>
      </a:lvl6pPr>
      <a:lvl7pPr marL="0" marR="0" indent="469900" algn="l" defTabSz="45720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chemeClr val="accent4">
              <a:hueOff val="1471509"/>
              <a:satOff val="-67150"/>
              <a:lumOff val="-27647"/>
            </a:schemeClr>
          </a:solidFill>
          <a:uFillTx/>
          <a:latin typeface="FreightSansLFPro"/>
          <a:ea typeface="FreightSansLFPro"/>
          <a:cs typeface="FreightSansLFPro"/>
          <a:sym typeface="FreightSansLFPro"/>
        </a:defRPr>
      </a:lvl7pPr>
      <a:lvl8pPr marL="0" marR="0" indent="711200" algn="l" defTabSz="45720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chemeClr val="accent4">
              <a:hueOff val="1471509"/>
              <a:satOff val="-67150"/>
              <a:lumOff val="-27647"/>
            </a:schemeClr>
          </a:solidFill>
          <a:uFillTx/>
          <a:latin typeface="FreightSansLFPro"/>
          <a:ea typeface="FreightSansLFPro"/>
          <a:cs typeface="FreightSansLFPro"/>
          <a:sym typeface="FreightSansLFPro"/>
        </a:defRPr>
      </a:lvl8pPr>
      <a:lvl9pPr marL="0" marR="0" indent="952500" algn="l" defTabSz="45720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chemeClr val="accent4">
              <a:hueOff val="1471509"/>
              <a:satOff val="-67150"/>
              <a:lumOff val="-27647"/>
            </a:schemeClr>
          </a:solidFill>
          <a:uFillTx/>
          <a:latin typeface="FreightSansLFPro"/>
          <a:ea typeface="FreightSansLFPro"/>
          <a:cs typeface="FreightSansLFPro"/>
          <a:sym typeface="FreightSansLFPro"/>
        </a:defRPr>
      </a:lvl9pPr>
    </p:bodyStyle>
    <p:otherStyle>
      <a:lvl1pPr marL="0" marR="0" indent="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Wordmark-Cover.pd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37696" y="5080000"/>
            <a:ext cx="10106526" cy="3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223475" rIns="223475" bIns="223475" anchor="t" anchorCtr="0">
            <a:noAutofit/>
          </a:bodyPr>
          <a:lstStyle>
            <a:lvl1pPr lvl="0" algn="r">
              <a:buNone/>
              <a:defRPr sz="3200">
                <a:solidFill>
                  <a:schemeClr val="tx1"/>
                </a:solidFill>
              </a:defRPr>
            </a:lvl1pPr>
            <a:lvl2pPr lvl="1" algn="r">
              <a:buNone/>
              <a:defRPr sz="3200">
                <a:solidFill>
                  <a:schemeClr val="tx1"/>
                </a:solidFill>
              </a:defRPr>
            </a:lvl2pPr>
            <a:lvl3pPr lvl="2" algn="r">
              <a:buNone/>
              <a:defRPr sz="3200">
                <a:solidFill>
                  <a:schemeClr val="tx1"/>
                </a:solidFill>
              </a:defRPr>
            </a:lvl3pPr>
            <a:lvl4pPr lvl="3" algn="r">
              <a:buNone/>
              <a:defRPr sz="3200">
                <a:solidFill>
                  <a:schemeClr val="tx1"/>
                </a:solidFill>
              </a:defRPr>
            </a:lvl4pPr>
            <a:lvl5pPr lvl="4" algn="r">
              <a:buNone/>
              <a:defRPr sz="3200">
                <a:solidFill>
                  <a:schemeClr val="tx1"/>
                </a:solidFill>
              </a:defRPr>
            </a:lvl5pPr>
            <a:lvl6pPr lvl="5" algn="r">
              <a:buNone/>
              <a:defRPr sz="3200">
                <a:solidFill>
                  <a:schemeClr val="tx1"/>
                </a:solidFill>
              </a:defRPr>
            </a:lvl6pPr>
            <a:lvl7pPr lvl="6" algn="r">
              <a:buNone/>
              <a:defRPr sz="3200">
                <a:solidFill>
                  <a:schemeClr val="tx1"/>
                </a:solidFill>
              </a:defRPr>
            </a:lvl7pPr>
            <a:lvl8pPr lvl="7" algn="r">
              <a:buNone/>
              <a:defRPr sz="3200">
                <a:solidFill>
                  <a:schemeClr val="tx1"/>
                </a:solidFill>
              </a:defRPr>
            </a:lvl8pPr>
            <a:lvl9pPr lvl="8" algn="r">
              <a:buNone/>
              <a:defRPr sz="32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57530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hueOff val="6543232"/>
            <a:satOff val="-85876"/>
            <a:lumOff val="-802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S 114: Introduction to Computer Science II"/>
          <p:cNvSpPr>
            <a:spLocks noGrp="1"/>
          </p:cNvSpPr>
          <p:nvPr>
            <p:ph type="body" idx="13"/>
          </p:nvPr>
        </p:nvSpPr>
        <p:spPr>
          <a:xfrm>
            <a:off x="1529823" y="4453799"/>
            <a:ext cx="22353996" cy="2984343"/>
          </a:xfrm>
          <a:prstGeom prst="rect">
            <a:avLst/>
          </a:prstGeom>
        </p:spPr>
        <p:txBody>
          <a:bodyPr/>
          <a:lstStyle/>
          <a:p>
            <a:r>
              <a:rPr dirty="0"/>
              <a:t>CS</a:t>
            </a:r>
            <a:r>
              <a:rPr lang="en-US" dirty="0"/>
              <a:t>C 2720</a:t>
            </a:r>
            <a:r>
              <a:rPr dirty="0"/>
              <a:t>: </a:t>
            </a:r>
            <a:r>
              <a:rPr lang="en-US" dirty="0"/>
              <a:t>Data Structures and Algorithms</a:t>
            </a:r>
            <a:endParaRPr dirty="0"/>
          </a:p>
        </p:txBody>
      </p:sp>
      <p:sp>
        <p:nvSpPr>
          <p:cNvPr id="123" name="John Tsai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Jun Yi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>
            <a:spLocks noGrp="1"/>
          </p:cNvSpPr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93" name="Google Shape;193;p16"/>
          <p:cNvSpPr txBox="1">
            <a:spLocks noGrp="1"/>
          </p:cNvSpPr>
          <p:nvPr>
            <p:ph type="body" idx="2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Right Rotation – Adding to left of left subtree</a:t>
            </a:r>
            <a:endParaRPr dirty="0"/>
          </a:p>
        </p:txBody>
      </p:sp>
      <p:sp>
        <p:nvSpPr>
          <p:cNvPr id="194" name="Google Shape;194;p16"/>
          <p:cNvSpPr/>
          <p:nvPr/>
        </p:nvSpPr>
        <p:spPr>
          <a:xfrm>
            <a:off x="5293895" y="4620126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315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lang="en-US" sz="6000" dirty="0">
                <a:solidFill>
                  <a:srgbClr val="FFFFFF"/>
                </a:solidFill>
                <a:latin typeface="Gill Sans"/>
                <a:cs typeface="Gill Sans"/>
                <a:sym typeface="Gill Sans"/>
              </a:rPr>
              <a:t>5</a:t>
            </a:r>
            <a:endParaRPr dirty="0"/>
          </a:p>
        </p:txBody>
      </p:sp>
      <p:sp>
        <p:nvSpPr>
          <p:cNvPr id="195" name="Google Shape;195;p16"/>
          <p:cNvSpPr/>
          <p:nvPr/>
        </p:nvSpPr>
        <p:spPr>
          <a:xfrm>
            <a:off x="3801979" y="6681536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315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lang="en-US" sz="6000" dirty="0">
                <a:solidFill>
                  <a:srgbClr val="FFFFFF"/>
                </a:solidFill>
                <a:latin typeface="Gill Sans"/>
                <a:cs typeface="Gill Sans"/>
                <a:sym typeface="Gill Sans"/>
              </a:rPr>
              <a:t>3</a:t>
            </a:r>
            <a:endParaRPr dirty="0"/>
          </a:p>
        </p:txBody>
      </p:sp>
      <p:cxnSp>
        <p:nvCxnSpPr>
          <p:cNvPr id="199" name="Google Shape;199;p16"/>
          <p:cNvCxnSpPr/>
          <p:nvPr/>
        </p:nvCxnSpPr>
        <p:spPr>
          <a:xfrm flipH="1">
            <a:off x="3292613" y="8010268"/>
            <a:ext cx="864300" cy="125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00" name="Google Shape;200;p16"/>
          <p:cNvCxnSpPr/>
          <p:nvPr/>
        </p:nvCxnSpPr>
        <p:spPr>
          <a:xfrm flipH="1">
            <a:off x="4992979" y="6029991"/>
            <a:ext cx="637800" cy="663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03" name="Google Shape;203;p16"/>
          <p:cNvSpPr/>
          <p:nvPr/>
        </p:nvSpPr>
        <p:spPr>
          <a:xfrm>
            <a:off x="16753987" y="6448400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315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lang="en-US" sz="6000" dirty="0">
                <a:solidFill>
                  <a:srgbClr val="FFFFFF"/>
                </a:solidFill>
                <a:latin typeface="Gill Sans"/>
                <a:cs typeface="Gill Sans"/>
                <a:sym typeface="Gill Sans"/>
              </a:rPr>
              <a:t>3</a:t>
            </a:r>
            <a:endParaRPr dirty="0"/>
          </a:p>
        </p:txBody>
      </p:sp>
      <p:sp>
        <p:nvSpPr>
          <p:cNvPr id="205" name="Google Shape;205;p16"/>
          <p:cNvSpPr/>
          <p:nvPr/>
        </p:nvSpPr>
        <p:spPr>
          <a:xfrm>
            <a:off x="18281998" y="8509810"/>
            <a:ext cx="1491900" cy="149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315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lang="en-US" sz="6000" dirty="0">
                <a:solidFill>
                  <a:schemeClr val="lt1"/>
                </a:solidFill>
                <a:latin typeface="Gill Sans"/>
                <a:cs typeface="Gill Sans"/>
                <a:sym typeface="Gill Sans"/>
              </a:rPr>
              <a:t>5</a:t>
            </a:r>
            <a:endParaRPr dirty="0"/>
          </a:p>
        </p:txBody>
      </p:sp>
      <p:cxnSp>
        <p:nvCxnSpPr>
          <p:cNvPr id="209" name="Google Shape;209;p16"/>
          <p:cNvCxnSpPr/>
          <p:nvPr/>
        </p:nvCxnSpPr>
        <p:spPr>
          <a:xfrm flipH="1">
            <a:off x="16453072" y="7858265"/>
            <a:ext cx="637800" cy="663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10" name="Google Shape;210;p16"/>
          <p:cNvCxnSpPr/>
          <p:nvPr/>
        </p:nvCxnSpPr>
        <p:spPr>
          <a:xfrm>
            <a:off x="18053398" y="7777132"/>
            <a:ext cx="493200" cy="744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12" name="Google Shape;212;p16"/>
          <p:cNvSpPr/>
          <p:nvPr/>
        </p:nvSpPr>
        <p:spPr>
          <a:xfrm>
            <a:off x="8877300" y="8010268"/>
            <a:ext cx="4648200" cy="895800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3" name="Google Shape;213;p16"/>
          <p:cNvSpPr txBox="1">
            <a:spLocks noGrp="1"/>
          </p:cNvSpPr>
          <p:nvPr>
            <p:ph type="sldNum" idx="12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spcFirstLastPara="1" wrap="square" lIns="223475" tIns="223475" rIns="223475" bIns="2234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4" name="Google Shape;195;p16">
            <a:extLst>
              <a:ext uri="{FF2B5EF4-FFF2-40B4-BE49-F238E27FC236}">
                <a16:creationId xmlns:a16="http://schemas.microsoft.com/office/drawing/2014/main" id="{9A741D73-0677-2C49-89DB-D17E1DFAEF31}"/>
              </a:ext>
            </a:extLst>
          </p:cNvPr>
          <p:cNvSpPr/>
          <p:nvPr/>
        </p:nvSpPr>
        <p:spPr>
          <a:xfrm>
            <a:off x="2332634" y="9262168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315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lang="en-US" sz="6000" dirty="0">
                <a:solidFill>
                  <a:srgbClr val="FFFFFF"/>
                </a:solidFill>
                <a:latin typeface="Gill Sans"/>
                <a:cs typeface="Gill Sans"/>
                <a:sym typeface="Gill Sans"/>
              </a:rPr>
              <a:t>1</a:t>
            </a:r>
            <a:endParaRPr dirty="0"/>
          </a:p>
        </p:txBody>
      </p:sp>
      <p:sp>
        <p:nvSpPr>
          <p:cNvPr id="25" name="Google Shape;205;p16">
            <a:extLst>
              <a:ext uri="{FF2B5EF4-FFF2-40B4-BE49-F238E27FC236}">
                <a16:creationId xmlns:a16="http://schemas.microsoft.com/office/drawing/2014/main" id="{30B743B7-BEBE-1544-A04E-4182C30383DF}"/>
              </a:ext>
            </a:extLst>
          </p:cNvPr>
          <p:cNvSpPr/>
          <p:nvPr/>
        </p:nvSpPr>
        <p:spPr>
          <a:xfrm>
            <a:off x="15325591" y="8532418"/>
            <a:ext cx="1491900" cy="149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315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lang="en-US" sz="6000" dirty="0">
                <a:solidFill>
                  <a:schemeClr val="lt1"/>
                </a:solidFill>
                <a:latin typeface="Gill Sans"/>
                <a:cs typeface="Gill Sans"/>
                <a:sym typeface="Gill Sans"/>
              </a:rPr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7342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>
            <a:spLocks noGrp="1"/>
          </p:cNvSpPr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93" name="Google Shape;193;p16"/>
          <p:cNvSpPr txBox="1">
            <a:spLocks noGrp="1"/>
          </p:cNvSpPr>
          <p:nvPr>
            <p:ph type="body" idx="2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Left Rotation – Adding to right of right subtree</a:t>
            </a:r>
            <a:endParaRPr dirty="0"/>
          </a:p>
        </p:txBody>
      </p:sp>
      <p:sp>
        <p:nvSpPr>
          <p:cNvPr id="194" name="Google Shape;194;p16"/>
          <p:cNvSpPr/>
          <p:nvPr/>
        </p:nvSpPr>
        <p:spPr>
          <a:xfrm>
            <a:off x="5640301" y="9170878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315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lang="en-US" sz="6000" dirty="0">
                <a:solidFill>
                  <a:srgbClr val="FFFFFF"/>
                </a:solidFill>
                <a:latin typeface="Gill Sans"/>
                <a:cs typeface="Gill Sans"/>
                <a:sym typeface="Gill Sans"/>
              </a:rPr>
              <a:t>5</a:t>
            </a:r>
            <a:endParaRPr dirty="0"/>
          </a:p>
        </p:txBody>
      </p:sp>
      <p:sp>
        <p:nvSpPr>
          <p:cNvPr id="195" name="Google Shape;195;p16"/>
          <p:cNvSpPr/>
          <p:nvPr/>
        </p:nvSpPr>
        <p:spPr>
          <a:xfrm>
            <a:off x="3856139" y="7112315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315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lang="en-US" sz="6000" dirty="0">
                <a:solidFill>
                  <a:srgbClr val="FFFFFF"/>
                </a:solidFill>
                <a:latin typeface="Gill Sans"/>
                <a:cs typeface="Gill Sans"/>
                <a:sym typeface="Gill Sans"/>
              </a:rPr>
              <a:t>3</a:t>
            </a:r>
            <a:endParaRPr dirty="0"/>
          </a:p>
        </p:txBody>
      </p:sp>
      <p:cxnSp>
        <p:nvCxnSpPr>
          <p:cNvPr id="199" name="Google Shape;199;p16"/>
          <p:cNvCxnSpPr>
            <a:cxnSpLocks/>
            <a:endCxn id="194" idx="1"/>
          </p:cNvCxnSpPr>
          <p:nvPr/>
        </p:nvCxnSpPr>
        <p:spPr>
          <a:xfrm>
            <a:off x="5071387" y="8458168"/>
            <a:ext cx="787398" cy="931194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00" name="Google Shape;200;p16"/>
          <p:cNvCxnSpPr>
            <a:cxnSpLocks/>
            <a:endCxn id="195" idx="1"/>
          </p:cNvCxnSpPr>
          <p:nvPr/>
        </p:nvCxnSpPr>
        <p:spPr>
          <a:xfrm>
            <a:off x="3351848" y="6449797"/>
            <a:ext cx="722775" cy="881002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03" name="Google Shape;203;p16"/>
          <p:cNvSpPr/>
          <p:nvPr/>
        </p:nvSpPr>
        <p:spPr>
          <a:xfrm>
            <a:off x="16753987" y="6448400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315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lang="en-US" sz="6000" dirty="0">
                <a:solidFill>
                  <a:srgbClr val="FFFFFF"/>
                </a:solidFill>
                <a:latin typeface="Gill Sans"/>
                <a:cs typeface="Gill Sans"/>
                <a:sym typeface="Gill Sans"/>
              </a:rPr>
              <a:t>3</a:t>
            </a:r>
            <a:endParaRPr dirty="0"/>
          </a:p>
        </p:txBody>
      </p:sp>
      <p:sp>
        <p:nvSpPr>
          <p:cNvPr id="205" name="Google Shape;205;p16"/>
          <p:cNvSpPr/>
          <p:nvPr/>
        </p:nvSpPr>
        <p:spPr>
          <a:xfrm>
            <a:off x="18281998" y="8509810"/>
            <a:ext cx="1491900" cy="149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315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lang="en-US" sz="6000" dirty="0">
                <a:solidFill>
                  <a:schemeClr val="lt1"/>
                </a:solidFill>
                <a:latin typeface="Gill Sans"/>
                <a:cs typeface="Gill Sans"/>
                <a:sym typeface="Gill Sans"/>
              </a:rPr>
              <a:t>5</a:t>
            </a:r>
            <a:endParaRPr dirty="0"/>
          </a:p>
        </p:txBody>
      </p:sp>
      <p:cxnSp>
        <p:nvCxnSpPr>
          <p:cNvPr id="209" name="Google Shape;209;p16"/>
          <p:cNvCxnSpPr/>
          <p:nvPr/>
        </p:nvCxnSpPr>
        <p:spPr>
          <a:xfrm flipH="1">
            <a:off x="16453072" y="7858265"/>
            <a:ext cx="637800" cy="663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10" name="Google Shape;210;p16"/>
          <p:cNvCxnSpPr/>
          <p:nvPr/>
        </p:nvCxnSpPr>
        <p:spPr>
          <a:xfrm>
            <a:off x="18053398" y="7777132"/>
            <a:ext cx="493200" cy="744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12" name="Google Shape;212;p16"/>
          <p:cNvSpPr/>
          <p:nvPr/>
        </p:nvSpPr>
        <p:spPr>
          <a:xfrm>
            <a:off x="8877300" y="8010268"/>
            <a:ext cx="4648200" cy="895800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3" name="Google Shape;213;p16"/>
          <p:cNvSpPr txBox="1">
            <a:spLocks noGrp="1"/>
          </p:cNvSpPr>
          <p:nvPr>
            <p:ph type="sldNum" idx="12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spcFirstLastPara="1" wrap="square" lIns="223475" tIns="223475" rIns="223475" bIns="2234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4" name="Google Shape;195;p16">
            <a:extLst>
              <a:ext uri="{FF2B5EF4-FFF2-40B4-BE49-F238E27FC236}">
                <a16:creationId xmlns:a16="http://schemas.microsoft.com/office/drawing/2014/main" id="{9A741D73-0677-2C49-89DB-D17E1DFAEF31}"/>
              </a:ext>
            </a:extLst>
          </p:cNvPr>
          <p:cNvSpPr/>
          <p:nvPr/>
        </p:nvSpPr>
        <p:spPr>
          <a:xfrm>
            <a:off x="2055396" y="5257576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315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lang="en-US" sz="6000" dirty="0">
                <a:solidFill>
                  <a:srgbClr val="FFFFFF"/>
                </a:solidFill>
                <a:latin typeface="Gill Sans"/>
                <a:cs typeface="Gill Sans"/>
                <a:sym typeface="Gill Sans"/>
              </a:rPr>
              <a:t>1</a:t>
            </a:r>
            <a:endParaRPr dirty="0"/>
          </a:p>
        </p:txBody>
      </p:sp>
      <p:sp>
        <p:nvSpPr>
          <p:cNvPr id="25" name="Google Shape;205;p16">
            <a:extLst>
              <a:ext uri="{FF2B5EF4-FFF2-40B4-BE49-F238E27FC236}">
                <a16:creationId xmlns:a16="http://schemas.microsoft.com/office/drawing/2014/main" id="{30B743B7-BEBE-1544-A04E-4182C30383DF}"/>
              </a:ext>
            </a:extLst>
          </p:cNvPr>
          <p:cNvSpPr/>
          <p:nvPr/>
        </p:nvSpPr>
        <p:spPr>
          <a:xfrm>
            <a:off x="15325591" y="8532418"/>
            <a:ext cx="1491900" cy="149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315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lang="en-US" sz="6000" dirty="0">
                <a:solidFill>
                  <a:schemeClr val="lt1"/>
                </a:solidFill>
                <a:latin typeface="Gill Sans"/>
                <a:cs typeface="Gill Sans"/>
                <a:sym typeface="Gill Sans"/>
              </a:rPr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2387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>
            <a:spLocks noGrp="1"/>
          </p:cNvSpPr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93" name="Google Shape;193;p16"/>
          <p:cNvSpPr txBox="1">
            <a:spLocks noGrp="1"/>
          </p:cNvSpPr>
          <p:nvPr>
            <p:ph type="body" idx="2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Left-Right Rotation – Adding to right of left subtree</a:t>
            </a:r>
            <a:endParaRPr dirty="0"/>
          </a:p>
        </p:txBody>
      </p:sp>
      <p:sp>
        <p:nvSpPr>
          <p:cNvPr id="194" name="Google Shape;194;p16"/>
          <p:cNvSpPr/>
          <p:nvPr/>
        </p:nvSpPr>
        <p:spPr>
          <a:xfrm>
            <a:off x="3435082" y="5665580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315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lang="en-US" sz="6000" dirty="0">
                <a:solidFill>
                  <a:srgbClr val="FFFFFF"/>
                </a:solidFill>
                <a:latin typeface="Gill Sans"/>
                <a:cs typeface="Gill Sans"/>
                <a:sym typeface="Gill Sans"/>
              </a:rPr>
              <a:t>5</a:t>
            </a:r>
            <a:endParaRPr dirty="0"/>
          </a:p>
        </p:txBody>
      </p:sp>
      <p:sp>
        <p:nvSpPr>
          <p:cNvPr id="195" name="Google Shape;195;p16"/>
          <p:cNvSpPr/>
          <p:nvPr/>
        </p:nvSpPr>
        <p:spPr>
          <a:xfrm>
            <a:off x="2822348" y="9688019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315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lang="en-US" sz="6000" dirty="0">
                <a:solidFill>
                  <a:srgbClr val="FFFFFF"/>
                </a:solidFill>
                <a:latin typeface="Gill Sans"/>
                <a:cs typeface="Gill Sans"/>
                <a:sym typeface="Gill Sans"/>
              </a:rPr>
              <a:t>3</a:t>
            </a:r>
            <a:endParaRPr dirty="0"/>
          </a:p>
        </p:txBody>
      </p:sp>
      <p:cxnSp>
        <p:nvCxnSpPr>
          <p:cNvPr id="199" name="Google Shape;199;p16"/>
          <p:cNvCxnSpPr>
            <a:cxnSpLocks/>
          </p:cNvCxnSpPr>
          <p:nvPr/>
        </p:nvCxnSpPr>
        <p:spPr>
          <a:xfrm flipH="1">
            <a:off x="2481955" y="6858000"/>
            <a:ext cx="1005312" cy="795022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00" name="Google Shape;200;p16"/>
          <p:cNvCxnSpPr>
            <a:cxnSpLocks/>
          </p:cNvCxnSpPr>
          <p:nvPr/>
        </p:nvCxnSpPr>
        <p:spPr>
          <a:xfrm>
            <a:off x="2400347" y="8942699"/>
            <a:ext cx="722775" cy="881002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03" name="Google Shape;203;p16"/>
          <p:cNvSpPr/>
          <p:nvPr/>
        </p:nvSpPr>
        <p:spPr>
          <a:xfrm>
            <a:off x="20006189" y="6607416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315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lang="en-US" sz="6000" dirty="0">
                <a:solidFill>
                  <a:srgbClr val="FFFFFF"/>
                </a:solidFill>
                <a:latin typeface="Gill Sans"/>
                <a:cs typeface="Gill Sans"/>
                <a:sym typeface="Gill Sans"/>
              </a:rPr>
              <a:t>3</a:t>
            </a:r>
            <a:endParaRPr dirty="0"/>
          </a:p>
        </p:txBody>
      </p:sp>
      <p:sp>
        <p:nvSpPr>
          <p:cNvPr id="205" name="Google Shape;205;p16"/>
          <p:cNvSpPr/>
          <p:nvPr/>
        </p:nvSpPr>
        <p:spPr>
          <a:xfrm>
            <a:off x="21534200" y="8668826"/>
            <a:ext cx="1491900" cy="149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315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lang="en-US" sz="6000" dirty="0">
                <a:solidFill>
                  <a:schemeClr val="lt1"/>
                </a:solidFill>
                <a:latin typeface="Gill Sans"/>
                <a:cs typeface="Gill Sans"/>
                <a:sym typeface="Gill Sans"/>
              </a:rPr>
              <a:t>5</a:t>
            </a:r>
            <a:endParaRPr dirty="0"/>
          </a:p>
        </p:txBody>
      </p:sp>
      <p:cxnSp>
        <p:nvCxnSpPr>
          <p:cNvPr id="209" name="Google Shape;209;p16"/>
          <p:cNvCxnSpPr/>
          <p:nvPr/>
        </p:nvCxnSpPr>
        <p:spPr>
          <a:xfrm flipH="1">
            <a:off x="19705274" y="8017281"/>
            <a:ext cx="637800" cy="663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10" name="Google Shape;210;p16"/>
          <p:cNvCxnSpPr/>
          <p:nvPr/>
        </p:nvCxnSpPr>
        <p:spPr>
          <a:xfrm>
            <a:off x="21305600" y="7936148"/>
            <a:ext cx="493200" cy="744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12" name="Google Shape;212;p16"/>
          <p:cNvSpPr/>
          <p:nvPr/>
        </p:nvSpPr>
        <p:spPr>
          <a:xfrm>
            <a:off x="5837402" y="8099316"/>
            <a:ext cx="3221008" cy="881002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3" name="Google Shape;213;p16"/>
          <p:cNvSpPr txBox="1">
            <a:spLocks noGrp="1"/>
          </p:cNvSpPr>
          <p:nvPr>
            <p:ph type="sldNum" idx="12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spcFirstLastPara="1" wrap="square" lIns="223475" tIns="223475" rIns="223475" bIns="2234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4" name="Google Shape;195;p16">
            <a:extLst>
              <a:ext uri="{FF2B5EF4-FFF2-40B4-BE49-F238E27FC236}">
                <a16:creationId xmlns:a16="http://schemas.microsoft.com/office/drawing/2014/main" id="{9A741D73-0677-2C49-89DB-D17E1DFAEF31}"/>
              </a:ext>
            </a:extLst>
          </p:cNvPr>
          <p:cNvSpPr/>
          <p:nvPr/>
        </p:nvSpPr>
        <p:spPr>
          <a:xfrm>
            <a:off x="1191796" y="7444115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315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lang="en-US" sz="6000" dirty="0">
                <a:solidFill>
                  <a:srgbClr val="FFFFFF"/>
                </a:solidFill>
                <a:latin typeface="Gill Sans"/>
                <a:cs typeface="Gill Sans"/>
                <a:sym typeface="Gill Sans"/>
              </a:rPr>
              <a:t>1</a:t>
            </a:r>
            <a:endParaRPr dirty="0"/>
          </a:p>
        </p:txBody>
      </p:sp>
      <p:sp>
        <p:nvSpPr>
          <p:cNvPr id="25" name="Google Shape;205;p16">
            <a:extLst>
              <a:ext uri="{FF2B5EF4-FFF2-40B4-BE49-F238E27FC236}">
                <a16:creationId xmlns:a16="http://schemas.microsoft.com/office/drawing/2014/main" id="{30B743B7-BEBE-1544-A04E-4182C30383DF}"/>
              </a:ext>
            </a:extLst>
          </p:cNvPr>
          <p:cNvSpPr/>
          <p:nvPr/>
        </p:nvSpPr>
        <p:spPr>
          <a:xfrm>
            <a:off x="18577793" y="8691434"/>
            <a:ext cx="1491900" cy="149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315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lang="en-US" sz="6000" dirty="0">
                <a:solidFill>
                  <a:schemeClr val="lt1"/>
                </a:solidFill>
                <a:latin typeface="Gill Sans"/>
                <a:cs typeface="Gill Sans"/>
                <a:sym typeface="Gill Sans"/>
              </a:rPr>
              <a:t>1</a:t>
            </a:r>
            <a:endParaRPr dirty="0"/>
          </a:p>
        </p:txBody>
      </p:sp>
      <p:sp>
        <p:nvSpPr>
          <p:cNvPr id="29" name="Google Shape;194;p16">
            <a:extLst>
              <a:ext uri="{FF2B5EF4-FFF2-40B4-BE49-F238E27FC236}">
                <a16:creationId xmlns:a16="http://schemas.microsoft.com/office/drawing/2014/main" id="{DA7D2A41-C824-5F4B-995A-F74AAE6F1D8F}"/>
              </a:ext>
            </a:extLst>
          </p:cNvPr>
          <p:cNvSpPr/>
          <p:nvPr/>
        </p:nvSpPr>
        <p:spPr>
          <a:xfrm>
            <a:off x="11688311" y="5709762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315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lang="en-US" sz="6000" dirty="0">
                <a:solidFill>
                  <a:srgbClr val="FFFFFF"/>
                </a:solidFill>
                <a:latin typeface="Gill Sans"/>
                <a:cs typeface="Gill Sans"/>
                <a:sym typeface="Gill Sans"/>
              </a:rPr>
              <a:t>5</a:t>
            </a:r>
            <a:endParaRPr dirty="0"/>
          </a:p>
        </p:txBody>
      </p:sp>
      <p:sp>
        <p:nvSpPr>
          <p:cNvPr id="30" name="Google Shape;195;p16">
            <a:extLst>
              <a:ext uri="{FF2B5EF4-FFF2-40B4-BE49-F238E27FC236}">
                <a16:creationId xmlns:a16="http://schemas.microsoft.com/office/drawing/2014/main" id="{E55D2C57-40B0-8241-9D63-F75CDF611B33}"/>
              </a:ext>
            </a:extLst>
          </p:cNvPr>
          <p:cNvSpPr/>
          <p:nvPr/>
        </p:nvSpPr>
        <p:spPr>
          <a:xfrm>
            <a:off x="8785167" y="10591853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315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lang="en-US" sz="6000" dirty="0">
                <a:solidFill>
                  <a:srgbClr val="FFFFFF"/>
                </a:solidFill>
                <a:latin typeface="Gill Sans"/>
                <a:cs typeface="Gill Sans"/>
                <a:sym typeface="Gill Sans"/>
              </a:rPr>
              <a:t>1</a:t>
            </a:r>
            <a:endParaRPr dirty="0"/>
          </a:p>
        </p:txBody>
      </p:sp>
      <p:cxnSp>
        <p:nvCxnSpPr>
          <p:cNvPr id="31" name="Google Shape;199;p16">
            <a:extLst>
              <a:ext uri="{FF2B5EF4-FFF2-40B4-BE49-F238E27FC236}">
                <a16:creationId xmlns:a16="http://schemas.microsoft.com/office/drawing/2014/main" id="{C0287598-39F7-7E4B-95AD-706B60E1ABD2}"/>
              </a:ext>
            </a:extLst>
          </p:cNvPr>
          <p:cNvCxnSpPr>
            <a:cxnSpLocks/>
          </p:cNvCxnSpPr>
          <p:nvPr/>
        </p:nvCxnSpPr>
        <p:spPr>
          <a:xfrm flipH="1">
            <a:off x="10735184" y="6902182"/>
            <a:ext cx="1005312" cy="795022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2" name="Google Shape;200;p16">
            <a:extLst>
              <a:ext uri="{FF2B5EF4-FFF2-40B4-BE49-F238E27FC236}">
                <a16:creationId xmlns:a16="http://schemas.microsoft.com/office/drawing/2014/main" id="{0C2765E9-E19C-224C-B335-FA646823FF29}"/>
              </a:ext>
            </a:extLst>
          </p:cNvPr>
          <p:cNvCxnSpPr>
            <a:cxnSpLocks/>
          </p:cNvCxnSpPr>
          <p:nvPr/>
        </p:nvCxnSpPr>
        <p:spPr>
          <a:xfrm flipH="1">
            <a:off x="9800135" y="9133345"/>
            <a:ext cx="381172" cy="1300624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3" name="Google Shape;195;p16">
            <a:extLst>
              <a:ext uri="{FF2B5EF4-FFF2-40B4-BE49-F238E27FC236}">
                <a16:creationId xmlns:a16="http://schemas.microsoft.com/office/drawing/2014/main" id="{BADEDE57-1404-2E4C-9789-3BD1EB3F4AAD}"/>
              </a:ext>
            </a:extLst>
          </p:cNvPr>
          <p:cNvSpPr/>
          <p:nvPr/>
        </p:nvSpPr>
        <p:spPr>
          <a:xfrm>
            <a:off x="9800135" y="7641445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315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lang="en-US" sz="6000" dirty="0">
                <a:solidFill>
                  <a:srgbClr val="FFFFFF"/>
                </a:solidFill>
                <a:latin typeface="Gill Sans"/>
                <a:cs typeface="Gill Sans"/>
                <a:sym typeface="Gill Sans"/>
              </a:rPr>
              <a:t>3</a:t>
            </a:r>
            <a:endParaRPr dirty="0"/>
          </a:p>
        </p:txBody>
      </p:sp>
      <p:sp>
        <p:nvSpPr>
          <p:cNvPr id="34" name="Google Shape;212;p16">
            <a:extLst>
              <a:ext uri="{FF2B5EF4-FFF2-40B4-BE49-F238E27FC236}">
                <a16:creationId xmlns:a16="http://schemas.microsoft.com/office/drawing/2014/main" id="{CE603232-54CD-2A4D-B9A1-4958B56FD83C}"/>
              </a:ext>
            </a:extLst>
          </p:cNvPr>
          <p:cNvSpPr/>
          <p:nvPr/>
        </p:nvSpPr>
        <p:spPr>
          <a:xfrm>
            <a:off x="14038608" y="7982213"/>
            <a:ext cx="3221008" cy="881002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4919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>
            <a:spLocks noGrp="1"/>
          </p:cNvSpPr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93" name="Google Shape;193;p16"/>
          <p:cNvSpPr txBox="1">
            <a:spLocks noGrp="1"/>
          </p:cNvSpPr>
          <p:nvPr>
            <p:ph type="body" idx="2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Right-Left Rotation – Adding to left of right subtree</a:t>
            </a:r>
            <a:endParaRPr dirty="0"/>
          </a:p>
        </p:txBody>
      </p:sp>
      <p:sp>
        <p:nvSpPr>
          <p:cNvPr id="194" name="Google Shape;194;p16"/>
          <p:cNvSpPr/>
          <p:nvPr/>
        </p:nvSpPr>
        <p:spPr>
          <a:xfrm>
            <a:off x="3327669" y="7706880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315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lang="en-US" sz="6000" dirty="0">
                <a:solidFill>
                  <a:srgbClr val="FFFFFF"/>
                </a:solidFill>
                <a:latin typeface="Gill Sans"/>
                <a:cs typeface="Gill Sans"/>
                <a:sym typeface="Gill Sans"/>
              </a:rPr>
              <a:t>5</a:t>
            </a:r>
            <a:endParaRPr dirty="0"/>
          </a:p>
        </p:txBody>
      </p:sp>
      <p:sp>
        <p:nvSpPr>
          <p:cNvPr id="195" name="Google Shape;195;p16"/>
          <p:cNvSpPr/>
          <p:nvPr/>
        </p:nvSpPr>
        <p:spPr>
          <a:xfrm>
            <a:off x="1269834" y="9853625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315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lang="en-US" sz="6000" dirty="0">
                <a:solidFill>
                  <a:srgbClr val="FFFFFF"/>
                </a:solidFill>
                <a:latin typeface="Gill Sans"/>
                <a:cs typeface="Gill Sans"/>
                <a:sym typeface="Gill Sans"/>
              </a:rPr>
              <a:t>3</a:t>
            </a:r>
            <a:endParaRPr dirty="0"/>
          </a:p>
        </p:txBody>
      </p:sp>
      <p:cxnSp>
        <p:nvCxnSpPr>
          <p:cNvPr id="199" name="Google Shape;199;p16"/>
          <p:cNvCxnSpPr>
            <a:cxnSpLocks/>
          </p:cNvCxnSpPr>
          <p:nvPr/>
        </p:nvCxnSpPr>
        <p:spPr>
          <a:xfrm flipH="1">
            <a:off x="2761734" y="9198780"/>
            <a:ext cx="731256" cy="654845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00" name="Google Shape;200;p16"/>
          <p:cNvCxnSpPr>
            <a:cxnSpLocks/>
          </p:cNvCxnSpPr>
          <p:nvPr/>
        </p:nvCxnSpPr>
        <p:spPr>
          <a:xfrm>
            <a:off x="2685311" y="6760443"/>
            <a:ext cx="857301" cy="881002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03" name="Google Shape;203;p16"/>
          <p:cNvSpPr/>
          <p:nvPr/>
        </p:nvSpPr>
        <p:spPr>
          <a:xfrm>
            <a:off x="20006189" y="6607416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315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lang="en-US" sz="6000" dirty="0">
                <a:solidFill>
                  <a:srgbClr val="FFFFFF"/>
                </a:solidFill>
                <a:latin typeface="Gill Sans"/>
                <a:cs typeface="Gill Sans"/>
                <a:sym typeface="Gill Sans"/>
              </a:rPr>
              <a:t>3</a:t>
            </a:r>
            <a:endParaRPr dirty="0"/>
          </a:p>
        </p:txBody>
      </p:sp>
      <p:sp>
        <p:nvSpPr>
          <p:cNvPr id="205" name="Google Shape;205;p16"/>
          <p:cNvSpPr/>
          <p:nvPr/>
        </p:nvSpPr>
        <p:spPr>
          <a:xfrm>
            <a:off x="21534200" y="8668826"/>
            <a:ext cx="1491900" cy="149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315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lang="en-US" sz="6000" dirty="0">
                <a:solidFill>
                  <a:schemeClr val="lt1"/>
                </a:solidFill>
                <a:latin typeface="Gill Sans"/>
                <a:cs typeface="Gill Sans"/>
                <a:sym typeface="Gill Sans"/>
              </a:rPr>
              <a:t>5</a:t>
            </a:r>
            <a:endParaRPr dirty="0"/>
          </a:p>
        </p:txBody>
      </p:sp>
      <p:cxnSp>
        <p:nvCxnSpPr>
          <p:cNvPr id="209" name="Google Shape;209;p16"/>
          <p:cNvCxnSpPr/>
          <p:nvPr/>
        </p:nvCxnSpPr>
        <p:spPr>
          <a:xfrm flipH="1">
            <a:off x="19705274" y="8017281"/>
            <a:ext cx="637800" cy="663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10" name="Google Shape;210;p16"/>
          <p:cNvCxnSpPr/>
          <p:nvPr/>
        </p:nvCxnSpPr>
        <p:spPr>
          <a:xfrm>
            <a:off x="21305600" y="7936148"/>
            <a:ext cx="493200" cy="744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12" name="Google Shape;212;p16"/>
          <p:cNvSpPr/>
          <p:nvPr/>
        </p:nvSpPr>
        <p:spPr>
          <a:xfrm>
            <a:off x="5837402" y="8099316"/>
            <a:ext cx="3221008" cy="881002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3" name="Google Shape;213;p16"/>
          <p:cNvSpPr txBox="1">
            <a:spLocks noGrp="1"/>
          </p:cNvSpPr>
          <p:nvPr>
            <p:ph type="sldNum" idx="12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spcFirstLastPara="1" wrap="square" lIns="223475" tIns="223475" rIns="223475" bIns="2234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4" name="Google Shape;195;p16">
            <a:extLst>
              <a:ext uri="{FF2B5EF4-FFF2-40B4-BE49-F238E27FC236}">
                <a16:creationId xmlns:a16="http://schemas.microsoft.com/office/drawing/2014/main" id="{9A741D73-0677-2C49-89DB-D17E1DFAEF31}"/>
              </a:ext>
            </a:extLst>
          </p:cNvPr>
          <p:cNvSpPr/>
          <p:nvPr/>
        </p:nvSpPr>
        <p:spPr>
          <a:xfrm>
            <a:off x="1308987" y="5410526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315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lang="en-US" sz="6000" dirty="0">
                <a:solidFill>
                  <a:srgbClr val="FFFFFF"/>
                </a:solidFill>
                <a:latin typeface="Gill Sans"/>
                <a:cs typeface="Gill Sans"/>
                <a:sym typeface="Gill Sans"/>
              </a:rPr>
              <a:t>1</a:t>
            </a:r>
            <a:endParaRPr dirty="0"/>
          </a:p>
        </p:txBody>
      </p:sp>
      <p:sp>
        <p:nvSpPr>
          <p:cNvPr id="25" name="Google Shape;205;p16">
            <a:extLst>
              <a:ext uri="{FF2B5EF4-FFF2-40B4-BE49-F238E27FC236}">
                <a16:creationId xmlns:a16="http://schemas.microsoft.com/office/drawing/2014/main" id="{30B743B7-BEBE-1544-A04E-4182C30383DF}"/>
              </a:ext>
            </a:extLst>
          </p:cNvPr>
          <p:cNvSpPr/>
          <p:nvPr/>
        </p:nvSpPr>
        <p:spPr>
          <a:xfrm>
            <a:off x="18577793" y="8691434"/>
            <a:ext cx="1491900" cy="149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315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lang="en-US" sz="6000" dirty="0">
                <a:solidFill>
                  <a:schemeClr val="lt1"/>
                </a:solidFill>
                <a:latin typeface="Gill Sans"/>
                <a:cs typeface="Gill Sans"/>
                <a:sym typeface="Gill Sans"/>
              </a:rPr>
              <a:t>1</a:t>
            </a:r>
            <a:endParaRPr dirty="0"/>
          </a:p>
        </p:txBody>
      </p:sp>
      <p:sp>
        <p:nvSpPr>
          <p:cNvPr id="29" name="Google Shape;194;p16">
            <a:extLst>
              <a:ext uri="{FF2B5EF4-FFF2-40B4-BE49-F238E27FC236}">
                <a16:creationId xmlns:a16="http://schemas.microsoft.com/office/drawing/2014/main" id="{DA7D2A41-C824-5F4B-995A-F74AAE6F1D8F}"/>
              </a:ext>
            </a:extLst>
          </p:cNvPr>
          <p:cNvSpPr/>
          <p:nvPr/>
        </p:nvSpPr>
        <p:spPr>
          <a:xfrm>
            <a:off x="11901807" y="10599575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315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lang="en-US" sz="6000" dirty="0">
                <a:solidFill>
                  <a:srgbClr val="FFFFFF"/>
                </a:solidFill>
                <a:latin typeface="Gill Sans"/>
                <a:cs typeface="Gill Sans"/>
                <a:sym typeface="Gill Sans"/>
              </a:rPr>
              <a:t>5</a:t>
            </a:r>
            <a:endParaRPr dirty="0"/>
          </a:p>
        </p:txBody>
      </p:sp>
      <p:sp>
        <p:nvSpPr>
          <p:cNvPr id="30" name="Google Shape;195;p16">
            <a:extLst>
              <a:ext uri="{FF2B5EF4-FFF2-40B4-BE49-F238E27FC236}">
                <a16:creationId xmlns:a16="http://schemas.microsoft.com/office/drawing/2014/main" id="{E55D2C57-40B0-8241-9D63-F75CDF611B33}"/>
              </a:ext>
            </a:extLst>
          </p:cNvPr>
          <p:cNvSpPr/>
          <p:nvPr/>
        </p:nvSpPr>
        <p:spPr>
          <a:xfrm>
            <a:off x="9165688" y="6014493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315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lang="en-US" sz="6000" dirty="0">
                <a:solidFill>
                  <a:srgbClr val="FFFFFF"/>
                </a:solidFill>
                <a:latin typeface="Gill Sans"/>
                <a:cs typeface="Gill Sans"/>
                <a:sym typeface="Gill Sans"/>
              </a:rPr>
              <a:t>1</a:t>
            </a:r>
            <a:endParaRPr dirty="0"/>
          </a:p>
        </p:txBody>
      </p:sp>
      <p:cxnSp>
        <p:nvCxnSpPr>
          <p:cNvPr id="31" name="Google Shape;199;p16">
            <a:extLst>
              <a:ext uri="{FF2B5EF4-FFF2-40B4-BE49-F238E27FC236}">
                <a16:creationId xmlns:a16="http://schemas.microsoft.com/office/drawing/2014/main" id="{C0287598-39F7-7E4B-95AD-706B60E1ABD2}"/>
              </a:ext>
            </a:extLst>
          </p:cNvPr>
          <p:cNvCxnSpPr>
            <a:cxnSpLocks/>
          </p:cNvCxnSpPr>
          <p:nvPr/>
        </p:nvCxnSpPr>
        <p:spPr>
          <a:xfrm>
            <a:off x="10434969" y="7323121"/>
            <a:ext cx="523534" cy="776195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2" name="Google Shape;200;p16">
            <a:extLst>
              <a:ext uri="{FF2B5EF4-FFF2-40B4-BE49-F238E27FC236}">
                <a16:creationId xmlns:a16="http://schemas.microsoft.com/office/drawing/2014/main" id="{0C2765E9-E19C-224C-B335-FA646823FF29}"/>
              </a:ext>
            </a:extLst>
          </p:cNvPr>
          <p:cNvCxnSpPr>
            <a:cxnSpLocks/>
          </p:cNvCxnSpPr>
          <p:nvPr/>
        </p:nvCxnSpPr>
        <p:spPr>
          <a:xfrm>
            <a:off x="11901807" y="9708932"/>
            <a:ext cx="343627" cy="654845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3" name="Google Shape;195;p16">
            <a:extLst>
              <a:ext uri="{FF2B5EF4-FFF2-40B4-BE49-F238E27FC236}">
                <a16:creationId xmlns:a16="http://schemas.microsoft.com/office/drawing/2014/main" id="{BADEDE57-1404-2E4C-9789-3BD1EB3F4AAD}"/>
              </a:ext>
            </a:extLst>
          </p:cNvPr>
          <p:cNvSpPr/>
          <p:nvPr/>
        </p:nvSpPr>
        <p:spPr>
          <a:xfrm>
            <a:off x="10753534" y="8158816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315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lang="en-US" sz="6000" dirty="0">
                <a:solidFill>
                  <a:srgbClr val="FFFFFF"/>
                </a:solidFill>
                <a:latin typeface="Gill Sans"/>
                <a:cs typeface="Gill Sans"/>
                <a:sym typeface="Gill Sans"/>
              </a:rPr>
              <a:t>3</a:t>
            </a:r>
            <a:endParaRPr dirty="0"/>
          </a:p>
        </p:txBody>
      </p:sp>
      <p:sp>
        <p:nvSpPr>
          <p:cNvPr id="34" name="Google Shape;212;p16">
            <a:extLst>
              <a:ext uri="{FF2B5EF4-FFF2-40B4-BE49-F238E27FC236}">
                <a16:creationId xmlns:a16="http://schemas.microsoft.com/office/drawing/2014/main" id="{CE603232-54CD-2A4D-B9A1-4958B56FD83C}"/>
              </a:ext>
            </a:extLst>
          </p:cNvPr>
          <p:cNvSpPr/>
          <p:nvPr/>
        </p:nvSpPr>
        <p:spPr>
          <a:xfrm>
            <a:off x="14038608" y="7982213"/>
            <a:ext cx="3221008" cy="881002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868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ecture 21: Graph Traversal"/>
          <p:cNvSpPr>
            <a:spLocks noGrp="1"/>
          </p:cNvSpPr>
          <p:nvPr>
            <p:ph type="body" idx="13"/>
          </p:nvPr>
        </p:nvSpPr>
        <p:spPr>
          <a:xfrm>
            <a:off x="1015002" y="5882385"/>
            <a:ext cx="22353996" cy="1507016"/>
          </a:xfrm>
          <a:prstGeom prst="rect">
            <a:avLst/>
          </a:prstGeom>
        </p:spPr>
        <p:txBody>
          <a:bodyPr/>
          <a:lstStyle/>
          <a:p>
            <a:r>
              <a:rPr dirty="0"/>
              <a:t>Lecture </a:t>
            </a:r>
            <a:r>
              <a:rPr lang="en-US" dirty="0"/>
              <a:t>19</a:t>
            </a:r>
            <a:r>
              <a:rPr dirty="0"/>
              <a:t>: </a:t>
            </a:r>
            <a:r>
              <a:rPr lang="en-US" dirty="0"/>
              <a:t>Self-Balancing Trees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Binary Search Tree performance is always bound by the height of the tree.</a:t>
            </a:r>
            <a:endParaRPr sz="55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Insertion, deletion, and searching are all O(h).</a:t>
            </a:r>
            <a:endParaRPr sz="5500"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BST Performance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spcFirstLastPara="1" wrap="square" lIns="223475" tIns="223475" rIns="223475" bIns="22347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472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BST Performance</a:t>
            </a: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2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</a:t>
            </a:r>
            <a:endParaRPr/>
          </a:p>
        </p:txBody>
      </p:sp>
      <p:sp>
        <p:nvSpPr>
          <p:cNvPr id="60" name="Google Shape;60;p10"/>
          <p:cNvSpPr/>
          <p:nvPr/>
        </p:nvSpPr>
        <p:spPr>
          <a:xfrm>
            <a:off x="19101706" y="2303780"/>
            <a:ext cx="1234500" cy="12345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  <a:tabLst/>
              <a:defRPr/>
            </a:pPr>
            <a:r>
              <a:rPr kumimoji="0" lang="en-US" sz="55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72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/>
          <p:nvPr/>
        </p:nvSpPr>
        <p:spPr>
          <a:xfrm>
            <a:off x="20473306" y="3538220"/>
            <a:ext cx="1234500" cy="12345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  <a:tabLst/>
              <a:defRPr/>
            </a:pPr>
            <a:r>
              <a:rPr kumimoji="0" lang="en-US" sz="55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81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" name="Google Shape;62;p10"/>
          <p:cNvSpPr/>
          <p:nvPr/>
        </p:nvSpPr>
        <p:spPr>
          <a:xfrm>
            <a:off x="17867267" y="3589020"/>
            <a:ext cx="1234500" cy="12345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  <a:tabLst/>
              <a:defRPr/>
            </a:pPr>
            <a:r>
              <a:rPr kumimoji="0" lang="en-US" sz="55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66</a:t>
            </a:r>
            <a:endParaRPr kumimoji="0" sz="55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16701406" y="4960620"/>
            <a:ext cx="1234500" cy="12345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  <a:tabLst/>
              <a:defRPr/>
            </a:pPr>
            <a:r>
              <a:rPr kumimoji="0" lang="en-US" sz="55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 kumimoji="0" sz="55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10"/>
          <p:cNvSpPr/>
          <p:nvPr/>
        </p:nvSpPr>
        <p:spPr>
          <a:xfrm>
            <a:off x="17478647" y="6687820"/>
            <a:ext cx="1234500" cy="12345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  <a:tabLst/>
              <a:defRPr/>
            </a:pPr>
            <a:r>
              <a:rPr kumimoji="0" lang="en-US" sz="55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60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16632827" y="8399145"/>
            <a:ext cx="1234500" cy="12345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  <a:tabLst/>
              <a:defRPr/>
            </a:pPr>
            <a:r>
              <a:rPr kumimoji="0" lang="en-US" sz="55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53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15558406" y="10110470"/>
            <a:ext cx="1234500" cy="12345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  <a:tabLst/>
              <a:defRPr/>
            </a:pPr>
            <a:r>
              <a:rPr kumimoji="0" lang="en-US" sz="55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48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14369688" y="11539220"/>
            <a:ext cx="1234500" cy="12345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  <a:tabLst/>
              <a:defRPr/>
            </a:pPr>
            <a:r>
              <a:rPr kumimoji="0" lang="en-US" sz="55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27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68" name="Google Shape;68;p10"/>
          <p:cNvCxnSpPr>
            <a:stCxn id="60" idx="5"/>
            <a:endCxn id="61" idx="1"/>
          </p:cNvCxnSpPr>
          <p:nvPr/>
        </p:nvCxnSpPr>
        <p:spPr>
          <a:xfrm>
            <a:off x="20155418" y="3357492"/>
            <a:ext cx="498600" cy="361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69" name="Google Shape;69;p10"/>
          <p:cNvCxnSpPr/>
          <p:nvPr/>
        </p:nvCxnSpPr>
        <p:spPr>
          <a:xfrm>
            <a:off x="17549327" y="6195060"/>
            <a:ext cx="318000" cy="492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70" name="Google Shape;70;p10"/>
          <p:cNvCxnSpPr>
            <a:stCxn id="60" idx="3"/>
            <a:endCxn id="62" idx="7"/>
          </p:cNvCxnSpPr>
          <p:nvPr/>
        </p:nvCxnSpPr>
        <p:spPr>
          <a:xfrm flipH="1">
            <a:off x="18920995" y="3357492"/>
            <a:ext cx="361500" cy="412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71" name="Google Shape;71;p10"/>
          <p:cNvCxnSpPr/>
          <p:nvPr/>
        </p:nvCxnSpPr>
        <p:spPr>
          <a:xfrm flipH="1">
            <a:off x="17617847" y="4671890"/>
            <a:ext cx="318000" cy="383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72" name="Google Shape;72;p10"/>
          <p:cNvCxnSpPr/>
          <p:nvPr/>
        </p:nvCxnSpPr>
        <p:spPr>
          <a:xfrm flipH="1">
            <a:off x="17478677" y="7922260"/>
            <a:ext cx="298200" cy="477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73" name="Google Shape;73;p10"/>
          <p:cNvCxnSpPr/>
          <p:nvPr/>
        </p:nvCxnSpPr>
        <p:spPr>
          <a:xfrm flipH="1">
            <a:off x="16495547" y="9633585"/>
            <a:ext cx="297300" cy="477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74" name="Google Shape;74;p10"/>
          <p:cNvCxnSpPr>
            <a:stCxn id="66" idx="3"/>
            <a:endCxn id="67" idx="7"/>
          </p:cNvCxnSpPr>
          <p:nvPr/>
        </p:nvCxnSpPr>
        <p:spPr>
          <a:xfrm flipH="1">
            <a:off x="15423295" y="11164182"/>
            <a:ext cx="315900" cy="555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75" name="Google Shape;75;p10"/>
          <p:cNvSpPr txBox="1"/>
          <p:nvPr/>
        </p:nvSpPr>
        <p:spPr>
          <a:xfrm>
            <a:off x="2362200" y="2481399"/>
            <a:ext cx="152688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Arial"/>
              <a:buNone/>
              <a:tabLst/>
              <a:defRPr/>
            </a:pPr>
            <a:endParaRPr kumimoji="0" sz="5400" b="0" i="0" u="none" strike="noStrike" kern="0" cap="none" spc="0" normalizeH="0" baseline="0" noProof="0">
              <a:ln>
                <a:noFill/>
              </a:ln>
              <a:solidFill>
                <a:srgbClr val="292C2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6353298" y="4489153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  <a:tabLst/>
              <a:defRPr/>
            </a:pPr>
            <a:r>
              <a:rPr kumimoji="0" lang="en-US" sz="37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45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4382984" y="560741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  <a:tabLst/>
              <a:defRPr/>
            </a:pPr>
            <a:r>
              <a:rPr kumimoji="0" lang="en-US" sz="37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22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8464134" y="560741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  <a:tabLst/>
              <a:defRPr/>
            </a:pPr>
            <a:r>
              <a:rPr kumimoji="0" lang="en-US" sz="37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63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2797629" y="657525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  <a:tabLst/>
              <a:defRPr/>
            </a:pPr>
            <a:r>
              <a:rPr kumimoji="0" lang="en-US" sz="37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5438898" y="6645514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  <a:tabLst/>
              <a:defRPr/>
            </a:pPr>
            <a:r>
              <a:rPr kumimoji="0" lang="en-US" sz="37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36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7165767" y="6645514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  <a:tabLst/>
              <a:defRPr/>
            </a:pPr>
            <a:r>
              <a:rPr kumimoji="0" lang="en-US" sz="37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50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9770419" y="6645514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  <a:tabLst/>
              <a:defRPr/>
            </a:pPr>
            <a:r>
              <a:rPr kumimoji="0" lang="en-US" sz="37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70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2362200" y="79686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  <a:tabLst/>
              <a:defRPr/>
            </a:pPr>
            <a:r>
              <a:rPr kumimoji="0" lang="en-US" sz="37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4840184" y="79686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  <a:tabLst/>
              <a:defRPr/>
            </a:pPr>
            <a:r>
              <a:rPr kumimoji="0" lang="en-US" sz="37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28</a:t>
            </a:r>
            <a:endParaRPr kumimoji="0" sz="37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5896098" y="79686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  <a:tabLst/>
              <a:defRPr/>
            </a:pPr>
            <a:r>
              <a:rPr kumimoji="0" lang="en-US" sz="37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39</a:t>
            </a:r>
            <a:endParaRPr kumimoji="0" sz="37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7644738" y="79686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  <a:tabLst/>
              <a:defRPr/>
            </a:pPr>
            <a:r>
              <a:rPr kumimoji="0" lang="en-US" sz="37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60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/>
          <p:nvPr/>
        </p:nvSpPr>
        <p:spPr>
          <a:xfrm>
            <a:off x="8856019" y="79686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  <a:tabLst/>
              <a:defRPr/>
            </a:pPr>
            <a:r>
              <a:rPr kumimoji="0" lang="en-US" sz="37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65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88" name="Google Shape;88;p10"/>
          <p:cNvCxnSpPr/>
          <p:nvPr/>
        </p:nvCxnSpPr>
        <p:spPr>
          <a:xfrm>
            <a:off x="5195453" y="6244722"/>
            <a:ext cx="441300" cy="464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89" name="Google Shape;89;p10"/>
          <p:cNvCxnSpPr>
            <a:endCxn id="79" idx="7"/>
          </p:cNvCxnSpPr>
          <p:nvPr/>
        </p:nvCxnSpPr>
        <p:spPr>
          <a:xfrm flipH="1">
            <a:off x="3578118" y="6244762"/>
            <a:ext cx="804900" cy="464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90" name="Google Shape;90;p10"/>
          <p:cNvCxnSpPr/>
          <p:nvPr/>
        </p:nvCxnSpPr>
        <p:spPr>
          <a:xfrm flipH="1">
            <a:off x="2819357" y="7489651"/>
            <a:ext cx="299400" cy="479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91" name="Google Shape;91;p10"/>
          <p:cNvCxnSpPr>
            <a:stCxn id="80" idx="3"/>
            <a:endCxn id="84" idx="0"/>
          </p:cNvCxnSpPr>
          <p:nvPr/>
        </p:nvCxnSpPr>
        <p:spPr>
          <a:xfrm flipH="1">
            <a:off x="5297409" y="7426003"/>
            <a:ext cx="275400" cy="542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92" name="Google Shape;92;p10"/>
          <p:cNvCxnSpPr>
            <a:endCxn id="85" idx="0"/>
          </p:cNvCxnSpPr>
          <p:nvPr/>
        </p:nvCxnSpPr>
        <p:spPr>
          <a:xfrm>
            <a:off x="6105498" y="7489522"/>
            <a:ext cx="247800" cy="479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93" name="Google Shape;93;p10"/>
          <p:cNvCxnSpPr>
            <a:endCxn id="77" idx="7"/>
          </p:cNvCxnSpPr>
          <p:nvPr/>
        </p:nvCxnSpPr>
        <p:spPr>
          <a:xfrm flipH="1">
            <a:off x="5163473" y="5150922"/>
            <a:ext cx="1189800" cy="590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94" name="Google Shape;94;p10"/>
          <p:cNvCxnSpPr>
            <a:endCxn id="78" idx="1"/>
          </p:cNvCxnSpPr>
          <p:nvPr/>
        </p:nvCxnSpPr>
        <p:spPr>
          <a:xfrm>
            <a:off x="7267845" y="5032722"/>
            <a:ext cx="1330200" cy="708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95" name="Google Shape;95;p10"/>
          <p:cNvCxnSpPr>
            <a:endCxn id="82" idx="1"/>
          </p:cNvCxnSpPr>
          <p:nvPr/>
        </p:nvCxnSpPr>
        <p:spPr>
          <a:xfrm>
            <a:off x="9276730" y="6324025"/>
            <a:ext cx="627600" cy="455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96" name="Google Shape;96;p10"/>
          <p:cNvCxnSpPr/>
          <p:nvPr/>
        </p:nvCxnSpPr>
        <p:spPr>
          <a:xfrm flipH="1">
            <a:off x="9590356" y="7469558"/>
            <a:ext cx="323400" cy="499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97" name="Google Shape;97;p10"/>
          <p:cNvCxnSpPr>
            <a:endCxn id="86" idx="0"/>
          </p:cNvCxnSpPr>
          <p:nvPr/>
        </p:nvCxnSpPr>
        <p:spPr>
          <a:xfrm>
            <a:off x="7751538" y="7489522"/>
            <a:ext cx="350400" cy="479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98" name="Google Shape;98;p10"/>
          <p:cNvCxnSpPr>
            <a:endCxn id="81" idx="7"/>
          </p:cNvCxnSpPr>
          <p:nvPr/>
        </p:nvCxnSpPr>
        <p:spPr>
          <a:xfrm flipH="1">
            <a:off x="7946256" y="6285025"/>
            <a:ext cx="549900" cy="494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99" name="Google Shape;99;p10"/>
          <p:cNvSpPr txBox="1"/>
          <p:nvPr/>
        </p:nvSpPr>
        <p:spPr>
          <a:xfrm>
            <a:off x="2915653" y="9142135"/>
            <a:ext cx="83706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>
                <a:ln>
                  <a:noFill/>
                </a:ln>
                <a:solidFill>
                  <a:srgbClr val="7D849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Balanced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>
                <a:ln>
                  <a:noFill/>
                </a:ln>
                <a:solidFill>
                  <a:srgbClr val="7D849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 = O(logn)</a:t>
            </a:r>
            <a:endParaRPr kumimoji="0" sz="6000" b="0" i="0" u="none" strike="noStrike" kern="0" cap="none" spc="0" normalizeH="0" baseline="0" noProof="0">
              <a:ln>
                <a:noFill/>
              </a:ln>
              <a:solidFill>
                <a:srgbClr val="7D849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 txBox="1"/>
          <p:nvPr/>
        </p:nvSpPr>
        <p:spPr>
          <a:xfrm>
            <a:off x="14979881" y="10742335"/>
            <a:ext cx="83706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>
                <a:ln>
                  <a:noFill/>
                </a:ln>
                <a:solidFill>
                  <a:srgbClr val="7D849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Unbalanced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>
                <a:ln>
                  <a:noFill/>
                </a:ln>
                <a:solidFill>
                  <a:srgbClr val="7D849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 = O(n)</a:t>
            </a:r>
            <a:endParaRPr kumimoji="0" sz="6000" b="0" i="0" u="none" strike="noStrike" kern="0" cap="none" spc="0" normalizeH="0" baseline="0" noProof="0">
              <a:ln>
                <a:noFill/>
              </a:ln>
              <a:solidFill>
                <a:srgbClr val="7D849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>
            <a:spLocks noGrp="1"/>
          </p:cNvSpPr>
          <p:nvPr>
            <p:ph type="sldNum" idx="12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spcFirstLastPara="1" wrap="square" lIns="223475" tIns="223475" rIns="223475" bIns="22347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349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raphs/Trees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10000" spc="0">
                <a:solidFill>
                  <a:schemeClr val="accent1">
                    <a:satOff val="-54098"/>
                    <a:lumOff val="-19411"/>
                  </a:schemeClr>
                </a:solidFill>
                <a:latin typeface="+mn-lt"/>
                <a:ea typeface="+mn-ea"/>
                <a:cs typeface="+mn-cs"/>
                <a:sym typeface="FreightSansLFPro Semibold"/>
              </a:defRPr>
            </a:lvl1pPr>
          </a:lstStyle>
          <a:p>
            <a:r>
              <a:rPr lang="en-US" dirty="0"/>
              <a:t>Balance (for this class, at least)</a:t>
            </a:r>
            <a:endParaRPr dirty="0"/>
          </a:p>
        </p:txBody>
      </p:sp>
      <p:sp>
        <p:nvSpPr>
          <p:cNvPr id="147" name="Text"/>
          <p:cNvSpPr>
            <a:spLocks noGrp="1"/>
          </p:cNvSpPr>
          <p:nvPr>
            <p:ph type="body" idx="14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Recall that a graph is a set of vertices V together with a set of edges E representing objects and their relationships.…"/>
          <p:cNvSpPr>
            <a:spLocks noGrp="1"/>
          </p:cNvSpPr>
          <p:nvPr>
            <p:ph type="body" idx="15"/>
          </p:nvPr>
        </p:nvSpPr>
        <p:spPr>
          <a:xfrm>
            <a:off x="1529388" y="4821090"/>
            <a:ext cx="21337926" cy="2496196"/>
          </a:xfrm>
          <a:prstGeom prst="rect">
            <a:avLst/>
          </a:prstGeom>
        </p:spPr>
        <p:txBody>
          <a:bodyPr/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Balance – the depth of the left and right subtree differ by </a:t>
            </a:r>
            <a:r>
              <a:rPr lang="en-US" b="1" dirty="0"/>
              <a:t>at most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274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BST Performance</a:t>
            </a: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2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</a:t>
            </a:r>
            <a:endParaRPr/>
          </a:p>
        </p:txBody>
      </p:sp>
      <p:sp>
        <p:nvSpPr>
          <p:cNvPr id="60" name="Google Shape;60;p10"/>
          <p:cNvSpPr/>
          <p:nvPr/>
        </p:nvSpPr>
        <p:spPr>
          <a:xfrm>
            <a:off x="19101706" y="2303780"/>
            <a:ext cx="1234500" cy="12345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  <a:tabLst/>
              <a:defRPr/>
            </a:pPr>
            <a:r>
              <a:rPr kumimoji="0" lang="en-US" sz="55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72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/>
          <p:nvPr/>
        </p:nvSpPr>
        <p:spPr>
          <a:xfrm>
            <a:off x="20473306" y="3538220"/>
            <a:ext cx="1234500" cy="12345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  <a:tabLst/>
              <a:defRPr/>
            </a:pPr>
            <a:r>
              <a:rPr kumimoji="0" lang="en-US" sz="55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81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" name="Google Shape;62;p10"/>
          <p:cNvSpPr/>
          <p:nvPr/>
        </p:nvSpPr>
        <p:spPr>
          <a:xfrm>
            <a:off x="17867267" y="3589020"/>
            <a:ext cx="1234500" cy="12345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  <a:tabLst/>
              <a:defRPr/>
            </a:pPr>
            <a:r>
              <a:rPr kumimoji="0" lang="en-US" sz="55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66</a:t>
            </a:r>
            <a:endParaRPr kumimoji="0" sz="55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16701406" y="4960620"/>
            <a:ext cx="1234500" cy="12345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  <a:tabLst/>
              <a:defRPr/>
            </a:pPr>
            <a:r>
              <a:rPr kumimoji="0" lang="en-US" sz="55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 kumimoji="0" sz="55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10"/>
          <p:cNvSpPr/>
          <p:nvPr/>
        </p:nvSpPr>
        <p:spPr>
          <a:xfrm>
            <a:off x="17478647" y="6687820"/>
            <a:ext cx="1234500" cy="12345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  <a:tabLst/>
              <a:defRPr/>
            </a:pPr>
            <a:r>
              <a:rPr kumimoji="0" lang="en-US" sz="55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60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16632827" y="8399145"/>
            <a:ext cx="1234500" cy="12345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  <a:tabLst/>
              <a:defRPr/>
            </a:pPr>
            <a:r>
              <a:rPr kumimoji="0" lang="en-US" sz="55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53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15558406" y="10110470"/>
            <a:ext cx="1234500" cy="12345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  <a:tabLst/>
              <a:defRPr/>
            </a:pPr>
            <a:r>
              <a:rPr kumimoji="0" lang="en-US" sz="55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48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14369688" y="11539220"/>
            <a:ext cx="1234500" cy="12345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  <a:tabLst/>
              <a:defRPr/>
            </a:pPr>
            <a:r>
              <a:rPr kumimoji="0" lang="en-US" sz="55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27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68" name="Google Shape;68;p10"/>
          <p:cNvCxnSpPr>
            <a:stCxn id="60" idx="5"/>
            <a:endCxn id="61" idx="1"/>
          </p:cNvCxnSpPr>
          <p:nvPr/>
        </p:nvCxnSpPr>
        <p:spPr>
          <a:xfrm>
            <a:off x="20155418" y="3357492"/>
            <a:ext cx="498600" cy="361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69" name="Google Shape;69;p10"/>
          <p:cNvCxnSpPr/>
          <p:nvPr/>
        </p:nvCxnSpPr>
        <p:spPr>
          <a:xfrm>
            <a:off x="17549327" y="6195060"/>
            <a:ext cx="318000" cy="492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70" name="Google Shape;70;p10"/>
          <p:cNvCxnSpPr>
            <a:stCxn id="60" idx="3"/>
            <a:endCxn id="62" idx="7"/>
          </p:cNvCxnSpPr>
          <p:nvPr/>
        </p:nvCxnSpPr>
        <p:spPr>
          <a:xfrm flipH="1">
            <a:off x="18920995" y="3357492"/>
            <a:ext cx="361500" cy="412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71" name="Google Shape;71;p10"/>
          <p:cNvCxnSpPr/>
          <p:nvPr/>
        </p:nvCxnSpPr>
        <p:spPr>
          <a:xfrm flipH="1">
            <a:off x="17617847" y="4671890"/>
            <a:ext cx="318000" cy="383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72" name="Google Shape;72;p10"/>
          <p:cNvCxnSpPr/>
          <p:nvPr/>
        </p:nvCxnSpPr>
        <p:spPr>
          <a:xfrm flipH="1">
            <a:off x="17478677" y="7922260"/>
            <a:ext cx="298200" cy="477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73" name="Google Shape;73;p10"/>
          <p:cNvCxnSpPr/>
          <p:nvPr/>
        </p:nvCxnSpPr>
        <p:spPr>
          <a:xfrm flipH="1">
            <a:off x="16495547" y="9633585"/>
            <a:ext cx="297300" cy="477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74" name="Google Shape;74;p10"/>
          <p:cNvCxnSpPr>
            <a:stCxn id="66" idx="3"/>
            <a:endCxn id="67" idx="7"/>
          </p:cNvCxnSpPr>
          <p:nvPr/>
        </p:nvCxnSpPr>
        <p:spPr>
          <a:xfrm flipH="1">
            <a:off x="15423295" y="11164182"/>
            <a:ext cx="315900" cy="555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75" name="Google Shape;75;p10"/>
          <p:cNvSpPr txBox="1"/>
          <p:nvPr/>
        </p:nvSpPr>
        <p:spPr>
          <a:xfrm>
            <a:off x="2362200" y="2481399"/>
            <a:ext cx="152688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Arial"/>
              <a:buNone/>
              <a:tabLst/>
              <a:defRPr/>
            </a:pPr>
            <a:endParaRPr kumimoji="0" sz="5400" b="0" i="0" u="none" strike="noStrike" kern="0" cap="none" spc="0" normalizeH="0" baseline="0" noProof="0">
              <a:ln>
                <a:noFill/>
              </a:ln>
              <a:solidFill>
                <a:srgbClr val="292C2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6353298" y="4489153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  <a:tabLst/>
              <a:defRPr/>
            </a:pPr>
            <a:r>
              <a:rPr kumimoji="0" lang="en-US" sz="37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45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4382984" y="560741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  <a:tabLst/>
              <a:defRPr/>
            </a:pPr>
            <a:r>
              <a:rPr kumimoji="0" lang="en-US" sz="37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22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8464134" y="560741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  <a:tabLst/>
              <a:defRPr/>
            </a:pPr>
            <a:r>
              <a:rPr kumimoji="0" lang="en-US" sz="37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63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2797629" y="657525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  <a:tabLst/>
              <a:defRPr/>
            </a:pPr>
            <a:r>
              <a:rPr kumimoji="0" lang="en-US" sz="37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5438898" y="6645514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  <a:tabLst/>
              <a:defRPr/>
            </a:pPr>
            <a:r>
              <a:rPr kumimoji="0" lang="en-US" sz="37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36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7165767" y="6645514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  <a:tabLst/>
              <a:defRPr/>
            </a:pPr>
            <a:r>
              <a:rPr kumimoji="0" lang="en-US" sz="37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50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9770419" y="6645514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  <a:tabLst/>
              <a:defRPr/>
            </a:pPr>
            <a:r>
              <a:rPr kumimoji="0" lang="en-US" sz="37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70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2362200" y="79686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  <a:tabLst/>
              <a:defRPr/>
            </a:pPr>
            <a:r>
              <a:rPr kumimoji="0" lang="en-US" sz="37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4840184" y="79686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  <a:tabLst/>
              <a:defRPr/>
            </a:pPr>
            <a:r>
              <a:rPr kumimoji="0" lang="en-US" sz="37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28</a:t>
            </a:r>
            <a:endParaRPr kumimoji="0" sz="37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5896098" y="79686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  <a:tabLst/>
              <a:defRPr/>
            </a:pPr>
            <a:r>
              <a:rPr kumimoji="0" lang="en-US" sz="37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39</a:t>
            </a:r>
            <a:endParaRPr kumimoji="0" sz="37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7644738" y="79686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  <a:tabLst/>
              <a:defRPr/>
            </a:pPr>
            <a:r>
              <a:rPr kumimoji="0" lang="en-US" sz="37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60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/>
          <p:nvPr/>
        </p:nvSpPr>
        <p:spPr>
          <a:xfrm>
            <a:off x="8856019" y="79686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  <a:tabLst/>
              <a:defRPr/>
            </a:pPr>
            <a:r>
              <a:rPr kumimoji="0" lang="en-US" sz="37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65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88" name="Google Shape;88;p10"/>
          <p:cNvCxnSpPr/>
          <p:nvPr/>
        </p:nvCxnSpPr>
        <p:spPr>
          <a:xfrm>
            <a:off x="5195453" y="6244722"/>
            <a:ext cx="441300" cy="464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89" name="Google Shape;89;p10"/>
          <p:cNvCxnSpPr>
            <a:endCxn id="79" idx="7"/>
          </p:cNvCxnSpPr>
          <p:nvPr/>
        </p:nvCxnSpPr>
        <p:spPr>
          <a:xfrm flipH="1">
            <a:off x="3578118" y="6244762"/>
            <a:ext cx="804900" cy="464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90" name="Google Shape;90;p10"/>
          <p:cNvCxnSpPr/>
          <p:nvPr/>
        </p:nvCxnSpPr>
        <p:spPr>
          <a:xfrm flipH="1">
            <a:off x="2819357" y="7489651"/>
            <a:ext cx="299400" cy="479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91" name="Google Shape;91;p10"/>
          <p:cNvCxnSpPr>
            <a:stCxn id="80" idx="3"/>
            <a:endCxn id="84" idx="0"/>
          </p:cNvCxnSpPr>
          <p:nvPr/>
        </p:nvCxnSpPr>
        <p:spPr>
          <a:xfrm flipH="1">
            <a:off x="5297409" y="7426003"/>
            <a:ext cx="275400" cy="542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92" name="Google Shape;92;p10"/>
          <p:cNvCxnSpPr>
            <a:endCxn id="85" idx="0"/>
          </p:cNvCxnSpPr>
          <p:nvPr/>
        </p:nvCxnSpPr>
        <p:spPr>
          <a:xfrm>
            <a:off x="6105498" y="7489522"/>
            <a:ext cx="247800" cy="479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93" name="Google Shape;93;p10"/>
          <p:cNvCxnSpPr>
            <a:endCxn id="77" idx="7"/>
          </p:cNvCxnSpPr>
          <p:nvPr/>
        </p:nvCxnSpPr>
        <p:spPr>
          <a:xfrm flipH="1">
            <a:off x="5163473" y="5150922"/>
            <a:ext cx="1189800" cy="590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94" name="Google Shape;94;p10"/>
          <p:cNvCxnSpPr>
            <a:endCxn id="78" idx="1"/>
          </p:cNvCxnSpPr>
          <p:nvPr/>
        </p:nvCxnSpPr>
        <p:spPr>
          <a:xfrm>
            <a:off x="7267845" y="5032722"/>
            <a:ext cx="1330200" cy="708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95" name="Google Shape;95;p10"/>
          <p:cNvCxnSpPr>
            <a:endCxn id="82" idx="1"/>
          </p:cNvCxnSpPr>
          <p:nvPr/>
        </p:nvCxnSpPr>
        <p:spPr>
          <a:xfrm>
            <a:off x="9276730" y="6324025"/>
            <a:ext cx="627600" cy="455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96" name="Google Shape;96;p10"/>
          <p:cNvCxnSpPr/>
          <p:nvPr/>
        </p:nvCxnSpPr>
        <p:spPr>
          <a:xfrm flipH="1">
            <a:off x="9590356" y="7469558"/>
            <a:ext cx="323400" cy="499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97" name="Google Shape;97;p10"/>
          <p:cNvCxnSpPr>
            <a:endCxn id="86" idx="0"/>
          </p:cNvCxnSpPr>
          <p:nvPr/>
        </p:nvCxnSpPr>
        <p:spPr>
          <a:xfrm>
            <a:off x="7751538" y="7489522"/>
            <a:ext cx="350400" cy="479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98" name="Google Shape;98;p10"/>
          <p:cNvCxnSpPr>
            <a:endCxn id="81" idx="7"/>
          </p:cNvCxnSpPr>
          <p:nvPr/>
        </p:nvCxnSpPr>
        <p:spPr>
          <a:xfrm flipH="1">
            <a:off x="7946256" y="6285025"/>
            <a:ext cx="549900" cy="494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99" name="Google Shape;99;p10"/>
          <p:cNvSpPr txBox="1"/>
          <p:nvPr/>
        </p:nvSpPr>
        <p:spPr>
          <a:xfrm>
            <a:off x="2915653" y="9142135"/>
            <a:ext cx="83706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>
                <a:ln>
                  <a:noFill/>
                </a:ln>
                <a:solidFill>
                  <a:srgbClr val="7D849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Balanced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>
                <a:ln>
                  <a:noFill/>
                </a:ln>
                <a:solidFill>
                  <a:srgbClr val="7D849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 = O(logn)</a:t>
            </a:r>
            <a:endParaRPr kumimoji="0" sz="6000" b="0" i="0" u="none" strike="noStrike" kern="0" cap="none" spc="0" normalizeH="0" baseline="0" noProof="0">
              <a:ln>
                <a:noFill/>
              </a:ln>
              <a:solidFill>
                <a:srgbClr val="7D849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 txBox="1"/>
          <p:nvPr/>
        </p:nvSpPr>
        <p:spPr>
          <a:xfrm>
            <a:off x="14979881" y="10742335"/>
            <a:ext cx="83706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>
                <a:ln>
                  <a:noFill/>
                </a:ln>
                <a:solidFill>
                  <a:srgbClr val="7D849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Unbalanced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>
                <a:ln>
                  <a:noFill/>
                </a:ln>
                <a:solidFill>
                  <a:srgbClr val="7D849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 = O(n)</a:t>
            </a:r>
            <a:endParaRPr kumimoji="0" sz="6000" b="0" i="0" u="none" strike="noStrike" kern="0" cap="none" spc="0" normalizeH="0" baseline="0" noProof="0">
              <a:ln>
                <a:noFill/>
              </a:ln>
              <a:solidFill>
                <a:srgbClr val="7D849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>
            <a:spLocks noGrp="1"/>
          </p:cNvSpPr>
          <p:nvPr>
            <p:ph type="sldNum" idx="12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spcFirstLastPara="1" wrap="square" lIns="223475" tIns="223475" rIns="223475" bIns="22347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57BF6E-DD8E-0E4F-9813-15835FAB716C}"/>
              </a:ext>
            </a:extLst>
          </p:cNvPr>
          <p:cNvSpPr txBox="1"/>
          <p:nvPr/>
        </p:nvSpPr>
        <p:spPr>
          <a:xfrm>
            <a:off x="8978796" y="4771812"/>
            <a:ext cx="1067641" cy="79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10000"/>
                  </a:schemeClr>
                </a:solidFill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52DC18-B1BD-C344-8E79-AA64B196FACF}"/>
              </a:ext>
            </a:extLst>
          </p:cNvPr>
          <p:cNvSpPr txBox="1"/>
          <p:nvPr/>
        </p:nvSpPr>
        <p:spPr>
          <a:xfrm>
            <a:off x="4089869" y="4808782"/>
            <a:ext cx="1067641" cy="79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10000"/>
                  </a:schemeClr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1AA4E0-5102-1A43-BF1B-D71777712DAE}"/>
              </a:ext>
            </a:extLst>
          </p:cNvPr>
          <p:cNvSpPr txBox="1"/>
          <p:nvPr/>
        </p:nvSpPr>
        <p:spPr>
          <a:xfrm>
            <a:off x="17063783" y="3020514"/>
            <a:ext cx="1067641" cy="79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10000"/>
                  </a:schemeClr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3B3040-17BC-4946-B6E7-9FBFD32A6140}"/>
              </a:ext>
            </a:extLst>
          </p:cNvPr>
          <p:cNvSpPr txBox="1"/>
          <p:nvPr/>
        </p:nvSpPr>
        <p:spPr>
          <a:xfrm>
            <a:off x="21348903" y="2955399"/>
            <a:ext cx="1067641" cy="79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1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9086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>
            <a:spLocks noGrp="1"/>
          </p:cNvSpPr>
          <p:nvPr>
            <p:ph type="body" idx="1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 sz="5500"/>
              <a:t>Self-balancing search trees are specialized trees that ensure the tree remains balanced after every operation to guarantee O(logn) performance.</a:t>
            </a:r>
            <a:endParaRPr sz="55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500" b="1"/>
          </a:p>
        </p:txBody>
      </p:sp>
      <p:sp>
        <p:nvSpPr>
          <p:cNvPr id="107" name="Google Shape;107;p11"/>
          <p:cNvSpPr txBox="1">
            <a:spLocks noGrp="1"/>
          </p:cNvSpPr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Self-Balancing Search Trees</a:t>
            </a:r>
            <a:endParaRPr dirty="0"/>
          </a:p>
        </p:txBody>
      </p:sp>
      <p:sp>
        <p:nvSpPr>
          <p:cNvPr id="108" name="Google Shape;108;p11"/>
          <p:cNvSpPr txBox="1">
            <a:spLocks noGrp="1"/>
          </p:cNvSpPr>
          <p:nvPr>
            <p:ph type="body" idx="2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</a:t>
            </a:r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sldNum" idx="12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spcFirstLastPara="1" wrap="square" lIns="223475" tIns="223475" rIns="223475" bIns="2234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712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>
            <a:spLocks noGrp="1"/>
          </p:cNvSpPr>
          <p:nvPr>
            <p:ph type="body" idx="1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 sz="5500" dirty="0"/>
              <a:t>AVL Trees are a self-balancing Binary Search Tree that maintain a Balance Factor (BF) of |BF| &lt;= 1. </a:t>
            </a:r>
            <a:endParaRPr sz="55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endParaRPr sz="55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 sz="5500" dirty="0"/>
              <a:t>BF(node) = height(node-&gt;left) - height(node-&gt;right)</a:t>
            </a:r>
            <a:endParaRPr sz="5500" dirty="0"/>
          </a:p>
        </p:txBody>
      </p:sp>
      <p:sp>
        <p:nvSpPr>
          <p:cNvPr id="115" name="Google Shape;115;p12"/>
          <p:cNvSpPr txBox="1">
            <a:spLocks noGrp="1"/>
          </p:cNvSpPr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body" idx="2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</a:t>
            </a:r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sldNum" idx="12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spcFirstLastPara="1" wrap="square" lIns="223475" tIns="223475" rIns="223475" bIns="2234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592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>
            <a:spLocks noGrp="1"/>
          </p:cNvSpPr>
          <p:nvPr>
            <p:ph type="body" idx="1"/>
          </p:nvPr>
        </p:nvSpPr>
        <p:spPr>
          <a:xfrm>
            <a:off x="1524000" y="4826000"/>
            <a:ext cx="21336000" cy="88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dirty="0"/>
              <a:t>Insert</a:t>
            </a:r>
            <a:endParaRPr sz="5500" dirty="0"/>
          </a:p>
          <a:p>
            <a:pPr marL="1371600" lvl="0" indent="-577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sz="5500" dirty="0"/>
              <a:t>Insert like you normally would for a BST</a:t>
            </a:r>
            <a:endParaRPr sz="5500" dirty="0"/>
          </a:p>
          <a:p>
            <a:pPr marL="1371600" lvl="0" indent="-577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sz="5500" b="1" dirty="0"/>
              <a:t>Rebalance the tree. </a:t>
            </a:r>
            <a:endParaRPr sz="5500" b="1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5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dirty="0"/>
              <a:t>Delete</a:t>
            </a:r>
            <a:endParaRPr sz="5500" dirty="0"/>
          </a:p>
          <a:p>
            <a:pPr marL="1371600" lvl="0" indent="-577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sz="5500" dirty="0"/>
              <a:t>Delete like you normally would for a BST</a:t>
            </a:r>
            <a:endParaRPr sz="5500" dirty="0"/>
          </a:p>
          <a:p>
            <a:pPr marL="1371600" lvl="0" indent="-577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sz="5500" b="1" dirty="0"/>
              <a:t>Rebalance the tree.</a:t>
            </a:r>
            <a:endParaRPr sz="5500" b="1" dirty="0"/>
          </a:p>
        </p:txBody>
      </p:sp>
      <p:sp>
        <p:nvSpPr>
          <p:cNvPr id="168" name="Google Shape;168;p14"/>
          <p:cNvSpPr txBox="1">
            <a:spLocks noGrp="1"/>
          </p:cNvSpPr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69" name="Google Shape;169;p14"/>
          <p:cNvSpPr txBox="1">
            <a:spLocks noGrp="1"/>
          </p:cNvSpPr>
          <p:nvPr>
            <p:ph type="body" idx="2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Maintaining balance</a:t>
            </a:r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sldNum" idx="12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spcFirstLastPara="1" wrap="square" lIns="223475" tIns="223475" rIns="223475" bIns="2234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0428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6A717D"/>
      </a:dk1>
      <a:lt1>
        <a:srgbClr val="EDEEF1"/>
      </a:lt1>
      <a:dk2>
        <a:srgbClr val="25ED17"/>
      </a:dk2>
      <a:lt2>
        <a:srgbClr val="25ED15"/>
      </a:lt2>
      <a:accent1>
        <a:srgbClr val="5890FF"/>
      </a:accent1>
      <a:accent2>
        <a:srgbClr val="FFFFFF"/>
      </a:accent2>
      <a:accent3>
        <a:srgbClr val="6BCEBB"/>
      </a:accent3>
      <a:accent4>
        <a:srgbClr val="54C7EC"/>
      </a:accent4>
      <a:accent5>
        <a:srgbClr val="F34F46"/>
      </a:accent5>
      <a:accent6>
        <a:srgbClr val="FCD872"/>
      </a:accent6>
      <a:hlink>
        <a:srgbClr val="0000FF"/>
      </a:hlink>
      <a:folHlink>
        <a:srgbClr val="FF00FF"/>
      </a:folHlink>
    </a:clrScheme>
    <a:fontScheme name="White">
      <a:majorFont>
        <a:latin typeface="Menlo"/>
        <a:ea typeface="Menlo"/>
        <a:cs typeface="Menlo"/>
      </a:majorFont>
      <a:minorFont>
        <a:latin typeface="FreightSansLFPro Semibold"/>
        <a:ea typeface="FreightSansLFPro Semibold"/>
        <a:cs typeface="FreightSansLFPro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000" b="0" i="0" u="none" strike="noStrike" cap="none" spc="0" normalizeH="0" baseline="0">
            <a:ln>
              <a:noFill/>
            </a:ln>
            <a:solidFill>
              <a:schemeClr val="accent4">
                <a:hueOff val="1471509"/>
                <a:satOff val="-67150"/>
                <a:lumOff val="-27647"/>
              </a:schemeClr>
            </a:solidFill>
            <a:effectLst/>
            <a:uFillTx/>
            <a:latin typeface="FreightSansLFPro"/>
            <a:ea typeface="FreightSansLFPro"/>
            <a:cs typeface="FreightSansLFPro"/>
            <a:sym typeface="FreightSansLF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chemeClr val="accent5">
              <a:hueOff val="-187283"/>
              <a:satOff val="-87817"/>
              <a:lumOff val="-61372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000" b="0" i="0" u="none" strike="noStrike" cap="none" spc="0" normalizeH="0" baseline="0">
            <a:ln>
              <a:noFill/>
            </a:ln>
            <a:solidFill>
              <a:srgbClr val="6A717D"/>
            </a:solidFill>
            <a:effectLst/>
            <a:uFillTx/>
            <a:latin typeface="FreightSansLFPro"/>
            <a:ea typeface="FreightSansLFPro"/>
            <a:cs typeface="FreightSansLFPro"/>
            <a:sym typeface="FreightSansLF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White">
  <a:themeElements>
    <a:clrScheme name="Facebook">
      <a:dk1>
        <a:srgbClr val="53585F"/>
      </a:dk1>
      <a:lt1>
        <a:srgbClr val="FFFFFF"/>
      </a:lt1>
      <a:dk2>
        <a:srgbClr val="7D8490"/>
      </a:dk2>
      <a:lt2>
        <a:srgbClr val="EDEEF1"/>
      </a:lt2>
      <a:accent1>
        <a:srgbClr val="3B5998"/>
      </a:accent1>
      <a:accent2>
        <a:srgbClr val="6D84B4"/>
      </a:accent2>
      <a:accent3>
        <a:srgbClr val="D8DFEA"/>
      </a:accent3>
      <a:accent4>
        <a:srgbClr val="FBC300"/>
      </a:accent4>
      <a:accent5>
        <a:srgbClr val="FBEAAD"/>
      </a:accent5>
      <a:accent6>
        <a:srgbClr val="5890FF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25ED17"/>
      </a:dk2>
      <a:lt2>
        <a:srgbClr val="25ED15"/>
      </a:lt2>
      <a:accent1>
        <a:srgbClr val="5890FF"/>
      </a:accent1>
      <a:accent2>
        <a:srgbClr val="FFFFFF"/>
      </a:accent2>
      <a:accent3>
        <a:srgbClr val="6BCEBB"/>
      </a:accent3>
      <a:accent4>
        <a:srgbClr val="54C7EC"/>
      </a:accent4>
      <a:accent5>
        <a:srgbClr val="F34F46"/>
      </a:accent5>
      <a:accent6>
        <a:srgbClr val="FCD872"/>
      </a:accent6>
      <a:hlink>
        <a:srgbClr val="0000FF"/>
      </a:hlink>
      <a:folHlink>
        <a:srgbClr val="FF00FF"/>
      </a:folHlink>
    </a:clrScheme>
    <a:fontScheme name="White">
      <a:majorFont>
        <a:latin typeface="Menlo"/>
        <a:ea typeface="Menlo"/>
        <a:cs typeface="Menlo"/>
      </a:majorFont>
      <a:minorFont>
        <a:latin typeface="FreightSansLFPro Semibold"/>
        <a:ea typeface="FreightSansLFPro Semibold"/>
        <a:cs typeface="FreightSansLFPro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000" b="0" i="0" u="none" strike="noStrike" cap="none" spc="0" normalizeH="0" baseline="0">
            <a:ln>
              <a:noFill/>
            </a:ln>
            <a:solidFill>
              <a:schemeClr val="accent4">
                <a:hueOff val="1471509"/>
                <a:satOff val="-67150"/>
                <a:lumOff val="-27647"/>
              </a:schemeClr>
            </a:solidFill>
            <a:effectLst/>
            <a:uFillTx/>
            <a:latin typeface="FreightSansLFPro"/>
            <a:ea typeface="FreightSansLFPro"/>
            <a:cs typeface="FreightSansLFPro"/>
            <a:sym typeface="FreightSansLF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chemeClr val="accent5">
              <a:hueOff val="-187283"/>
              <a:satOff val="-87817"/>
              <a:lumOff val="-61372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000" b="0" i="0" u="none" strike="noStrike" cap="none" spc="0" normalizeH="0" baseline="0">
            <a:ln>
              <a:noFill/>
            </a:ln>
            <a:solidFill>
              <a:srgbClr val="6A717D"/>
            </a:solidFill>
            <a:effectLst/>
            <a:uFillTx/>
            <a:latin typeface="FreightSansLFPro"/>
            <a:ea typeface="FreightSansLFPro"/>
            <a:cs typeface="FreightSansLFPro"/>
            <a:sym typeface="FreightSansLF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7689</TotalTime>
  <Words>334</Words>
  <Application>Microsoft Office PowerPoint</Application>
  <PresentationFormat>Custom</PresentationFormat>
  <Paragraphs>130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FreightSansLFPro</vt:lpstr>
      <vt:lpstr>FreightSansLFPro Medium</vt:lpstr>
      <vt:lpstr>FreightSansLFPro Semibold</vt:lpstr>
      <vt:lpstr>Gill Sans</vt:lpstr>
      <vt:lpstr>Helvetica Neue</vt:lpstr>
      <vt:lpstr>Lucida Grande</vt:lpstr>
      <vt:lpstr>Menlo</vt:lpstr>
      <vt:lpstr>Arial</vt:lpstr>
      <vt:lpstr>Times</vt:lpstr>
      <vt:lpstr>White</vt:lpstr>
      <vt:lpstr>1_White</vt:lpstr>
      <vt:lpstr>PowerPoint Presentation</vt:lpstr>
      <vt:lpstr>PowerPoint Presentation</vt:lpstr>
      <vt:lpstr>BST Performance</vt:lpstr>
      <vt:lpstr>BST Performance</vt:lpstr>
      <vt:lpstr>PowerPoint Presentation</vt:lpstr>
      <vt:lpstr>BST Performance</vt:lpstr>
      <vt:lpstr>Self-Balancing Search Trees</vt:lpstr>
      <vt:lpstr>AVL Trees</vt:lpstr>
      <vt:lpstr>AVL Trees</vt:lpstr>
      <vt:lpstr>AVL Trees</vt:lpstr>
      <vt:lpstr>AVL Trees</vt:lpstr>
      <vt:lpstr>AVL Trees</vt:lpstr>
      <vt:lpstr>AVL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Jun Yi</cp:lastModifiedBy>
  <cp:revision>42</cp:revision>
  <cp:lastPrinted>2019-11-06T15:10:27Z</cp:lastPrinted>
  <dcterms:modified xsi:type="dcterms:W3CDTF">2021-11-10T19:17:02Z</dcterms:modified>
</cp:coreProperties>
</file>