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5" r:id="rId17"/>
    <p:sldId id="276" r:id="rId18"/>
    <p:sldId id="277" r:id="rId19"/>
    <p:sldId id="278" r:id="rId20"/>
    <p:sldId id="281" r:id="rId21"/>
    <p:sldId id="282" r:id="rId22"/>
  </p:sldIdLst>
  <p:sldSz cx="24384000" cy="13716000"/>
  <p:notesSz cx="6858000" cy="9144000"/>
  <p:embeddedFontLst>
    <p:embeddedFont>
      <p:font typeface="Gill Sans" panose="02010600030101010101" charset="0"/>
      <p:regular r:id="rId24"/>
      <p:bold r:id="rId25"/>
    </p:embeddedFont>
    <p:embeddedFont>
      <p:font typeface="Merriweather Sans" pitchFamily="2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320" userDrawn="1">
          <p15:clr>
            <a:srgbClr val="A4A3A4"/>
          </p15:clr>
        </p15:guide>
        <p15:guide id="2" pos="7680" userDrawn="1">
          <p15:clr>
            <a:srgbClr val="A4A3A4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7" roundtripDataSignature="AMtx7mjaKOrKxl057ZGGzlvomVpuxm5aR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30" d="100"/>
          <a:sy n="30" d="100"/>
        </p:scale>
        <p:origin x="459" y="42"/>
      </p:cViewPr>
      <p:guideLst>
        <p:guide orient="horz" pos="432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7" Type="http://customschemas.google.com/relationships/presentationmetadata" Target="meta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7e4e4d82a2_0_14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g7e4e4d82a2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7e4e4d82a2_0_16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g7e4e4d82a2_0_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7e4e4d82a2_0_16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g7e4e4d82a2_0_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e4e4d82a2_0_17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g7e4e4d82a2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7e4e4d82a2_0_18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g7e4e4d82a2_0_1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7e4e4d82a2_0_18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g7e4e4d82a2_0_1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7e4e4d82a2_0_7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g7e4e4d82a2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7e4e4d82a2_0_8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g7e4e4d82a2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7e4e4d82a2_0_10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g7e4e4d82a2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7e4e4d82a2_0_1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g7e4e4d82a2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7e4e4d82a2_0_1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g7e4e4d82a2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7e4e4d82a2_0_15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7e4e4d82a2_0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7e4e4d82a2_0_14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g7e4e4d82a2_0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resentation Title" type="tx">
  <p:cSld name="TITLE_AND_BODY">
    <p:bg>
      <p:bgPr>
        <a:solidFill>
          <a:srgbClr val="E9EAED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5"/>
          <p:cNvSpPr txBox="1">
            <a:spLocks noGrp="1"/>
          </p:cNvSpPr>
          <p:nvPr>
            <p:ph type="body" idx="1"/>
          </p:nvPr>
        </p:nvSpPr>
        <p:spPr>
          <a:xfrm>
            <a:off x="1529823" y="5909061"/>
            <a:ext cx="22353996" cy="1529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marL="457200" lvl="0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266B0"/>
              </a:buClr>
              <a:buSzPts val="12000"/>
              <a:buFont typeface="Arial"/>
              <a:buNone/>
              <a:defRPr sz="12000">
                <a:solidFill>
                  <a:srgbClr val="4266B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5pPr>
            <a:lvl6pPr marL="2743200" lvl="5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6pPr>
            <a:lvl7pPr marL="3200400" lvl="6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7pPr>
            <a:lvl8pPr marL="3657600" lvl="7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8pPr>
            <a:lvl9pPr marL="4114800" lvl="8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2" name="Google Shape;12;p25"/>
          <p:cNvSpPr txBox="1">
            <a:spLocks noGrp="1"/>
          </p:cNvSpPr>
          <p:nvPr>
            <p:ph type="body" idx="2"/>
          </p:nvPr>
        </p:nvSpPr>
        <p:spPr>
          <a:xfrm>
            <a:off x="1529823" y="10632259"/>
            <a:ext cx="22353996" cy="7581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Arial"/>
              <a:buNone/>
              <a:defRPr sz="6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5pPr>
            <a:lvl6pPr marL="2743200" lvl="5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6pPr>
            <a:lvl7pPr marL="3200400" lvl="6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7pPr>
            <a:lvl8pPr marL="3657600" lvl="7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8pPr>
            <a:lvl9pPr marL="4114800" lvl="8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5"/>
          <p:cNvSpPr txBox="1">
            <a:spLocks noGrp="1"/>
          </p:cNvSpPr>
          <p:nvPr>
            <p:ph type="body" idx="3"/>
          </p:nvPr>
        </p:nvSpPr>
        <p:spPr>
          <a:xfrm>
            <a:off x="1529823" y="11629054"/>
            <a:ext cx="22353996" cy="643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78D9C"/>
              </a:buClr>
              <a:buSzPts val="5000"/>
              <a:buFont typeface="Arial"/>
              <a:buNone/>
              <a:defRPr sz="5000">
                <a:solidFill>
                  <a:srgbClr val="878D9C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5pPr>
            <a:lvl6pPr marL="2743200" lvl="5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6pPr>
            <a:lvl7pPr marL="3200400" lvl="6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7pPr>
            <a:lvl8pPr marL="3657600" lvl="7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8pPr>
            <a:lvl9pPr marL="4114800" lvl="8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5"/>
          <p:cNvSpPr txBox="1">
            <a:spLocks noGrp="1"/>
          </p:cNvSpPr>
          <p:nvPr>
            <p:ph type="sldNum" idx="12"/>
          </p:nvPr>
        </p:nvSpPr>
        <p:spPr>
          <a:xfrm>
            <a:off x="12020550" y="12852400"/>
            <a:ext cx="317500" cy="355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>
  <p:cSld name="Blank">
    <p:bg>
      <p:bgPr>
        <a:solidFill>
          <a:srgbClr val="E9EAED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4"/>
          <p:cNvSpPr txBox="1">
            <a:spLocks noGrp="1"/>
          </p:cNvSpPr>
          <p:nvPr>
            <p:ph type="sldNum" idx="12"/>
          </p:nvPr>
        </p:nvSpPr>
        <p:spPr>
          <a:xfrm>
            <a:off x="12020550" y="13030200"/>
            <a:ext cx="317500" cy="3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ard (Full)">
  <p:cSld name="Card (Full)">
    <p:bg>
      <p:bgPr>
        <a:solidFill>
          <a:srgbClr val="EAEAEA"/>
        </a:solidFill>
        <a:effectLst/>
      </p:bgPr>
    </p:bg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35"/>
          <p:cNvSpPr/>
          <p:nvPr/>
        </p:nvSpPr>
        <p:spPr>
          <a:xfrm>
            <a:off x="495299" y="508000"/>
            <a:ext cx="23368001" cy="12699999"/>
          </a:xfrm>
          <a:prstGeom prst="roundRect">
            <a:avLst>
              <a:gd name="adj" fmla="val 279"/>
            </a:avLst>
          </a:prstGeom>
          <a:solidFill>
            <a:schemeClr val="accent2"/>
          </a:solidFill>
          <a:ln w="12700" cap="flat" cmpd="sng">
            <a:solidFill>
              <a:srgbClr val="DBDEE2"/>
            </a:solidFill>
            <a:prstDash val="solid"/>
            <a:miter lim="400000"/>
            <a:headEnd type="none" w="sm" len="sm"/>
            <a:tailEnd type="none" w="sm" len="sm"/>
          </a:ln>
          <a:effectLst>
            <a:outerShdw blurRad="12700" dist="12700" dir="5400000" rotWithShape="0">
              <a:srgbClr val="BBC0C7"/>
            </a:outerShdw>
          </a:effectLst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9000"/>
              <a:buFont typeface="Arial"/>
              <a:buNone/>
            </a:pPr>
            <a:endParaRPr sz="9000" b="0" i="0" u="none" strike="noStrike" cap="none">
              <a:solidFill>
                <a:srgbClr val="6A717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35"/>
          <p:cNvSpPr txBox="1">
            <a:spLocks noGrp="1"/>
          </p:cNvSpPr>
          <p:nvPr>
            <p:ph type="sldNum" idx="12"/>
          </p:nvPr>
        </p:nvSpPr>
        <p:spPr>
          <a:xfrm>
            <a:off x="12020550" y="13030200"/>
            <a:ext cx="317500" cy="3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Grid">
  <p:cSld name="Grid">
    <p:bg>
      <p:bgPr>
        <a:solidFill>
          <a:srgbClr val="E9EAED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36" descr="gri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24384001" cy="1371600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36"/>
          <p:cNvSpPr txBox="1">
            <a:spLocks noGrp="1"/>
          </p:cNvSpPr>
          <p:nvPr>
            <p:ph type="sldNum" idx="12"/>
          </p:nvPr>
        </p:nvSpPr>
        <p:spPr>
          <a:xfrm>
            <a:off x="12020550" y="12852400"/>
            <a:ext cx="317500" cy="355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Interstitial">
  <p:cSld name="Interstitial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6"/>
          <p:cNvSpPr txBox="1">
            <a:spLocks noGrp="1"/>
          </p:cNvSpPr>
          <p:nvPr>
            <p:ph type="body" idx="1"/>
          </p:nvPr>
        </p:nvSpPr>
        <p:spPr>
          <a:xfrm>
            <a:off x="1521833" y="6042152"/>
            <a:ext cx="21340333" cy="1529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Font typeface="Arial"/>
              <a:buNone/>
              <a:defRPr sz="120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5pPr>
            <a:lvl6pPr marL="2743200" lvl="5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6pPr>
            <a:lvl7pPr marL="3200400" lvl="6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7pPr>
            <a:lvl8pPr marL="3657600" lvl="7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8pPr>
            <a:lvl9pPr marL="4114800" lvl="8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6"/>
          <p:cNvSpPr txBox="1">
            <a:spLocks noGrp="1"/>
          </p:cNvSpPr>
          <p:nvPr>
            <p:ph type="sldNum" idx="12"/>
          </p:nvPr>
        </p:nvSpPr>
        <p:spPr>
          <a:xfrm>
            <a:off x="12020550" y="12852400"/>
            <a:ext cx="317500" cy="355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aragraph">
  <p:cSld name="Paragraph">
    <p:bg>
      <p:bgPr>
        <a:solidFill>
          <a:srgbClr val="E9EAED"/>
        </a:solid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7"/>
          <p:cNvSpPr txBox="1">
            <a:spLocks noGrp="1"/>
          </p:cNvSpPr>
          <p:nvPr>
            <p:ph type="body" idx="1"/>
          </p:nvPr>
        </p:nvSpPr>
        <p:spPr>
          <a:xfrm>
            <a:off x="1491288" y="1452809"/>
            <a:ext cx="21337925" cy="1276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1pPr>
            <a:lvl2pPr marL="914400" lvl="1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5pPr>
            <a:lvl6pPr marL="2743200" lvl="5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6pPr>
            <a:lvl7pPr marL="3200400" lvl="6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7pPr>
            <a:lvl8pPr marL="3657600" lvl="7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8pPr>
            <a:lvl9pPr marL="4114800" lvl="8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7"/>
          <p:cNvSpPr txBox="1">
            <a:spLocks noGrp="1"/>
          </p:cNvSpPr>
          <p:nvPr>
            <p:ph type="body" idx="2"/>
          </p:nvPr>
        </p:nvSpPr>
        <p:spPr>
          <a:xfrm>
            <a:off x="1491288" y="2844887"/>
            <a:ext cx="21337925" cy="765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Arial"/>
              <a:buNone/>
              <a:defRPr sz="6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5pPr>
            <a:lvl6pPr marL="2743200" lvl="5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6pPr>
            <a:lvl7pPr marL="3200400" lvl="6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7pPr>
            <a:lvl8pPr marL="3657600" lvl="7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8pPr>
            <a:lvl9pPr marL="4114800" lvl="8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7"/>
          <p:cNvSpPr txBox="1">
            <a:spLocks noGrp="1"/>
          </p:cNvSpPr>
          <p:nvPr>
            <p:ph type="body" idx="3"/>
          </p:nvPr>
        </p:nvSpPr>
        <p:spPr>
          <a:xfrm>
            <a:off x="1529388" y="4821090"/>
            <a:ext cx="21337925" cy="5436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  <a:defRPr sz="7000"/>
            </a:lvl1pPr>
            <a:lvl2pPr marL="914400" lvl="1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5pPr>
            <a:lvl6pPr marL="2743200" lvl="5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6pPr>
            <a:lvl7pPr marL="3200400" lvl="6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7pPr>
            <a:lvl8pPr marL="3657600" lvl="7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8pPr>
            <a:lvl9pPr marL="4114800" lvl="8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7"/>
          <p:cNvSpPr txBox="1">
            <a:spLocks noGrp="1"/>
          </p:cNvSpPr>
          <p:nvPr>
            <p:ph type="sldNum" idx="12"/>
          </p:nvPr>
        </p:nvSpPr>
        <p:spPr>
          <a:xfrm>
            <a:off x="12020550" y="12852400"/>
            <a:ext cx="317500" cy="355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ullets with Subtitle">
  <p:cSld name="Bullets with Subtitle">
    <p:bg>
      <p:bgPr>
        <a:solidFill>
          <a:srgbClr val="E9EAED"/>
        </a:soli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8"/>
          <p:cNvSpPr txBox="1">
            <a:spLocks noGrp="1"/>
          </p:cNvSpPr>
          <p:nvPr>
            <p:ph type="body" idx="1"/>
          </p:nvPr>
        </p:nvSpPr>
        <p:spPr>
          <a:xfrm>
            <a:off x="1529388" y="4834831"/>
            <a:ext cx="21337925" cy="6569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1pPr>
            <a:lvl2pPr marL="914400" lvl="1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5pPr>
            <a:lvl6pPr marL="2743200" lvl="5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6pPr>
            <a:lvl7pPr marL="3200400" lvl="6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7pPr>
            <a:lvl8pPr marL="3657600" lvl="7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8pPr>
            <a:lvl9pPr marL="4114800" lvl="8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8"/>
          <p:cNvSpPr txBox="1">
            <a:spLocks noGrp="1"/>
          </p:cNvSpPr>
          <p:nvPr>
            <p:ph type="body" idx="2"/>
          </p:nvPr>
        </p:nvSpPr>
        <p:spPr>
          <a:xfrm>
            <a:off x="1491288" y="1452809"/>
            <a:ext cx="21337925" cy="1276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1pPr>
            <a:lvl2pPr marL="914400" lvl="1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5pPr>
            <a:lvl6pPr marL="2743200" lvl="5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6pPr>
            <a:lvl7pPr marL="3200400" lvl="6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7pPr>
            <a:lvl8pPr marL="3657600" lvl="7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8pPr>
            <a:lvl9pPr marL="4114800" lvl="8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8"/>
          <p:cNvSpPr txBox="1">
            <a:spLocks noGrp="1"/>
          </p:cNvSpPr>
          <p:nvPr>
            <p:ph type="body" idx="3"/>
          </p:nvPr>
        </p:nvSpPr>
        <p:spPr>
          <a:xfrm>
            <a:off x="1491288" y="2844887"/>
            <a:ext cx="21337925" cy="765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Arial"/>
              <a:buNone/>
              <a:defRPr sz="6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5pPr>
            <a:lvl6pPr marL="2743200" lvl="5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6pPr>
            <a:lvl7pPr marL="3200400" lvl="6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7pPr>
            <a:lvl8pPr marL="3657600" lvl="7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8pPr>
            <a:lvl9pPr marL="4114800" lvl="8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8"/>
          <p:cNvSpPr txBox="1">
            <a:spLocks noGrp="1"/>
          </p:cNvSpPr>
          <p:nvPr>
            <p:ph type="sldNum" idx="12"/>
          </p:nvPr>
        </p:nvSpPr>
        <p:spPr>
          <a:xfrm>
            <a:off x="12020550" y="12852400"/>
            <a:ext cx="317500" cy="355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ogo — Horizontal" type="title">
  <p:cSld name="TITLE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9"/>
          <p:cNvSpPr txBox="1">
            <a:spLocks noGrp="1"/>
          </p:cNvSpPr>
          <p:nvPr>
            <p:ph type="sldNum" idx="12"/>
          </p:nvPr>
        </p:nvSpPr>
        <p:spPr>
          <a:xfrm>
            <a:off x="12020550" y="12852400"/>
            <a:ext cx="317500" cy="355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ullets">
  <p:cSld name="Bullets">
    <p:bg>
      <p:bgPr>
        <a:solidFill>
          <a:srgbClr val="E9EAED"/>
        </a:solid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30"/>
          <p:cNvSpPr txBox="1">
            <a:spLocks noGrp="1"/>
          </p:cNvSpPr>
          <p:nvPr>
            <p:ph type="body" idx="1"/>
          </p:nvPr>
        </p:nvSpPr>
        <p:spPr>
          <a:xfrm>
            <a:off x="1529388" y="3806131"/>
            <a:ext cx="21337925" cy="61568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1pPr>
            <a:lvl2pPr marL="914400" lvl="1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5pPr>
            <a:lvl6pPr marL="2743200" lvl="5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6pPr>
            <a:lvl7pPr marL="3200400" lvl="6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7pPr>
            <a:lvl8pPr marL="3657600" lvl="7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8pPr>
            <a:lvl9pPr marL="4114800" lvl="8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30"/>
          <p:cNvSpPr txBox="1">
            <a:spLocks noGrp="1"/>
          </p:cNvSpPr>
          <p:nvPr>
            <p:ph type="body" idx="2"/>
          </p:nvPr>
        </p:nvSpPr>
        <p:spPr>
          <a:xfrm>
            <a:off x="1491288" y="1452809"/>
            <a:ext cx="21337925" cy="1276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1pPr>
            <a:lvl2pPr marL="914400" lvl="1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5pPr>
            <a:lvl6pPr marL="2743200" lvl="5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6pPr>
            <a:lvl7pPr marL="3200400" lvl="6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7pPr>
            <a:lvl8pPr marL="3657600" lvl="7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8pPr>
            <a:lvl9pPr marL="4114800" lvl="8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30"/>
          <p:cNvSpPr txBox="1">
            <a:spLocks noGrp="1"/>
          </p:cNvSpPr>
          <p:nvPr>
            <p:ph type="sldNum" idx="12"/>
          </p:nvPr>
        </p:nvSpPr>
        <p:spPr>
          <a:xfrm>
            <a:off x="12020550" y="12852400"/>
            <a:ext cx="317500" cy="355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Quotes">
  <p:cSld name="Quotes">
    <p:bg>
      <p:bgPr>
        <a:solidFill>
          <a:srgbClr val="E9EAED"/>
        </a:soli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1"/>
          <p:cNvSpPr/>
          <p:nvPr/>
        </p:nvSpPr>
        <p:spPr>
          <a:xfrm>
            <a:off x="495299" y="508000"/>
            <a:ext cx="23368001" cy="12699999"/>
          </a:xfrm>
          <a:prstGeom prst="roundRect">
            <a:avLst>
              <a:gd name="adj" fmla="val 279"/>
            </a:avLst>
          </a:prstGeom>
          <a:solidFill>
            <a:schemeClr val="accent2"/>
          </a:solidFill>
          <a:ln w="12700" cap="flat" cmpd="sng">
            <a:solidFill>
              <a:srgbClr val="DBDEE2"/>
            </a:solidFill>
            <a:prstDash val="solid"/>
            <a:miter lim="400000"/>
            <a:headEnd type="none" w="sm" len="sm"/>
            <a:tailEnd type="none" w="sm" len="sm"/>
          </a:ln>
          <a:effectLst>
            <a:outerShdw blurRad="12700" dist="12700" dir="5400000" rotWithShape="0">
              <a:srgbClr val="BBC0C7"/>
            </a:outerShdw>
          </a:effectLst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9000"/>
              <a:buFont typeface="Arial"/>
              <a:buNone/>
            </a:pPr>
            <a:endParaRPr sz="9000" b="0" i="0" u="none" strike="noStrike" cap="none">
              <a:solidFill>
                <a:srgbClr val="6A717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31"/>
          <p:cNvSpPr txBox="1">
            <a:spLocks noGrp="1"/>
          </p:cNvSpPr>
          <p:nvPr>
            <p:ph type="body" idx="1"/>
          </p:nvPr>
        </p:nvSpPr>
        <p:spPr>
          <a:xfrm>
            <a:off x="1534249" y="4190877"/>
            <a:ext cx="21338857" cy="53342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1pPr>
            <a:lvl2pPr marL="914400" lvl="1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5pPr>
            <a:lvl6pPr marL="2743200" lvl="5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6pPr>
            <a:lvl7pPr marL="3200400" lvl="6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7pPr>
            <a:lvl8pPr marL="3657600" lvl="7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8pPr>
            <a:lvl9pPr marL="4114800" lvl="8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31"/>
          <p:cNvSpPr txBox="1">
            <a:spLocks noGrp="1"/>
          </p:cNvSpPr>
          <p:nvPr>
            <p:ph type="body" idx="2"/>
          </p:nvPr>
        </p:nvSpPr>
        <p:spPr>
          <a:xfrm>
            <a:off x="1522572" y="11749991"/>
            <a:ext cx="21338855" cy="553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None/>
              <a:defRPr sz="4400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5pPr>
            <a:lvl6pPr marL="2743200" lvl="5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6pPr>
            <a:lvl7pPr marL="3200400" lvl="6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7pPr>
            <a:lvl8pPr marL="3657600" lvl="7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8pPr>
            <a:lvl9pPr marL="4114800" lvl="8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31"/>
          <p:cNvSpPr txBox="1">
            <a:spLocks noGrp="1"/>
          </p:cNvSpPr>
          <p:nvPr>
            <p:ph type="sldNum" idx="12"/>
          </p:nvPr>
        </p:nvSpPr>
        <p:spPr>
          <a:xfrm>
            <a:off x="12020550" y="12852400"/>
            <a:ext cx="317500" cy="355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Graphs / Charts">
  <p:cSld name="Graphs / Charts">
    <p:bg>
      <p:bgPr>
        <a:solidFill>
          <a:srgbClr val="E9EAED"/>
        </a:solid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32"/>
          <p:cNvSpPr/>
          <p:nvPr/>
        </p:nvSpPr>
        <p:spPr>
          <a:xfrm>
            <a:off x="495299" y="508000"/>
            <a:ext cx="23368001" cy="12699999"/>
          </a:xfrm>
          <a:prstGeom prst="roundRect">
            <a:avLst>
              <a:gd name="adj" fmla="val 279"/>
            </a:avLst>
          </a:prstGeom>
          <a:solidFill>
            <a:schemeClr val="accent2"/>
          </a:solidFill>
          <a:ln w="12700" cap="flat" cmpd="sng">
            <a:solidFill>
              <a:srgbClr val="DBDEE2"/>
            </a:solidFill>
            <a:prstDash val="solid"/>
            <a:miter lim="400000"/>
            <a:headEnd type="none" w="sm" len="sm"/>
            <a:tailEnd type="none" w="sm" len="sm"/>
          </a:ln>
          <a:effectLst>
            <a:outerShdw blurRad="12700" dist="12700" dir="5400000" rotWithShape="0">
              <a:srgbClr val="BBC0C7"/>
            </a:outerShdw>
          </a:effectLst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9000"/>
              <a:buFont typeface="Arial"/>
              <a:buNone/>
            </a:pPr>
            <a:endParaRPr sz="9000" b="0" i="0" u="none" strike="noStrike" cap="none">
              <a:solidFill>
                <a:srgbClr val="6A717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32"/>
          <p:cNvSpPr txBox="1">
            <a:spLocks noGrp="1"/>
          </p:cNvSpPr>
          <p:nvPr>
            <p:ph type="body" idx="1"/>
          </p:nvPr>
        </p:nvSpPr>
        <p:spPr>
          <a:xfrm>
            <a:off x="1516688" y="12443032"/>
            <a:ext cx="21341939" cy="388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ADB2BB"/>
              </a:buClr>
              <a:buSzPts val="3100"/>
              <a:buFont typeface="Arial"/>
              <a:buNone/>
              <a:defRPr sz="3100">
                <a:solidFill>
                  <a:srgbClr val="ADB2BB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5pPr>
            <a:lvl6pPr marL="2743200" lvl="5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6pPr>
            <a:lvl7pPr marL="3200400" lvl="6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7pPr>
            <a:lvl8pPr marL="3657600" lvl="7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8pPr>
            <a:lvl9pPr marL="4114800" lvl="8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32"/>
          <p:cNvSpPr txBox="1">
            <a:spLocks noGrp="1"/>
          </p:cNvSpPr>
          <p:nvPr>
            <p:ph type="body" idx="2"/>
          </p:nvPr>
        </p:nvSpPr>
        <p:spPr>
          <a:xfrm>
            <a:off x="1491288" y="1452809"/>
            <a:ext cx="21337925" cy="1276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1pPr>
            <a:lvl2pPr marL="914400" lvl="1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5pPr>
            <a:lvl6pPr marL="2743200" lvl="5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6pPr>
            <a:lvl7pPr marL="3200400" lvl="6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7pPr>
            <a:lvl8pPr marL="3657600" lvl="7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8pPr>
            <a:lvl9pPr marL="4114800" lvl="8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32"/>
          <p:cNvSpPr txBox="1">
            <a:spLocks noGrp="1"/>
          </p:cNvSpPr>
          <p:nvPr>
            <p:ph type="body" idx="3"/>
          </p:nvPr>
        </p:nvSpPr>
        <p:spPr>
          <a:xfrm>
            <a:off x="1491288" y="2844887"/>
            <a:ext cx="21337925" cy="765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Arial"/>
              <a:buNone/>
              <a:defRPr sz="6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5pPr>
            <a:lvl6pPr marL="2743200" lvl="5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6pPr>
            <a:lvl7pPr marL="3200400" lvl="6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7pPr>
            <a:lvl8pPr marL="3657600" lvl="7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8pPr>
            <a:lvl9pPr marL="4114800" lvl="8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32"/>
          <p:cNvSpPr txBox="1">
            <a:spLocks noGrp="1"/>
          </p:cNvSpPr>
          <p:nvPr>
            <p:ph type="sldNum" idx="12"/>
          </p:nvPr>
        </p:nvSpPr>
        <p:spPr>
          <a:xfrm>
            <a:off x="12020550" y="12852400"/>
            <a:ext cx="317500" cy="355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de">
  <p:cSld name="Code">
    <p:bg>
      <p:bgPr>
        <a:solidFill>
          <a:srgbClr val="000000"/>
        </a:solid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3"/>
          <p:cNvSpPr txBox="1">
            <a:spLocks noGrp="1"/>
          </p:cNvSpPr>
          <p:nvPr>
            <p:ph type="body" idx="1"/>
          </p:nvPr>
        </p:nvSpPr>
        <p:spPr>
          <a:xfrm>
            <a:off x="1525682" y="4495199"/>
            <a:ext cx="21332635" cy="77243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1pPr>
            <a:lvl2pPr marL="914400" lvl="1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5pPr>
            <a:lvl6pPr marL="2743200" lvl="5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6pPr>
            <a:lvl7pPr marL="3200400" lvl="6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7pPr>
            <a:lvl8pPr marL="3657600" lvl="7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8pPr>
            <a:lvl9pPr marL="4114800" lvl="8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3"/>
          <p:cNvSpPr txBox="1">
            <a:spLocks noGrp="1"/>
          </p:cNvSpPr>
          <p:nvPr>
            <p:ph type="body" idx="2"/>
          </p:nvPr>
        </p:nvSpPr>
        <p:spPr>
          <a:xfrm>
            <a:off x="1491288" y="2819487"/>
            <a:ext cx="21337925" cy="765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DEE2"/>
              </a:buClr>
              <a:buSzPts val="6000"/>
              <a:buFont typeface="Arial"/>
              <a:buNone/>
              <a:defRPr sz="6000">
                <a:solidFill>
                  <a:srgbClr val="DBDEE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5pPr>
            <a:lvl6pPr marL="2743200" lvl="5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6pPr>
            <a:lvl7pPr marL="3200400" lvl="6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7pPr>
            <a:lvl8pPr marL="3657600" lvl="7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8pPr>
            <a:lvl9pPr marL="4114800" lvl="8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3"/>
          <p:cNvSpPr txBox="1">
            <a:spLocks noGrp="1"/>
          </p:cNvSpPr>
          <p:nvPr>
            <p:ph type="body" idx="3"/>
          </p:nvPr>
        </p:nvSpPr>
        <p:spPr>
          <a:xfrm>
            <a:off x="1491288" y="1452809"/>
            <a:ext cx="21337925" cy="1276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0"/>
              <a:buFont typeface="Arial"/>
              <a:buNone/>
              <a:defRPr sz="100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5pPr>
            <a:lvl6pPr marL="2743200" lvl="5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6pPr>
            <a:lvl7pPr marL="3200400" lvl="6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7pPr>
            <a:lvl8pPr marL="3657600" lvl="7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8pPr>
            <a:lvl9pPr marL="4114800" lvl="8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33"/>
          <p:cNvSpPr txBox="1">
            <a:spLocks noGrp="1"/>
          </p:cNvSpPr>
          <p:nvPr>
            <p:ph type="sldNum" idx="12"/>
          </p:nvPr>
        </p:nvSpPr>
        <p:spPr>
          <a:xfrm>
            <a:off x="12020550" y="12852400"/>
            <a:ext cx="317500" cy="355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66B0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24" descr="Facebook-06-2015-White.png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7139786" y="5080000"/>
            <a:ext cx="10104428" cy="3556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24"/>
          <p:cNvSpPr txBox="1">
            <a:spLocks noGrp="1"/>
          </p:cNvSpPr>
          <p:nvPr>
            <p:ph type="title"/>
          </p:nvPr>
        </p:nvSpPr>
        <p:spPr>
          <a:xfrm>
            <a:off x="1733550" y="2305050"/>
            <a:ext cx="20897850" cy="4629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400"/>
              <a:buFont typeface="Gill Sans"/>
              <a:buNone/>
              <a:defRPr sz="11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400"/>
              <a:buFont typeface="Gill Sans"/>
              <a:buNone/>
              <a:defRPr sz="11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400"/>
              <a:buFont typeface="Gill Sans"/>
              <a:buNone/>
              <a:defRPr sz="11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400"/>
              <a:buFont typeface="Gill Sans"/>
              <a:buNone/>
              <a:defRPr sz="11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400"/>
              <a:buFont typeface="Gill Sans"/>
              <a:buNone/>
              <a:defRPr sz="11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400"/>
              <a:buFont typeface="Gill Sans"/>
              <a:buNone/>
              <a:defRPr sz="11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400"/>
              <a:buFont typeface="Gill Sans"/>
              <a:buNone/>
              <a:defRPr sz="11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400"/>
              <a:buFont typeface="Gill Sans"/>
              <a:buNone/>
              <a:defRPr sz="11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400"/>
              <a:buFont typeface="Gill Sans"/>
              <a:buNone/>
              <a:defRPr sz="11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8" name="Google Shape;8;p24"/>
          <p:cNvSpPr txBox="1">
            <a:spLocks noGrp="1"/>
          </p:cNvSpPr>
          <p:nvPr>
            <p:ph type="body" idx="1"/>
          </p:nvPr>
        </p:nvSpPr>
        <p:spPr>
          <a:xfrm>
            <a:off x="1733550" y="7067550"/>
            <a:ext cx="20897850" cy="1581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4800"/>
              <a:buFont typeface="Arial"/>
              <a:buNone/>
              <a:defRPr sz="4800" b="0" i="0" u="none" strike="noStrike" cap="none">
                <a:solidFill>
                  <a:srgbClr val="4E546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4800"/>
              <a:buFont typeface="Arial"/>
              <a:buNone/>
              <a:defRPr sz="4800" b="0" i="0" u="none" strike="noStrike" cap="none">
                <a:solidFill>
                  <a:srgbClr val="4E546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4800"/>
              <a:buFont typeface="Arial"/>
              <a:buNone/>
              <a:defRPr sz="4800" b="0" i="0" u="none" strike="noStrike" cap="none">
                <a:solidFill>
                  <a:srgbClr val="4E546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4800"/>
              <a:buFont typeface="Arial"/>
              <a:buNone/>
              <a:defRPr sz="4800" b="0" i="0" u="none" strike="noStrike" cap="none">
                <a:solidFill>
                  <a:srgbClr val="4E546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4800"/>
              <a:buFont typeface="Arial"/>
              <a:buNone/>
              <a:defRPr sz="4800" b="0" i="0" u="none" strike="noStrike" cap="none">
                <a:solidFill>
                  <a:srgbClr val="4E546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4800"/>
              <a:buFont typeface="Arial"/>
              <a:buNone/>
              <a:defRPr sz="4800" b="0" i="0" u="none" strike="noStrike" cap="none">
                <a:solidFill>
                  <a:srgbClr val="4E546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4800"/>
              <a:buFont typeface="Arial"/>
              <a:buNone/>
              <a:defRPr sz="4800" b="0" i="0" u="none" strike="noStrike" cap="none">
                <a:solidFill>
                  <a:srgbClr val="4E546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4800"/>
              <a:buFont typeface="Arial"/>
              <a:buNone/>
              <a:defRPr sz="4800" b="0" i="0" u="none" strike="noStrike" cap="none">
                <a:solidFill>
                  <a:srgbClr val="4E546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4800"/>
              <a:buFont typeface="Arial"/>
              <a:buNone/>
              <a:defRPr sz="4800" b="0" i="0" u="none" strike="noStrike" cap="none">
                <a:solidFill>
                  <a:srgbClr val="4E546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24"/>
          <p:cNvSpPr txBox="1">
            <a:spLocks noGrp="1"/>
          </p:cNvSpPr>
          <p:nvPr>
            <p:ph type="sldNum" idx="12"/>
          </p:nvPr>
        </p:nvSpPr>
        <p:spPr>
          <a:xfrm>
            <a:off x="12020550" y="12852400"/>
            <a:ext cx="317500" cy="355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Q2sFmqvpBe0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AEA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"/>
          <p:cNvSpPr txBox="1">
            <a:spLocks noGrp="1"/>
          </p:cNvSpPr>
          <p:nvPr>
            <p:ph type="body" idx="1"/>
          </p:nvPr>
        </p:nvSpPr>
        <p:spPr>
          <a:xfrm>
            <a:off x="1529823" y="4453799"/>
            <a:ext cx="22353996" cy="29843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266B0"/>
              </a:buClr>
              <a:buSzPts val="12000"/>
              <a:buFont typeface="Arial"/>
              <a:buNone/>
            </a:pPr>
            <a:r>
              <a:rPr lang="en-US"/>
              <a:t>CSC 2720: Data Structures and Algorithms</a:t>
            </a:r>
            <a:endParaRPr/>
          </a:p>
        </p:txBody>
      </p:sp>
      <p:sp>
        <p:nvSpPr>
          <p:cNvPr id="63" name="Google Shape;63;p1"/>
          <p:cNvSpPr txBox="1">
            <a:spLocks noGrp="1"/>
          </p:cNvSpPr>
          <p:nvPr>
            <p:ph type="body" idx="2"/>
          </p:nvPr>
        </p:nvSpPr>
        <p:spPr>
          <a:xfrm>
            <a:off x="1529823" y="10632259"/>
            <a:ext cx="22353996" cy="7581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Arial"/>
              <a:buNone/>
            </a:pPr>
            <a:r>
              <a:rPr lang="en-US" dirty="0"/>
              <a:t>Jun Yi</a:t>
            </a:r>
            <a:endParaRPr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F0B379-44C7-4A26-AB21-48AA2A26DD7A}"/>
              </a:ext>
            </a:extLst>
          </p:cNvPr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7e4e4d82a2_0_143"/>
          <p:cNvSpPr txBox="1">
            <a:spLocks noGrp="1"/>
          </p:cNvSpPr>
          <p:nvPr>
            <p:ph type="body" idx="1"/>
          </p:nvPr>
        </p:nvSpPr>
        <p:spPr>
          <a:xfrm>
            <a:off x="1491288" y="1452809"/>
            <a:ext cx="21337800" cy="12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266B0"/>
              </a:buClr>
              <a:buSzPts val="10000"/>
              <a:buFont typeface="Arial"/>
              <a:buNone/>
            </a:pPr>
            <a:r>
              <a:rPr lang="en-US" sz="10000">
                <a:solidFill>
                  <a:srgbClr val="4266B0"/>
                </a:solidFill>
              </a:rPr>
              <a:t>Recursion Stack: </a:t>
            </a:r>
            <a:r>
              <a:rPr lang="en-US" sz="10000" b="0" i="0" u="none" strike="noStrike" cap="none">
                <a:solidFill>
                  <a:srgbClr val="4266B0"/>
                </a:solidFill>
                <a:latin typeface="Arial"/>
                <a:ea typeface="Arial"/>
                <a:cs typeface="Arial"/>
                <a:sym typeface="Arial"/>
              </a:rPr>
              <a:t>Summing Integers</a:t>
            </a:r>
            <a:endParaRPr/>
          </a:p>
        </p:txBody>
      </p:sp>
      <p:sp>
        <p:nvSpPr>
          <p:cNvPr id="144" name="Google Shape;144;g7e4e4d82a2_0_143"/>
          <p:cNvSpPr txBox="1">
            <a:spLocks noGrp="1"/>
          </p:cNvSpPr>
          <p:nvPr>
            <p:ph type="body" idx="2"/>
          </p:nvPr>
        </p:nvSpPr>
        <p:spPr>
          <a:xfrm>
            <a:off x="1491288" y="2844887"/>
            <a:ext cx="21337800" cy="7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Arial"/>
              <a:buNone/>
            </a:pPr>
            <a:endParaRPr/>
          </a:p>
        </p:txBody>
      </p:sp>
      <p:sp>
        <p:nvSpPr>
          <p:cNvPr id="145" name="Google Shape;145;g7e4e4d82a2_0_143"/>
          <p:cNvSpPr txBox="1">
            <a:spLocks noGrp="1"/>
          </p:cNvSpPr>
          <p:nvPr>
            <p:ph type="body" idx="3"/>
          </p:nvPr>
        </p:nvSpPr>
        <p:spPr>
          <a:xfrm>
            <a:off x="1529388" y="4821090"/>
            <a:ext cx="21337800" cy="54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r>
              <a:rPr lang="en-US"/>
              <a:t>sum1ToN(3) → return 3 + sum1ToN(2)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r>
              <a:rPr lang="en-US"/>
              <a:t>sum1ToN(2) → return 2 + sum1ToN(1)</a:t>
            </a:r>
            <a:endParaRPr>
              <a:solidFill>
                <a:schemeClr val="accent1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endParaRPr>
              <a:solidFill>
                <a:srgbClr val="09885A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 thruBlk="1"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7e4e4d82a2_0_161"/>
          <p:cNvSpPr txBox="1">
            <a:spLocks noGrp="1"/>
          </p:cNvSpPr>
          <p:nvPr>
            <p:ph type="body" idx="1"/>
          </p:nvPr>
        </p:nvSpPr>
        <p:spPr>
          <a:xfrm>
            <a:off x="1491288" y="1452809"/>
            <a:ext cx="21337800" cy="12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266B0"/>
              </a:buClr>
              <a:buSzPts val="10000"/>
              <a:buFont typeface="Arial"/>
              <a:buNone/>
            </a:pPr>
            <a:r>
              <a:rPr lang="en-US" sz="10000">
                <a:solidFill>
                  <a:srgbClr val="4266B0"/>
                </a:solidFill>
              </a:rPr>
              <a:t>Recursion Stack: </a:t>
            </a:r>
            <a:r>
              <a:rPr lang="en-US" sz="10000" b="0" i="0" u="none" strike="noStrike" cap="none">
                <a:solidFill>
                  <a:srgbClr val="4266B0"/>
                </a:solidFill>
                <a:latin typeface="Arial"/>
                <a:ea typeface="Arial"/>
                <a:cs typeface="Arial"/>
                <a:sym typeface="Arial"/>
              </a:rPr>
              <a:t>Summing Integers</a:t>
            </a:r>
            <a:endParaRPr/>
          </a:p>
        </p:txBody>
      </p:sp>
      <p:sp>
        <p:nvSpPr>
          <p:cNvPr id="151" name="Google Shape;151;g7e4e4d82a2_0_161"/>
          <p:cNvSpPr txBox="1">
            <a:spLocks noGrp="1"/>
          </p:cNvSpPr>
          <p:nvPr>
            <p:ph type="body" idx="2"/>
          </p:nvPr>
        </p:nvSpPr>
        <p:spPr>
          <a:xfrm>
            <a:off x="1491288" y="2844887"/>
            <a:ext cx="21337800" cy="7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Arial"/>
              <a:buNone/>
            </a:pPr>
            <a:endParaRPr/>
          </a:p>
        </p:txBody>
      </p:sp>
      <p:sp>
        <p:nvSpPr>
          <p:cNvPr id="152" name="Google Shape;152;g7e4e4d82a2_0_161"/>
          <p:cNvSpPr txBox="1">
            <a:spLocks noGrp="1"/>
          </p:cNvSpPr>
          <p:nvPr>
            <p:ph type="body" idx="3"/>
          </p:nvPr>
        </p:nvSpPr>
        <p:spPr>
          <a:xfrm>
            <a:off x="1529388" y="4821090"/>
            <a:ext cx="21337800" cy="54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r>
              <a:rPr lang="en-US"/>
              <a:t>sum1ToN(3) → return 3  + sum1ToN(2)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r>
              <a:rPr lang="en-US"/>
              <a:t>sum1ToN(2) → return 2 + sum1ToN(1)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r>
              <a:rPr lang="en-US"/>
              <a:t>sum1ToN(1) 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endParaRPr>
              <a:solidFill>
                <a:srgbClr val="09885A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 thruBlk="1"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7e4e4d82a2_0_167"/>
          <p:cNvSpPr txBox="1">
            <a:spLocks noGrp="1"/>
          </p:cNvSpPr>
          <p:nvPr>
            <p:ph type="body" idx="1"/>
          </p:nvPr>
        </p:nvSpPr>
        <p:spPr>
          <a:xfrm>
            <a:off x="1491288" y="1452809"/>
            <a:ext cx="21337800" cy="12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266B0"/>
              </a:buClr>
              <a:buSzPts val="10000"/>
              <a:buFont typeface="Arial"/>
              <a:buNone/>
            </a:pPr>
            <a:r>
              <a:rPr lang="en-US" sz="10000">
                <a:solidFill>
                  <a:srgbClr val="4266B0"/>
                </a:solidFill>
              </a:rPr>
              <a:t>Recursion Stack: </a:t>
            </a:r>
            <a:r>
              <a:rPr lang="en-US" sz="10000" b="0" i="0" u="none" strike="noStrike" cap="none">
                <a:solidFill>
                  <a:srgbClr val="4266B0"/>
                </a:solidFill>
                <a:latin typeface="Arial"/>
                <a:ea typeface="Arial"/>
                <a:cs typeface="Arial"/>
                <a:sym typeface="Arial"/>
              </a:rPr>
              <a:t>Summing Integers</a:t>
            </a:r>
            <a:endParaRPr/>
          </a:p>
        </p:txBody>
      </p:sp>
      <p:sp>
        <p:nvSpPr>
          <p:cNvPr id="158" name="Google Shape;158;g7e4e4d82a2_0_167"/>
          <p:cNvSpPr txBox="1">
            <a:spLocks noGrp="1"/>
          </p:cNvSpPr>
          <p:nvPr>
            <p:ph type="body" idx="2"/>
          </p:nvPr>
        </p:nvSpPr>
        <p:spPr>
          <a:xfrm>
            <a:off x="1491288" y="2844887"/>
            <a:ext cx="21337800" cy="7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Arial"/>
              <a:buNone/>
            </a:pPr>
            <a:endParaRPr/>
          </a:p>
        </p:txBody>
      </p:sp>
      <p:sp>
        <p:nvSpPr>
          <p:cNvPr id="159" name="Google Shape;159;g7e4e4d82a2_0_167"/>
          <p:cNvSpPr txBox="1">
            <a:spLocks noGrp="1"/>
          </p:cNvSpPr>
          <p:nvPr>
            <p:ph type="body" idx="3"/>
          </p:nvPr>
        </p:nvSpPr>
        <p:spPr>
          <a:xfrm>
            <a:off x="1529388" y="4821090"/>
            <a:ext cx="21337800" cy="54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r>
              <a:rPr lang="en-US"/>
              <a:t>sum1ToN(3) → return 3 + sum1ToN(2)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r>
              <a:rPr lang="en-US"/>
              <a:t>sum1ToN(2) → return 2 + sum1ToN(1)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r>
              <a:rPr lang="en-US"/>
              <a:t>sum1ToN(1) → return 1 </a:t>
            </a:r>
            <a:r>
              <a:rPr lang="en-US">
                <a:solidFill>
                  <a:srgbClr val="09885A"/>
                </a:solidFill>
              </a:rPr>
              <a:t>// base case!</a:t>
            </a:r>
            <a:endParaRPr>
              <a:solidFill>
                <a:srgbClr val="09885A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endParaRPr>
              <a:solidFill>
                <a:srgbClr val="09885A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 thruBlk="1"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e4e4d82a2_0_175"/>
          <p:cNvSpPr txBox="1">
            <a:spLocks noGrp="1"/>
          </p:cNvSpPr>
          <p:nvPr>
            <p:ph type="body" idx="1"/>
          </p:nvPr>
        </p:nvSpPr>
        <p:spPr>
          <a:xfrm>
            <a:off x="1491288" y="1452809"/>
            <a:ext cx="21337800" cy="12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266B0"/>
              </a:buClr>
              <a:buSzPts val="10000"/>
              <a:buFont typeface="Arial"/>
              <a:buNone/>
            </a:pPr>
            <a:r>
              <a:rPr lang="en-US" sz="10000">
                <a:solidFill>
                  <a:srgbClr val="4266B0"/>
                </a:solidFill>
              </a:rPr>
              <a:t>Recursion Stack: </a:t>
            </a:r>
            <a:r>
              <a:rPr lang="en-US" sz="10000" b="0" i="0" u="none" strike="noStrike" cap="none">
                <a:solidFill>
                  <a:srgbClr val="4266B0"/>
                </a:solidFill>
                <a:latin typeface="Arial"/>
                <a:ea typeface="Arial"/>
                <a:cs typeface="Arial"/>
                <a:sym typeface="Arial"/>
              </a:rPr>
              <a:t>Summing Integers</a:t>
            </a:r>
            <a:endParaRPr/>
          </a:p>
        </p:txBody>
      </p:sp>
      <p:sp>
        <p:nvSpPr>
          <p:cNvPr id="165" name="Google Shape;165;g7e4e4d82a2_0_175"/>
          <p:cNvSpPr txBox="1">
            <a:spLocks noGrp="1"/>
          </p:cNvSpPr>
          <p:nvPr>
            <p:ph type="body" idx="2"/>
          </p:nvPr>
        </p:nvSpPr>
        <p:spPr>
          <a:xfrm>
            <a:off x="1491288" y="2844887"/>
            <a:ext cx="21337800" cy="7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Arial"/>
              <a:buNone/>
            </a:pPr>
            <a:endParaRPr/>
          </a:p>
        </p:txBody>
      </p:sp>
      <p:sp>
        <p:nvSpPr>
          <p:cNvPr id="166" name="Google Shape;166;g7e4e4d82a2_0_175"/>
          <p:cNvSpPr txBox="1">
            <a:spLocks noGrp="1"/>
          </p:cNvSpPr>
          <p:nvPr>
            <p:ph type="body" idx="3"/>
          </p:nvPr>
        </p:nvSpPr>
        <p:spPr>
          <a:xfrm>
            <a:off x="1529388" y="4821090"/>
            <a:ext cx="21337800" cy="54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r>
              <a:rPr lang="en-US"/>
              <a:t>sum1ToN(3) → return 3 + sum1ToN(2)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r>
              <a:rPr lang="en-US"/>
              <a:t>sum1ToN(2) → return 2 + </a:t>
            </a:r>
            <a:r>
              <a:rPr lang="en-US">
                <a:solidFill>
                  <a:schemeClr val="accent1"/>
                </a:solidFill>
              </a:rPr>
              <a:t>sum1ToN(1)</a:t>
            </a:r>
            <a:endParaRPr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r>
              <a:rPr lang="en-US">
                <a:solidFill>
                  <a:schemeClr val="accent1"/>
                </a:solidFill>
              </a:rPr>
              <a:t>sum1ToN(1)</a:t>
            </a:r>
            <a:r>
              <a:rPr lang="en-US"/>
              <a:t> → return 1 </a:t>
            </a:r>
            <a:r>
              <a:rPr lang="en-US">
                <a:solidFill>
                  <a:srgbClr val="09885A"/>
                </a:solidFill>
              </a:rPr>
              <a:t>// base case!</a:t>
            </a:r>
            <a:endParaRPr>
              <a:solidFill>
                <a:srgbClr val="09885A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endParaRPr>
              <a:solidFill>
                <a:srgbClr val="09885A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 thruBlk="1"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7e4e4d82a2_0_181"/>
          <p:cNvSpPr txBox="1">
            <a:spLocks noGrp="1"/>
          </p:cNvSpPr>
          <p:nvPr>
            <p:ph type="body" idx="1"/>
          </p:nvPr>
        </p:nvSpPr>
        <p:spPr>
          <a:xfrm>
            <a:off x="1491288" y="1452809"/>
            <a:ext cx="21337800" cy="12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266B0"/>
              </a:buClr>
              <a:buSzPts val="10000"/>
              <a:buFont typeface="Arial"/>
              <a:buNone/>
            </a:pPr>
            <a:r>
              <a:rPr lang="en-US" sz="10000">
                <a:solidFill>
                  <a:srgbClr val="4266B0"/>
                </a:solidFill>
              </a:rPr>
              <a:t>Recursion Stack: </a:t>
            </a:r>
            <a:r>
              <a:rPr lang="en-US" sz="10000" b="0" i="0" u="none" strike="noStrike" cap="none">
                <a:solidFill>
                  <a:srgbClr val="4266B0"/>
                </a:solidFill>
                <a:latin typeface="Arial"/>
                <a:ea typeface="Arial"/>
                <a:cs typeface="Arial"/>
                <a:sym typeface="Arial"/>
              </a:rPr>
              <a:t>Summing Integers</a:t>
            </a:r>
            <a:endParaRPr/>
          </a:p>
        </p:txBody>
      </p:sp>
      <p:sp>
        <p:nvSpPr>
          <p:cNvPr id="172" name="Google Shape;172;g7e4e4d82a2_0_181"/>
          <p:cNvSpPr txBox="1">
            <a:spLocks noGrp="1"/>
          </p:cNvSpPr>
          <p:nvPr>
            <p:ph type="body" idx="2"/>
          </p:nvPr>
        </p:nvSpPr>
        <p:spPr>
          <a:xfrm>
            <a:off x="1491288" y="2844887"/>
            <a:ext cx="21337800" cy="7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Arial"/>
              <a:buNone/>
            </a:pPr>
            <a:endParaRPr/>
          </a:p>
        </p:txBody>
      </p:sp>
      <p:sp>
        <p:nvSpPr>
          <p:cNvPr id="173" name="Google Shape;173;g7e4e4d82a2_0_181"/>
          <p:cNvSpPr txBox="1">
            <a:spLocks noGrp="1"/>
          </p:cNvSpPr>
          <p:nvPr>
            <p:ph type="body" idx="3"/>
          </p:nvPr>
        </p:nvSpPr>
        <p:spPr>
          <a:xfrm>
            <a:off x="1529388" y="4821090"/>
            <a:ext cx="21337800" cy="54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r>
              <a:rPr lang="en-US"/>
              <a:t>sum1ToN(3) → return 3 + </a:t>
            </a:r>
            <a:r>
              <a:rPr lang="en-US">
                <a:solidFill>
                  <a:schemeClr val="accent1"/>
                </a:solidFill>
              </a:rPr>
              <a:t>sum1ToN(2)</a:t>
            </a:r>
            <a:endParaRPr>
              <a:solidFill>
                <a:schemeClr val="accent1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r>
              <a:rPr lang="en-US">
                <a:solidFill>
                  <a:schemeClr val="accent1"/>
                </a:solidFill>
              </a:rPr>
              <a:t>sum1ToN(2) </a:t>
            </a:r>
            <a:r>
              <a:rPr lang="en-US"/>
              <a:t>→ return 2 + 1</a:t>
            </a:r>
            <a:endParaRPr>
              <a:solidFill>
                <a:srgbClr val="09885A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endParaRPr>
              <a:solidFill>
                <a:srgbClr val="09885A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 thruBlk="1"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7e4e4d82a2_0_187"/>
          <p:cNvSpPr txBox="1">
            <a:spLocks noGrp="1"/>
          </p:cNvSpPr>
          <p:nvPr>
            <p:ph type="body" idx="1"/>
          </p:nvPr>
        </p:nvSpPr>
        <p:spPr>
          <a:xfrm>
            <a:off x="1491288" y="1452809"/>
            <a:ext cx="21337800" cy="12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266B0"/>
              </a:buClr>
              <a:buSzPts val="10000"/>
              <a:buFont typeface="Arial"/>
              <a:buNone/>
            </a:pPr>
            <a:r>
              <a:rPr lang="en-US" sz="10000">
                <a:solidFill>
                  <a:srgbClr val="4266B0"/>
                </a:solidFill>
              </a:rPr>
              <a:t>Recursion Stack: </a:t>
            </a:r>
            <a:r>
              <a:rPr lang="en-US" sz="10000" b="0" i="0" u="none" strike="noStrike" cap="none">
                <a:solidFill>
                  <a:srgbClr val="4266B0"/>
                </a:solidFill>
                <a:latin typeface="Arial"/>
                <a:ea typeface="Arial"/>
                <a:cs typeface="Arial"/>
                <a:sym typeface="Arial"/>
              </a:rPr>
              <a:t>Summing Integers</a:t>
            </a:r>
            <a:endParaRPr/>
          </a:p>
        </p:txBody>
      </p:sp>
      <p:sp>
        <p:nvSpPr>
          <p:cNvPr id="179" name="Google Shape;179;g7e4e4d82a2_0_187"/>
          <p:cNvSpPr txBox="1">
            <a:spLocks noGrp="1"/>
          </p:cNvSpPr>
          <p:nvPr>
            <p:ph type="body" idx="2"/>
          </p:nvPr>
        </p:nvSpPr>
        <p:spPr>
          <a:xfrm>
            <a:off x="1491288" y="2844887"/>
            <a:ext cx="21337800" cy="7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Arial"/>
              <a:buNone/>
            </a:pPr>
            <a:endParaRPr/>
          </a:p>
        </p:txBody>
      </p:sp>
      <p:sp>
        <p:nvSpPr>
          <p:cNvPr id="180" name="Google Shape;180;g7e4e4d82a2_0_187"/>
          <p:cNvSpPr txBox="1">
            <a:spLocks noGrp="1"/>
          </p:cNvSpPr>
          <p:nvPr>
            <p:ph type="body" idx="3"/>
          </p:nvPr>
        </p:nvSpPr>
        <p:spPr>
          <a:xfrm>
            <a:off x="1529388" y="4821090"/>
            <a:ext cx="21337800" cy="54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r>
              <a:rPr lang="en-US" dirty="0"/>
              <a:t>sum1ToN(3) → return 3 + </a:t>
            </a:r>
            <a:r>
              <a:rPr lang="en-US" dirty="0">
                <a:solidFill>
                  <a:schemeClr val="accent1"/>
                </a:solidFill>
              </a:rPr>
              <a:t>3</a:t>
            </a:r>
          </a:p>
          <a:p>
            <a:pPr marL="0" indent="0"/>
            <a:r>
              <a:rPr lang="en-US" dirty="0"/>
              <a:t>so sum1ToN(3) returns 6</a:t>
            </a:r>
            <a:endParaRPr lang="en-US" dirty="0">
              <a:solidFill>
                <a:schemeClr val="accent1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endParaRPr dirty="0">
              <a:solidFill>
                <a:schemeClr val="accent1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endParaRPr dirty="0">
              <a:solidFill>
                <a:schemeClr val="accent1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endParaRPr dirty="0"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endParaRPr dirty="0"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endParaRPr dirty="0">
              <a:solidFill>
                <a:srgbClr val="09885A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endParaRPr dirty="0"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endParaRPr dirty="0"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endParaRPr dirty="0"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 thruBlk="1"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7e4e4d82a2_0_74"/>
          <p:cNvSpPr txBox="1">
            <a:spLocks noGrp="1"/>
          </p:cNvSpPr>
          <p:nvPr>
            <p:ph type="body" idx="1"/>
          </p:nvPr>
        </p:nvSpPr>
        <p:spPr>
          <a:xfrm>
            <a:off x="1491288" y="1452809"/>
            <a:ext cx="21337800" cy="12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266B0"/>
              </a:buClr>
              <a:buSzPts val="10000"/>
              <a:buFont typeface="Arial"/>
              <a:buNone/>
            </a:pPr>
            <a:r>
              <a:rPr lang="en-US" sz="10000">
                <a:solidFill>
                  <a:srgbClr val="4266B0"/>
                </a:solidFill>
              </a:rPr>
              <a:t>How to Write Recursive Code</a:t>
            </a:r>
            <a:endParaRPr/>
          </a:p>
        </p:txBody>
      </p:sp>
      <p:sp>
        <p:nvSpPr>
          <p:cNvPr id="193" name="Google Shape;193;g7e4e4d82a2_0_74"/>
          <p:cNvSpPr txBox="1">
            <a:spLocks noGrp="1"/>
          </p:cNvSpPr>
          <p:nvPr>
            <p:ph type="body" idx="2"/>
          </p:nvPr>
        </p:nvSpPr>
        <p:spPr>
          <a:xfrm>
            <a:off x="1491288" y="2844887"/>
            <a:ext cx="21337800" cy="7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Arial"/>
              <a:buNone/>
            </a:pPr>
            <a:endParaRPr/>
          </a:p>
        </p:txBody>
      </p:sp>
      <p:sp>
        <p:nvSpPr>
          <p:cNvPr id="194" name="Google Shape;194;g7e4e4d82a2_0_74"/>
          <p:cNvSpPr txBox="1">
            <a:spLocks noGrp="1"/>
          </p:cNvSpPr>
          <p:nvPr>
            <p:ph type="body" idx="3"/>
          </p:nvPr>
        </p:nvSpPr>
        <p:spPr>
          <a:xfrm>
            <a:off x="1529388" y="4821090"/>
            <a:ext cx="21337800" cy="54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6731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7000"/>
              <a:buAutoNum type="arabicParenR"/>
            </a:pPr>
            <a:r>
              <a:rPr lang="en-US" dirty="0"/>
              <a:t>what is/are the base case(s)?</a:t>
            </a:r>
            <a:endParaRPr dirty="0"/>
          </a:p>
          <a:p>
            <a:pPr marL="457200" lvl="0" indent="-6731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7000"/>
              <a:buAutoNum type="arabicParenR"/>
            </a:pPr>
            <a:r>
              <a:rPr lang="en-US" dirty="0"/>
              <a:t>how can we make this problem smaller</a:t>
            </a:r>
            <a:endParaRPr dirty="0"/>
          </a:p>
          <a:p>
            <a:pPr marL="457200" lvl="0" indent="-6731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7000"/>
              <a:buAutoNum type="arabicParenR"/>
            </a:pPr>
            <a:r>
              <a:rPr lang="en-US" dirty="0"/>
              <a:t>how is the smaller problem related to my original problem</a:t>
            </a:r>
            <a:endParaRPr dirty="0"/>
          </a:p>
          <a:p>
            <a:pPr marL="45720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 thruBlk="1"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7e4e4d82a2_0_80"/>
          <p:cNvSpPr txBox="1">
            <a:spLocks noGrp="1"/>
          </p:cNvSpPr>
          <p:nvPr>
            <p:ph type="body" idx="1"/>
          </p:nvPr>
        </p:nvSpPr>
        <p:spPr>
          <a:xfrm>
            <a:off x="1491288" y="1452809"/>
            <a:ext cx="21337800" cy="12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266B0"/>
              </a:buClr>
              <a:buSzPts val="10000"/>
              <a:buFont typeface="Arial"/>
              <a:buNone/>
            </a:pPr>
            <a:r>
              <a:rPr lang="en-US" sz="10000">
                <a:solidFill>
                  <a:srgbClr val="4266B0"/>
                </a:solidFill>
              </a:rPr>
              <a:t>Common Mistakes with Recursion</a:t>
            </a:r>
            <a:endParaRPr/>
          </a:p>
        </p:txBody>
      </p:sp>
      <p:sp>
        <p:nvSpPr>
          <p:cNvPr id="200" name="Google Shape;200;g7e4e4d82a2_0_80"/>
          <p:cNvSpPr txBox="1">
            <a:spLocks noGrp="1"/>
          </p:cNvSpPr>
          <p:nvPr>
            <p:ph type="body" idx="2"/>
          </p:nvPr>
        </p:nvSpPr>
        <p:spPr>
          <a:xfrm>
            <a:off x="1491288" y="2844887"/>
            <a:ext cx="21337800" cy="7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Arial"/>
              <a:buNone/>
            </a:pPr>
            <a:endParaRPr/>
          </a:p>
        </p:txBody>
      </p:sp>
      <p:sp>
        <p:nvSpPr>
          <p:cNvPr id="201" name="Google Shape;201;g7e4e4d82a2_0_80"/>
          <p:cNvSpPr txBox="1">
            <a:spLocks noGrp="1"/>
          </p:cNvSpPr>
          <p:nvPr>
            <p:ph type="body" idx="3"/>
          </p:nvPr>
        </p:nvSpPr>
        <p:spPr>
          <a:xfrm>
            <a:off x="1529388" y="4821090"/>
            <a:ext cx="21337800" cy="54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6731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7000"/>
              <a:buAutoNum type="arabicParenR"/>
            </a:pPr>
            <a:r>
              <a:rPr lang="en-US"/>
              <a:t>Am I returning something?</a:t>
            </a:r>
            <a:endParaRPr/>
          </a:p>
          <a:p>
            <a:pPr marL="457200" lvl="0" indent="-6731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7000"/>
              <a:buAutoNum type="arabicParenR"/>
            </a:pPr>
            <a:r>
              <a:rPr lang="en-US"/>
              <a:t>Are my base cases correct?</a:t>
            </a:r>
            <a:endParaRPr/>
          </a:p>
          <a:p>
            <a:pPr marL="457200" lvl="0" indent="-6731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7000"/>
              <a:buAutoNum type="arabicParenR"/>
            </a:pPr>
            <a:r>
              <a:rPr lang="en-US"/>
              <a:t>Is my relationship with my current problem and my smaller problem correct?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 thruBlk="1"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8"/>
          <p:cNvSpPr txBox="1">
            <a:spLocks noGrp="1"/>
          </p:cNvSpPr>
          <p:nvPr>
            <p:ph type="body" idx="1"/>
          </p:nvPr>
        </p:nvSpPr>
        <p:spPr>
          <a:xfrm>
            <a:off x="1491288" y="1452809"/>
            <a:ext cx="21337925" cy="1276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266B0"/>
              </a:buClr>
              <a:buSzPts val="10000"/>
              <a:buFont typeface="Arial"/>
              <a:buNone/>
            </a:pPr>
            <a:r>
              <a:rPr lang="en-US" sz="10000" b="0" i="0" u="none" strike="noStrike" cap="none">
                <a:solidFill>
                  <a:srgbClr val="4266B0"/>
                </a:solidFill>
                <a:latin typeface="Arial"/>
                <a:ea typeface="Arial"/>
                <a:cs typeface="Arial"/>
                <a:sym typeface="Arial"/>
              </a:rPr>
              <a:t>Binary Search</a:t>
            </a:r>
            <a:endParaRPr/>
          </a:p>
        </p:txBody>
      </p:sp>
      <p:sp>
        <p:nvSpPr>
          <p:cNvPr id="207" name="Google Shape;207;p18"/>
          <p:cNvSpPr txBox="1">
            <a:spLocks noGrp="1"/>
          </p:cNvSpPr>
          <p:nvPr>
            <p:ph type="body" idx="2"/>
          </p:nvPr>
        </p:nvSpPr>
        <p:spPr>
          <a:xfrm>
            <a:off x="1491288" y="2844887"/>
            <a:ext cx="21337925" cy="765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Arial"/>
              <a:buNone/>
            </a:pPr>
            <a:endParaRPr/>
          </a:p>
        </p:txBody>
      </p:sp>
      <p:sp>
        <p:nvSpPr>
          <p:cNvPr id="208" name="Google Shape;208;p18"/>
          <p:cNvSpPr txBox="1">
            <a:spLocks noGrp="1"/>
          </p:cNvSpPr>
          <p:nvPr>
            <p:ph type="body" idx="3"/>
          </p:nvPr>
        </p:nvSpPr>
        <p:spPr>
          <a:xfrm>
            <a:off x="1529388" y="4821090"/>
            <a:ext cx="21337925" cy="43032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r>
              <a:rPr lang="en-US"/>
              <a:t>Lets code up recursive binary search:</a:t>
            </a:r>
            <a:endParaRPr/>
          </a:p>
          <a:p>
            <a:pPr marL="457200" lvl="0" indent="-6731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7000"/>
              <a:buAutoNum type="arabicParenR"/>
            </a:pPr>
            <a:r>
              <a:rPr lang="en-US"/>
              <a:t>What is the base case?</a:t>
            </a:r>
            <a:endParaRPr/>
          </a:p>
          <a:p>
            <a:pPr marL="457200" lvl="0" indent="-6731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7000"/>
              <a:buAutoNum type="arabicParenR"/>
            </a:pPr>
            <a:r>
              <a:rPr lang="en-US"/>
              <a:t>How can we make binary search a smaller problem of itself?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 thruBlk="1"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9"/>
          <p:cNvSpPr txBox="1">
            <a:spLocks noGrp="1"/>
          </p:cNvSpPr>
          <p:nvPr>
            <p:ph type="body" idx="1"/>
          </p:nvPr>
        </p:nvSpPr>
        <p:spPr>
          <a:xfrm>
            <a:off x="1491288" y="1452809"/>
            <a:ext cx="21337925" cy="1276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266B0"/>
              </a:buClr>
              <a:buSzPts val="10000"/>
              <a:buFont typeface="Arial"/>
              <a:buNone/>
            </a:pPr>
            <a:r>
              <a:rPr lang="en-US" sz="10000" b="0" i="0" u="none" strike="noStrike" cap="none">
                <a:solidFill>
                  <a:srgbClr val="4266B0"/>
                </a:solidFill>
                <a:latin typeface="Arial"/>
                <a:ea typeface="Arial"/>
                <a:cs typeface="Arial"/>
                <a:sym typeface="Arial"/>
              </a:rPr>
              <a:t>Binary Search</a:t>
            </a:r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92D6F6-E502-43D3-B043-FE13292472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8056" y="3415814"/>
            <a:ext cx="16794919" cy="93548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 thruBlk="1"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6"/>
          <p:cNvSpPr txBox="1">
            <a:spLocks noGrp="1"/>
          </p:cNvSpPr>
          <p:nvPr>
            <p:ph type="body" idx="1"/>
          </p:nvPr>
        </p:nvSpPr>
        <p:spPr>
          <a:xfrm>
            <a:off x="1015002" y="5882385"/>
            <a:ext cx="22353996" cy="1529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Font typeface="Arial"/>
              <a:buNone/>
            </a:pPr>
            <a:r>
              <a:rPr lang="en-US" sz="120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Lecture 12: Recursion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 thruBlk="1"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7e4e4d82a2_0_105"/>
          <p:cNvSpPr txBox="1">
            <a:spLocks noGrp="1"/>
          </p:cNvSpPr>
          <p:nvPr>
            <p:ph type="body" idx="1"/>
          </p:nvPr>
        </p:nvSpPr>
        <p:spPr>
          <a:xfrm>
            <a:off x="1491288" y="1452809"/>
            <a:ext cx="21337800" cy="12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266B0"/>
              </a:buClr>
              <a:buSzPts val="10000"/>
              <a:buFont typeface="Arial"/>
              <a:buNone/>
            </a:pPr>
            <a:r>
              <a:rPr lang="en-US" sz="10000" dirty="0">
                <a:solidFill>
                  <a:srgbClr val="4266B0"/>
                </a:solidFill>
              </a:rPr>
              <a:t>Understand the Call Stack</a:t>
            </a:r>
            <a:endParaRPr sz="10000" dirty="0">
              <a:solidFill>
                <a:srgbClr val="4266B0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4B29325-889B-44D6-90D4-CCDBB4F3CD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98042" y="2729309"/>
            <a:ext cx="8284441" cy="741304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3FF68A4-B492-49CA-A61A-949B437350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5685" y="3352296"/>
            <a:ext cx="8672378" cy="495751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F9623DC-E9DB-45C1-B9FE-F5D3D65DF88C}"/>
              </a:ext>
            </a:extLst>
          </p:cNvPr>
          <p:cNvSpPr txBox="1"/>
          <p:nvPr/>
        </p:nvSpPr>
        <p:spPr>
          <a:xfrm>
            <a:off x="1491288" y="9655818"/>
            <a:ext cx="1318723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Saved register </a:t>
            </a:r>
            <a:r>
              <a:rPr lang="en-US" sz="4000" dirty="0"/>
              <a:t>is used for variables.</a:t>
            </a:r>
          </a:p>
          <a:p>
            <a:r>
              <a:rPr lang="en-US" sz="4000" b="1" dirty="0"/>
              <a:t>Return address </a:t>
            </a:r>
            <a:r>
              <a:rPr lang="en-US" sz="4000" dirty="0"/>
              <a:t>is used to save the address where the function can return back after being called. </a:t>
            </a:r>
          </a:p>
          <a:p>
            <a:r>
              <a:rPr lang="en-US" sz="4000" b="1" dirty="0"/>
              <a:t>Result</a:t>
            </a:r>
            <a:r>
              <a:rPr lang="en-US" sz="4000" dirty="0"/>
              <a:t> is the return value</a:t>
            </a:r>
          </a:p>
          <a:p>
            <a:r>
              <a:rPr lang="en-US" sz="4000" b="1" dirty="0"/>
              <a:t>N </a:t>
            </a:r>
            <a:r>
              <a:rPr lang="en-US" sz="4000" dirty="0"/>
              <a:t>is the input to the function being called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 thruBlk="1"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E4670DC-A929-4031-A9CE-D02FDA4086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91288" y="1452809"/>
            <a:ext cx="21337925" cy="997196"/>
          </a:xfrm>
        </p:spPr>
        <p:txBody>
          <a:bodyPr/>
          <a:lstStyle/>
          <a:p>
            <a:r>
              <a:rPr lang="en-US" sz="5400" dirty="0"/>
              <a:t>Reference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935B9E-EA19-4CC3-A660-061809670F37}"/>
              </a:ext>
            </a:extLst>
          </p:cNvPr>
          <p:cNvSpPr txBox="1"/>
          <p:nvPr/>
        </p:nvSpPr>
        <p:spPr>
          <a:xfrm>
            <a:off x="1716505" y="3222977"/>
            <a:ext cx="1955532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000" dirty="0">
                <a:hlinkClick r:id="rId2"/>
              </a:rPr>
              <a:t>https://www.youtube.com/watch?v=Q2sFmqvpBe0</a:t>
            </a:r>
            <a:r>
              <a:rPr lang="en-US" sz="6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64190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7"/>
          <p:cNvSpPr txBox="1">
            <a:spLocks noGrp="1"/>
          </p:cNvSpPr>
          <p:nvPr>
            <p:ph type="body" idx="1"/>
          </p:nvPr>
        </p:nvSpPr>
        <p:spPr>
          <a:xfrm>
            <a:off x="1491288" y="1452809"/>
            <a:ext cx="21337925" cy="1276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266B0"/>
              </a:buClr>
              <a:buSzPts val="10000"/>
              <a:buFont typeface="Arial"/>
              <a:buNone/>
            </a:pPr>
            <a:r>
              <a:rPr lang="en-US" sz="10000" b="0" i="0" u="none" strike="noStrike" cap="none">
                <a:solidFill>
                  <a:srgbClr val="4266B0"/>
                </a:solidFill>
                <a:latin typeface="Arial"/>
                <a:ea typeface="Arial"/>
                <a:cs typeface="Arial"/>
                <a:sym typeface="Arial"/>
              </a:rPr>
              <a:t>Warmup</a:t>
            </a:r>
            <a:endParaRPr/>
          </a:p>
        </p:txBody>
      </p:sp>
      <p:sp>
        <p:nvSpPr>
          <p:cNvPr id="94" name="Google Shape;94;p7"/>
          <p:cNvSpPr txBox="1">
            <a:spLocks noGrp="1"/>
          </p:cNvSpPr>
          <p:nvPr>
            <p:ph type="body" idx="2"/>
          </p:nvPr>
        </p:nvSpPr>
        <p:spPr>
          <a:xfrm>
            <a:off x="1491288" y="2844887"/>
            <a:ext cx="21337925" cy="765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Arial"/>
              <a:buNone/>
            </a:pPr>
            <a:endParaRPr/>
          </a:p>
        </p:txBody>
      </p:sp>
      <p:sp>
        <p:nvSpPr>
          <p:cNvPr id="95" name="Google Shape;95;p7"/>
          <p:cNvSpPr txBox="1">
            <a:spLocks noGrp="1"/>
          </p:cNvSpPr>
          <p:nvPr>
            <p:ph type="body" idx="3"/>
          </p:nvPr>
        </p:nvSpPr>
        <p:spPr>
          <a:xfrm>
            <a:off x="1529388" y="4821090"/>
            <a:ext cx="21337925" cy="51706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r>
              <a:rPr lang="en-US" dirty="0"/>
              <a:t>Riddle:</a:t>
            </a:r>
            <a:endParaRPr dirty="0"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r>
              <a:rPr lang="en-US" dirty="0"/>
              <a:t>You have 26 identical looking coins. 25 coins weigh exactly the same, 1 is heavier. With a balance beam, isolate the heavier coin in 3 moves.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 thruBlk="1"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7e4e4d82a2_0_12"/>
          <p:cNvSpPr txBox="1">
            <a:spLocks noGrp="1"/>
          </p:cNvSpPr>
          <p:nvPr>
            <p:ph type="body" idx="1"/>
          </p:nvPr>
        </p:nvSpPr>
        <p:spPr>
          <a:xfrm>
            <a:off x="1491288" y="1452809"/>
            <a:ext cx="21337800" cy="12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266B0"/>
              </a:buClr>
              <a:buSzPts val="10000"/>
              <a:buFont typeface="Arial"/>
              <a:buNone/>
            </a:pPr>
            <a:r>
              <a:rPr lang="en-US" sz="10000" b="0" i="0" u="none" strike="noStrike" cap="none">
                <a:solidFill>
                  <a:srgbClr val="4266B0"/>
                </a:solidFill>
                <a:latin typeface="Arial"/>
                <a:ea typeface="Arial"/>
                <a:cs typeface="Arial"/>
                <a:sym typeface="Arial"/>
              </a:rPr>
              <a:t>Warmup</a:t>
            </a:r>
            <a:endParaRPr/>
          </a:p>
        </p:txBody>
      </p:sp>
      <p:sp>
        <p:nvSpPr>
          <p:cNvPr id="101" name="Google Shape;101;g7e4e4d82a2_0_12"/>
          <p:cNvSpPr txBox="1">
            <a:spLocks noGrp="1"/>
          </p:cNvSpPr>
          <p:nvPr>
            <p:ph type="body" idx="2"/>
          </p:nvPr>
        </p:nvSpPr>
        <p:spPr>
          <a:xfrm>
            <a:off x="1491288" y="2844887"/>
            <a:ext cx="21337800" cy="7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Arial"/>
              <a:buNone/>
            </a:pPr>
            <a:endParaRPr/>
          </a:p>
        </p:txBody>
      </p:sp>
      <p:sp>
        <p:nvSpPr>
          <p:cNvPr id="102" name="Google Shape;102;g7e4e4d82a2_0_12"/>
          <p:cNvSpPr txBox="1">
            <a:spLocks noGrp="1"/>
          </p:cNvSpPr>
          <p:nvPr>
            <p:ph type="body" idx="3"/>
          </p:nvPr>
        </p:nvSpPr>
        <p:spPr>
          <a:xfrm>
            <a:off x="1529388" y="4821090"/>
            <a:ext cx="21337800" cy="119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r>
              <a:rPr lang="en-US"/>
              <a:t>Riddle Answer:</a:t>
            </a:r>
            <a:endParaRPr/>
          </a:p>
          <a:p>
            <a:pPr marL="457200" lvl="0" indent="-6731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7000"/>
              <a:buAutoNum type="arabicParenR"/>
            </a:pPr>
            <a:r>
              <a:rPr lang="en-US"/>
              <a:t>Weight group 9 coins against another 9 coins and set 8 coins to the side</a:t>
            </a:r>
            <a:endParaRPr/>
          </a:p>
          <a:p>
            <a:pPr marL="457200" lvl="0" indent="-6731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7000"/>
              <a:buAutoNum type="arabicParenR"/>
            </a:pPr>
            <a:r>
              <a:rPr lang="en-US"/>
              <a:t>Do again with 9 or 8 coins with 2 guesses</a:t>
            </a:r>
            <a:endParaRPr/>
          </a:p>
          <a:p>
            <a:pPr marL="457200" lvl="0" indent="-6731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7000"/>
              <a:buAutoNum type="arabicParenR"/>
            </a:pPr>
            <a:r>
              <a:rPr lang="en-US"/>
              <a:t>Do again with 3 or 2 coins with 1 guess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 thruBlk="1"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2"/>
          <p:cNvSpPr txBox="1">
            <a:spLocks noGrp="1"/>
          </p:cNvSpPr>
          <p:nvPr>
            <p:ph type="body" idx="1"/>
          </p:nvPr>
        </p:nvSpPr>
        <p:spPr>
          <a:xfrm>
            <a:off x="1491288" y="1452809"/>
            <a:ext cx="21337925" cy="1276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266B0"/>
              </a:buClr>
              <a:buSzPts val="10000"/>
              <a:buFont typeface="Arial"/>
              <a:buNone/>
            </a:pPr>
            <a:r>
              <a:rPr lang="en-US" sz="10000" b="0" i="0" u="none" strike="noStrike" cap="none">
                <a:solidFill>
                  <a:srgbClr val="4266B0"/>
                </a:solidFill>
                <a:latin typeface="Arial"/>
                <a:ea typeface="Arial"/>
                <a:cs typeface="Arial"/>
                <a:sym typeface="Arial"/>
              </a:rPr>
              <a:t>Recursion</a:t>
            </a:r>
            <a:endParaRPr/>
          </a:p>
        </p:txBody>
      </p:sp>
      <p:sp>
        <p:nvSpPr>
          <p:cNvPr id="108" name="Google Shape;108;p12"/>
          <p:cNvSpPr txBox="1">
            <a:spLocks noGrp="1"/>
          </p:cNvSpPr>
          <p:nvPr>
            <p:ph type="body" idx="2"/>
          </p:nvPr>
        </p:nvSpPr>
        <p:spPr>
          <a:xfrm>
            <a:off x="1491288" y="2844887"/>
            <a:ext cx="21337925" cy="765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Arial"/>
              <a:buNone/>
            </a:pPr>
            <a:endParaRPr/>
          </a:p>
        </p:txBody>
      </p:sp>
      <p:sp>
        <p:nvSpPr>
          <p:cNvPr id="109" name="Google Shape;109;p12"/>
          <p:cNvSpPr txBox="1">
            <a:spLocks noGrp="1"/>
          </p:cNvSpPr>
          <p:nvPr>
            <p:ph type="body" idx="3"/>
          </p:nvPr>
        </p:nvSpPr>
        <p:spPr>
          <a:xfrm>
            <a:off x="1529388" y="4821090"/>
            <a:ext cx="21337925" cy="7656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r>
              <a:rPr lang="en-US"/>
              <a:t>In this class, we will study the idea of </a:t>
            </a:r>
            <a:r>
              <a:rPr lang="en-US" b="1"/>
              <a:t>recursion</a:t>
            </a:r>
            <a:r>
              <a:rPr lang="en-US"/>
              <a:t>. Recursion is a programming technique in which a function repeatedly calls itself with a smaller input until we reach the </a:t>
            </a:r>
            <a:r>
              <a:rPr lang="en-US" b="1"/>
              <a:t>base case</a:t>
            </a:r>
            <a:r>
              <a:rPr lang="en-US"/>
              <a:t>, a very small-sized input which the function computes directly.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r>
              <a:rPr lang="en-US"/>
              <a:t>google.com  -&gt; search recursion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 thruBlk="1"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5"/>
          <p:cNvSpPr txBox="1">
            <a:spLocks noGrp="1"/>
          </p:cNvSpPr>
          <p:nvPr>
            <p:ph type="body" idx="1"/>
          </p:nvPr>
        </p:nvSpPr>
        <p:spPr>
          <a:xfrm>
            <a:off x="1491288" y="1452809"/>
            <a:ext cx="21337925" cy="1276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266B0"/>
              </a:buClr>
              <a:buSzPts val="10000"/>
              <a:buFont typeface="Arial"/>
              <a:buNone/>
            </a:pPr>
            <a:r>
              <a:rPr lang="en-US" sz="10000" dirty="0">
                <a:solidFill>
                  <a:srgbClr val="4266B0"/>
                </a:solidFill>
              </a:rPr>
              <a:t>Recursion Example: </a:t>
            </a:r>
            <a:r>
              <a:rPr lang="en-US" sz="10000" b="0" i="0" u="none" strike="noStrike" cap="none" dirty="0">
                <a:solidFill>
                  <a:srgbClr val="4266B0"/>
                </a:solidFill>
                <a:latin typeface="Arial"/>
                <a:ea typeface="Arial"/>
                <a:cs typeface="Arial"/>
                <a:sym typeface="Arial"/>
              </a:rPr>
              <a:t>Summing Integers</a:t>
            </a:r>
            <a:endParaRPr dirty="0"/>
          </a:p>
        </p:txBody>
      </p:sp>
      <p:sp>
        <p:nvSpPr>
          <p:cNvPr id="116" name="Google Shape;116;p15"/>
          <p:cNvSpPr txBox="1">
            <a:spLocks noGrp="1"/>
          </p:cNvSpPr>
          <p:nvPr>
            <p:ph type="body" idx="3"/>
          </p:nvPr>
        </p:nvSpPr>
        <p:spPr>
          <a:xfrm>
            <a:off x="1529388" y="4821090"/>
            <a:ext cx="21337925" cy="5436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r>
              <a:rPr lang="en-US"/>
              <a:t>When summing the integers from 1 to n, we will first consider the </a:t>
            </a:r>
            <a:r>
              <a:rPr lang="en-US" b="1"/>
              <a:t>base case</a:t>
            </a:r>
            <a:r>
              <a:rPr lang="en-US"/>
              <a:t> where the sum of integers from 1 to 1 is just 1. We will then consider the </a:t>
            </a:r>
            <a:r>
              <a:rPr lang="en-US" b="1"/>
              <a:t>recursive step: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endParaRPr b="1"/>
          </a:p>
        </p:txBody>
      </p:sp>
      <p:sp>
        <p:nvSpPr>
          <p:cNvPr id="117" name="Google Shape;117;p15"/>
          <p:cNvSpPr txBox="1"/>
          <p:nvPr/>
        </p:nvSpPr>
        <p:spPr>
          <a:xfrm>
            <a:off x="7099061" y="9934000"/>
            <a:ext cx="7235700" cy="32586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4033" r="-6666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9000"/>
              <a:buFont typeface="Arial"/>
              <a:buNone/>
            </a:pPr>
            <a:r>
              <a:rPr lang="en-US" sz="9000" b="0" i="0" u="none" strike="noStrike" cap="non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 thruBlk="1"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7e4e4d82a2_0_18"/>
          <p:cNvSpPr txBox="1">
            <a:spLocks noGrp="1"/>
          </p:cNvSpPr>
          <p:nvPr>
            <p:ph type="body" idx="1"/>
          </p:nvPr>
        </p:nvSpPr>
        <p:spPr>
          <a:xfrm>
            <a:off x="1491288" y="1452809"/>
            <a:ext cx="21337800" cy="12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266B0"/>
              </a:buClr>
              <a:buSzPts val="10000"/>
              <a:buFont typeface="Arial"/>
              <a:buNone/>
            </a:pPr>
            <a:r>
              <a:rPr lang="en-US" sz="10000" b="0" i="0" u="none" strike="noStrike" cap="none">
                <a:solidFill>
                  <a:srgbClr val="4266B0"/>
                </a:solidFill>
                <a:latin typeface="Arial"/>
                <a:ea typeface="Arial"/>
                <a:cs typeface="Arial"/>
                <a:sym typeface="Arial"/>
              </a:rPr>
              <a:t>Summing Integers</a:t>
            </a:r>
            <a:endParaRPr/>
          </a:p>
        </p:txBody>
      </p:sp>
      <p:sp>
        <p:nvSpPr>
          <p:cNvPr id="123" name="Google Shape;123;g7e4e4d82a2_0_18"/>
          <p:cNvSpPr txBox="1">
            <a:spLocks noGrp="1"/>
          </p:cNvSpPr>
          <p:nvPr>
            <p:ph type="body" idx="2"/>
          </p:nvPr>
        </p:nvSpPr>
        <p:spPr>
          <a:xfrm>
            <a:off x="1491288" y="2844887"/>
            <a:ext cx="21337800" cy="7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Arial"/>
              <a:buNone/>
            </a:pPr>
            <a:endParaRPr/>
          </a:p>
        </p:txBody>
      </p:sp>
      <p:sp>
        <p:nvSpPr>
          <p:cNvPr id="124" name="Google Shape;124;g7e4e4d82a2_0_18"/>
          <p:cNvSpPr txBox="1">
            <a:spLocks noGrp="1"/>
          </p:cNvSpPr>
          <p:nvPr>
            <p:ph type="body" idx="3"/>
          </p:nvPr>
        </p:nvSpPr>
        <p:spPr>
          <a:xfrm>
            <a:off x="1529388" y="4821090"/>
            <a:ext cx="21337800" cy="54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r>
              <a:rPr lang="en-US"/>
              <a:t>private static int sum1ToN(int n) {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r>
              <a:rPr lang="en-US"/>
              <a:t>	if (n == 1) { </a:t>
            </a:r>
            <a:r>
              <a:rPr lang="en-US">
                <a:solidFill>
                  <a:srgbClr val="09885A"/>
                </a:solidFill>
              </a:rPr>
              <a:t> // base case</a:t>
            </a:r>
            <a:endParaRPr>
              <a:solidFill>
                <a:srgbClr val="09885A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r>
              <a:rPr lang="en-US"/>
              <a:t>		return 1;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r>
              <a:rPr lang="en-US"/>
              <a:t>	}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r>
              <a:rPr lang="en-US"/>
              <a:t>	return n + sum1ToN(n-1); </a:t>
            </a:r>
            <a:r>
              <a:rPr lang="en-US">
                <a:solidFill>
                  <a:srgbClr val="09885A"/>
                </a:solidFill>
              </a:rPr>
              <a:t>// calling with smaller input</a:t>
            </a:r>
            <a:endParaRPr>
              <a:solidFill>
                <a:srgbClr val="09885A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r>
              <a:rPr lang="en-US"/>
              <a:t>}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 thruBlk="1"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7e4e4d82a2_0_155"/>
          <p:cNvSpPr txBox="1">
            <a:spLocks noGrp="1"/>
          </p:cNvSpPr>
          <p:nvPr>
            <p:ph type="body" idx="1"/>
          </p:nvPr>
        </p:nvSpPr>
        <p:spPr>
          <a:xfrm>
            <a:off x="1491288" y="1452809"/>
            <a:ext cx="21337800" cy="12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266B0"/>
              </a:buClr>
              <a:buSzPts val="10000"/>
              <a:buFont typeface="Arial"/>
              <a:buNone/>
            </a:pPr>
            <a:r>
              <a:rPr lang="en-US" sz="10000">
                <a:solidFill>
                  <a:srgbClr val="4266B0"/>
                </a:solidFill>
              </a:rPr>
              <a:t>Recursion Stack: </a:t>
            </a:r>
            <a:r>
              <a:rPr lang="en-US" sz="10000" b="0" i="0" u="none" strike="noStrike" cap="none">
                <a:solidFill>
                  <a:srgbClr val="4266B0"/>
                </a:solidFill>
                <a:latin typeface="Arial"/>
                <a:ea typeface="Arial"/>
                <a:cs typeface="Arial"/>
                <a:sym typeface="Arial"/>
              </a:rPr>
              <a:t>Summing Integers</a:t>
            </a:r>
            <a:endParaRPr/>
          </a:p>
        </p:txBody>
      </p:sp>
      <p:sp>
        <p:nvSpPr>
          <p:cNvPr id="130" name="Google Shape;130;g7e4e4d82a2_0_155"/>
          <p:cNvSpPr txBox="1">
            <a:spLocks noGrp="1"/>
          </p:cNvSpPr>
          <p:nvPr>
            <p:ph type="body" idx="2"/>
          </p:nvPr>
        </p:nvSpPr>
        <p:spPr>
          <a:xfrm>
            <a:off x="1491288" y="2844887"/>
            <a:ext cx="21337800" cy="7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Arial"/>
              <a:buNone/>
            </a:pPr>
            <a:endParaRPr/>
          </a:p>
        </p:txBody>
      </p:sp>
      <p:sp>
        <p:nvSpPr>
          <p:cNvPr id="131" name="Google Shape;131;g7e4e4d82a2_0_155"/>
          <p:cNvSpPr txBox="1">
            <a:spLocks noGrp="1"/>
          </p:cNvSpPr>
          <p:nvPr>
            <p:ph type="body" idx="3"/>
          </p:nvPr>
        </p:nvSpPr>
        <p:spPr>
          <a:xfrm>
            <a:off x="1529388" y="4821090"/>
            <a:ext cx="21337800" cy="54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r>
              <a:rPr lang="en-US"/>
              <a:t>sum1ToN(3) 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endParaRPr>
              <a:solidFill>
                <a:schemeClr val="accent1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endParaRPr>
              <a:solidFill>
                <a:srgbClr val="09885A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 thruBlk="1"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7e4e4d82a2_0_149"/>
          <p:cNvSpPr txBox="1">
            <a:spLocks noGrp="1"/>
          </p:cNvSpPr>
          <p:nvPr>
            <p:ph type="body" idx="1"/>
          </p:nvPr>
        </p:nvSpPr>
        <p:spPr>
          <a:xfrm>
            <a:off x="1491288" y="1452809"/>
            <a:ext cx="21337800" cy="12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266B0"/>
              </a:buClr>
              <a:buSzPts val="10000"/>
              <a:buFont typeface="Arial"/>
              <a:buNone/>
            </a:pPr>
            <a:r>
              <a:rPr lang="en-US" sz="10000">
                <a:solidFill>
                  <a:srgbClr val="4266B0"/>
                </a:solidFill>
              </a:rPr>
              <a:t>Recursion Stack: </a:t>
            </a:r>
            <a:r>
              <a:rPr lang="en-US" sz="10000" b="0" i="0" u="none" strike="noStrike" cap="none">
                <a:solidFill>
                  <a:srgbClr val="4266B0"/>
                </a:solidFill>
                <a:latin typeface="Arial"/>
                <a:ea typeface="Arial"/>
                <a:cs typeface="Arial"/>
                <a:sym typeface="Arial"/>
              </a:rPr>
              <a:t>Summing Integers</a:t>
            </a:r>
            <a:endParaRPr/>
          </a:p>
        </p:txBody>
      </p:sp>
      <p:sp>
        <p:nvSpPr>
          <p:cNvPr id="137" name="Google Shape;137;g7e4e4d82a2_0_149"/>
          <p:cNvSpPr txBox="1">
            <a:spLocks noGrp="1"/>
          </p:cNvSpPr>
          <p:nvPr>
            <p:ph type="body" idx="2"/>
          </p:nvPr>
        </p:nvSpPr>
        <p:spPr>
          <a:xfrm>
            <a:off x="1491288" y="2844887"/>
            <a:ext cx="21337800" cy="7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Arial"/>
              <a:buNone/>
            </a:pPr>
            <a:endParaRPr/>
          </a:p>
        </p:txBody>
      </p:sp>
      <p:sp>
        <p:nvSpPr>
          <p:cNvPr id="138" name="Google Shape;138;g7e4e4d82a2_0_149"/>
          <p:cNvSpPr txBox="1">
            <a:spLocks noGrp="1"/>
          </p:cNvSpPr>
          <p:nvPr>
            <p:ph type="body" idx="3"/>
          </p:nvPr>
        </p:nvSpPr>
        <p:spPr>
          <a:xfrm>
            <a:off x="1529388" y="4821090"/>
            <a:ext cx="21337800" cy="54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r>
              <a:rPr lang="en-US"/>
              <a:t>sum1ToN(3) → return 3 + sum1ToN(2)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endParaRPr>
              <a:solidFill>
                <a:schemeClr val="accent1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endParaRPr>
              <a:solidFill>
                <a:srgbClr val="09885A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 thruBlk="1"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White">
  <a:themeElements>
    <a:clrScheme name="White">
      <a:dk1>
        <a:srgbClr val="6A717D"/>
      </a:dk1>
      <a:lt1>
        <a:srgbClr val="EDEEF1"/>
      </a:lt1>
      <a:dk2>
        <a:srgbClr val="25ED17"/>
      </a:dk2>
      <a:lt2>
        <a:srgbClr val="25ED15"/>
      </a:lt2>
      <a:accent1>
        <a:srgbClr val="5890FF"/>
      </a:accent1>
      <a:accent2>
        <a:srgbClr val="FFFFFF"/>
      </a:accent2>
      <a:accent3>
        <a:srgbClr val="6BCEBB"/>
      </a:accent3>
      <a:accent4>
        <a:srgbClr val="54C7EC"/>
      </a:accent4>
      <a:accent5>
        <a:srgbClr val="F34F46"/>
      </a:accent5>
      <a:accent6>
        <a:srgbClr val="FCD872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25ED17"/>
      </a:dk2>
      <a:lt2>
        <a:srgbClr val="25ED15"/>
      </a:lt2>
      <a:accent1>
        <a:srgbClr val="5890FF"/>
      </a:accent1>
      <a:accent2>
        <a:srgbClr val="FFFFFF"/>
      </a:accent2>
      <a:accent3>
        <a:srgbClr val="6BCEBB"/>
      </a:accent3>
      <a:accent4>
        <a:srgbClr val="54C7EC"/>
      </a:accent4>
      <a:accent5>
        <a:srgbClr val="F34F46"/>
      </a:accent5>
      <a:accent6>
        <a:srgbClr val="FCD872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585</Words>
  <Application>Microsoft Office PowerPoint</Application>
  <PresentationFormat>Custom</PresentationFormat>
  <Paragraphs>104</Paragraphs>
  <Slides>21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Gill Sans</vt:lpstr>
      <vt:lpstr>Merriweather Sans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Jun Yi</cp:lastModifiedBy>
  <cp:revision>1</cp:revision>
  <dcterms:modified xsi:type="dcterms:W3CDTF">2021-09-21T18:44:54Z</dcterms:modified>
</cp:coreProperties>
</file>