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Lst>
  <p:sldSz cy="6858000" cx="9144000"/>
  <p:notesSz cx="9144000" cy="6858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21" Type="http://schemas.openxmlformats.org/officeDocument/2006/relationships/slide" Target="slides/slide16.xml"/><Relationship Id="rId43" Type="http://schemas.openxmlformats.org/officeDocument/2006/relationships/slide" Target="slides/slide38.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5179484" y="0"/>
            <a:ext cx="3962400" cy="3429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513910"/>
            <a:ext cx="3962400" cy="3429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5179484" y="6513910"/>
            <a:ext cx="3962400" cy="3429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4" name="Google Shape;164;p1: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p1:notes"/>
          <p:cNvSpPr txBox="1"/>
          <p:nvPr>
            <p:ph idx="12" type="sldNum"/>
          </p:nvPr>
        </p:nvSpPr>
        <p:spPr>
          <a:xfrm>
            <a:off x="5179484" y="6513910"/>
            <a:ext cx="3962400" cy="3429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10: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5" name="Google Shape;255;p10: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Just now , we learned the built in varialbe PATH, does shell need to use it all the time? The answer is no. </a:t>
            </a:r>
            <a:endParaRPr/>
          </a:p>
          <a:p>
            <a:pPr indent="0" lvl="0" marL="0" rtl="0" algn="l">
              <a:spcBef>
                <a:spcPts val="0"/>
              </a:spcBef>
              <a:spcAft>
                <a:spcPts val="0"/>
              </a:spcAft>
              <a:buNone/>
            </a:pPr>
            <a:r>
              <a:rPr lang="en-US"/>
              <a:t>If a command is a shell built-in …</a:t>
            </a:r>
            <a:endParaRPr/>
          </a:p>
          <a:p>
            <a:pPr indent="0" lvl="0" marL="0" marR="0" rtl="0" algn="l">
              <a:lnSpc>
                <a:spcPct val="100000"/>
              </a:lnSpc>
              <a:spcBef>
                <a:spcPts val="0"/>
              </a:spcBef>
              <a:spcAft>
                <a:spcPts val="0"/>
              </a:spcAft>
              <a:buClr>
                <a:schemeClr val="dk1"/>
              </a:buClr>
              <a:buSzPts val="1200"/>
              <a:buFont typeface="Calibri"/>
              <a:buNone/>
            </a:pPr>
            <a:r>
              <a:rPr lang="en-US"/>
              <a:t>If a command is not built in command, how to find it through the built in variable PATH.</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If the command begins with a /. Shell …</a:t>
            </a:r>
            <a:endParaRPr/>
          </a:p>
          <a:p>
            <a:pPr indent="0" lvl="0" marL="0" rtl="0" algn="l">
              <a:spcBef>
                <a:spcPts val="0"/>
              </a:spcBef>
              <a:spcAft>
                <a:spcPts val="0"/>
              </a:spcAft>
              <a:buNone/>
            </a:pPr>
            <a:r>
              <a:rPr lang="en-US"/>
              <a:t>If the file is not found, it prompts command not found.</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If the command is neither a built in nor a full pathname, then shell finally need to search for the executable program from the directories in the PATH.</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Echo can display the value of PATH variable in terminal. The PATH is a string consisted of a list of directories separated by colon :</a:t>
            </a:r>
            <a:endParaRPr/>
          </a:p>
          <a:p>
            <a:pPr indent="0" lvl="0" marL="0" rtl="0" algn="l">
              <a:spcBef>
                <a:spcPts val="0"/>
              </a:spcBef>
              <a:spcAft>
                <a:spcPts val="0"/>
              </a:spcAft>
              <a:buNone/>
            </a:pPr>
            <a:r>
              <a:rPr lang="en-US"/>
              <a:t>How many pathnames you can find in this example. NOTE: ; in windows.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However, can you find current working directory(.) in this PATH?</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So if there are some executable file in current working directory, can we directly use the name of program to execute it?  -&gt;NO.</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56" name="Google Shape;256;p10:notes"/>
          <p:cNvSpPr txBox="1"/>
          <p:nvPr>
            <p:ph idx="12" type="sldNum"/>
          </p:nvPr>
        </p:nvSpPr>
        <p:spPr>
          <a:xfrm>
            <a:off x="5179484" y="6513910"/>
            <a:ext cx="3962400" cy="3429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11: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4" name="Google Shape;264;p11: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5" name="Google Shape;265;p11:notes"/>
          <p:cNvSpPr txBox="1"/>
          <p:nvPr>
            <p:ph idx="12" type="sldNum"/>
          </p:nvPr>
        </p:nvSpPr>
        <p:spPr>
          <a:xfrm>
            <a:off x="5179484" y="6513910"/>
            <a:ext cx="3962400" cy="3429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12: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5" name="Google Shape;275;p12: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Any series of shell commands may be stored in a text file for later execution. </a:t>
            </a:r>
            <a:endParaRPr/>
          </a:p>
          <a:p>
            <a:pPr indent="0" lvl="0" marL="0" rtl="0" algn="l">
              <a:spcBef>
                <a:spcPts val="0"/>
              </a:spcBef>
              <a:spcAft>
                <a:spcPts val="0"/>
              </a:spcAft>
              <a:buNone/>
            </a:pPr>
            <a:r>
              <a:rPr lang="en-US"/>
              <a:t>A file containing the shell commands is called script.</a:t>
            </a:r>
            <a:endParaRPr/>
          </a:p>
          <a:p>
            <a:pPr indent="0" lvl="0" marL="0" rtl="0" algn="l">
              <a:spcBef>
                <a:spcPts val="0"/>
              </a:spcBef>
              <a:spcAft>
                <a:spcPts val="0"/>
              </a:spcAft>
              <a:buNone/>
            </a:pPr>
            <a:r>
              <a:rPr lang="en-US"/>
              <a:t>Before you can run the script, you must first use chmod utility to give it execution permission. </a:t>
            </a:r>
            <a:endParaRPr/>
          </a:p>
          <a:p>
            <a:pPr indent="0" lvl="0" marL="0" rtl="0" algn="l">
              <a:spcBef>
                <a:spcPts val="0"/>
              </a:spcBef>
              <a:spcAft>
                <a:spcPts val="0"/>
              </a:spcAft>
              <a:buNone/>
            </a:pPr>
            <a:r>
              <a:rPr lang="en-US"/>
              <a:t>Then to run the utility in curren working directory, you could simply type the file name with ./ to reprent the location of it.</a:t>
            </a:r>
            <a:endParaRPr/>
          </a:p>
          <a:p>
            <a:pPr indent="0" lvl="0" marL="0" rtl="0" algn="l">
              <a:spcBef>
                <a:spcPts val="0"/>
              </a:spcBef>
              <a:spcAft>
                <a:spcPts val="0"/>
              </a:spcAft>
              <a:buNone/>
            </a:pPr>
            <a:r>
              <a:rPr lang="en-US"/>
              <a:t>When a script runs, the system determines which shell to use.</a:t>
            </a:r>
            <a:endParaRPr/>
          </a:p>
        </p:txBody>
      </p:sp>
      <p:sp>
        <p:nvSpPr>
          <p:cNvPr id="276" name="Google Shape;276;p12:notes"/>
          <p:cNvSpPr txBox="1"/>
          <p:nvPr>
            <p:ph idx="12" type="sldNum"/>
          </p:nvPr>
        </p:nvSpPr>
        <p:spPr>
          <a:xfrm>
            <a:off x="5179484" y="6513910"/>
            <a:ext cx="3962400" cy="3429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13: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4" name="Google Shape;284;p13: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But how to make the decision/</a:t>
            </a:r>
            <a:endParaRPr/>
          </a:p>
          <a:p>
            <a:pPr indent="0" lvl="0" marL="0" rtl="0" algn="l">
              <a:spcBef>
                <a:spcPts val="0"/>
              </a:spcBef>
              <a:spcAft>
                <a:spcPts val="0"/>
              </a:spcAft>
              <a:buNone/>
            </a:pPr>
            <a:r>
              <a:rPr lang="en-US"/>
              <a:t> </a:t>
            </a:r>
            <a:endParaRPr/>
          </a:p>
          <a:p>
            <a:pPr indent="0" lvl="0" marL="0" rtl="0" algn="l">
              <a:spcBef>
                <a:spcPts val="0"/>
              </a:spcBef>
              <a:spcAft>
                <a:spcPts val="0"/>
              </a:spcAft>
              <a:buNone/>
            </a:pPr>
            <a:r>
              <a:rPr lang="en-US"/>
              <a:t>The system determines which shell should be used by checking the first line in the script.</a:t>
            </a:r>
            <a:endParaRPr/>
          </a:p>
          <a:p>
            <a:pPr indent="0" lvl="0" marL="0" rtl="0" algn="l">
              <a:spcBef>
                <a:spcPts val="0"/>
              </a:spcBef>
              <a:spcAft>
                <a:spcPts val="0"/>
              </a:spcAft>
              <a:buNone/>
            </a:pPr>
            <a:r>
              <a:rPr lang="en-US"/>
              <a:t> </a:t>
            </a:r>
            <a:endParaRPr/>
          </a:p>
          <a:p>
            <a:pPr indent="0" lvl="0" marL="0" rtl="0" algn="l">
              <a:spcBef>
                <a:spcPts val="0"/>
              </a:spcBef>
              <a:spcAft>
                <a:spcPts val="0"/>
              </a:spcAft>
              <a:buNone/>
            </a:pPr>
            <a:r>
              <a:rPr lang="en-US"/>
              <a:t>If the first line of the script is a pound sign, then the script is interpreted by the current shell.</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If the first line of the script is of the form below, then the appropriate shell is used to interpret the script.</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If neither of two above rules apply, the script is interpreted by the Bourne Shell.</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Note that, the pound sign at beginning of other lines implies a comment line.</a:t>
            </a:r>
            <a:endParaRPr/>
          </a:p>
          <a:p>
            <a:pPr indent="0" lvl="0" marL="0" rtl="0" algn="l">
              <a:spcBef>
                <a:spcPts val="0"/>
              </a:spcBef>
              <a:spcAft>
                <a:spcPts val="0"/>
              </a:spcAft>
              <a:buNone/>
            </a:pPr>
            <a:r>
              <a:t/>
            </a:r>
            <a:endParaRPr/>
          </a:p>
        </p:txBody>
      </p:sp>
      <p:sp>
        <p:nvSpPr>
          <p:cNvPr id="285" name="Google Shape;285;p13:notes"/>
          <p:cNvSpPr txBox="1"/>
          <p:nvPr>
            <p:ph idx="12" type="sldNum"/>
          </p:nvPr>
        </p:nvSpPr>
        <p:spPr>
          <a:xfrm>
            <a:off x="5179484" y="6513910"/>
            <a:ext cx="3962400" cy="3429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14: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3" name="Google Shape;293;p14: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4" name="Google Shape;294;p14:notes"/>
          <p:cNvSpPr txBox="1"/>
          <p:nvPr>
            <p:ph idx="12" type="sldNum"/>
          </p:nvPr>
        </p:nvSpPr>
        <p:spPr>
          <a:xfrm>
            <a:off x="5179484" y="6513910"/>
            <a:ext cx="3962400" cy="3429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15: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5" name="Google Shape;305;p15: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16: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3" name="Google Shape;313;p16: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4" name="Google Shape;314;p16:notes"/>
          <p:cNvSpPr txBox="1"/>
          <p:nvPr>
            <p:ph idx="12" type="sldNum"/>
          </p:nvPr>
        </p:nvSpPr>
        <p:spPr>
          <a:xfrm>
            <a:off x="5179484" y="6513910"/>
            <a:ext cx="3962400" cy="3429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17: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2" name="Google Shape;322;p17: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&lt; can be used when our input is from a file. </a:t>
            </a:r>
            <a:endParaRPr/>
          </a:p>
          <a:p>
            <a:pPr indent="0" lvl="0" marL="0" rtl="0" algn="l">
              <a:spcBef>
                <a:spcPts val="0"/>
              </a:spcBef>
              <a:spcAft>
                <a:spcPts val="0"/>
              </a:spcAft>
              <a:buNone/>
            </a:pPr>
            <a:r>
              <a:rPr lang="en-US"/>
              <a:t>However, in this case, we have  to create a file first. </a:t>
            </a:r>
            <a:r>
              <a:rPr b="1" lang="en-US"/>
              <a:t>Is this convenient? </a:t>
            </a:r>
            <a:r>
              <a:rPr lang="en-US"/>
              <a:t>To change the input, we have to locate the file and change the content in that file.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US"/>
              <a:t>Can the input be typed when typing the command or writing the script in a file?</a:t>
            </a:r>
            <a:r>
              <a:rPr lang="en-US"/>
              <a:t> Then we do not need to open external file to check the content or modify the content.</a:t>
            </a:r>
            <a:endParaRPr/>
          </a:p>
          <a:p>
            <a:pPr indent="0" lvl="0" marL="0" rtl="0" algn="l">
              <a:spcBef>
                <a:spcPts val="0"/>
              </a:spcBef>
              <a:spcAft>
                <a:spcPts val="0"/>
              </a:spcAft>
              <a:buNone/>
            </a:pPr>
            <a:r>
              <a:rPr lang="en-US"/>
              <a:t>Instead, these operations can be done locally in the script itself.</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For example, I want to send one email to some people, I can use mail command. Demo</a:t>
            </a:r>
            <a:endParaRPr/>
          </a:p>
          <a:p>
            <a:pPr indent="0" lvl="0" marL="0" rtl="0" algn="l">
              <a:spcBef>
                <a:spcPts val="0"/>
              </a:spcBef>
              <a:spcAft>
                <a:spcPts val="0"/>
              </a:spcAft>
              <a:buNone/>
            </a:pPr>
            <a:r>
              <a:rPr lang="en-US"/>
              <a:t>The text I want to send out in the email is not from a file, neither user’s input typed in the terminal. Instead, the texts are stored in the file. </a:t>
            </a:r>
            <a:endParaRPr/>
          </a:p>
          <a:p>
            <a:pPr indent="0" lvl="0" marL="0" rtl="0" algn="l">
              <a:spcBef>
                <a:spcPts val="0"/>
              </a:spcBef>
              <a:spcAft>
                <a:spcPts val="0"/>
              </a:spcAft>
              <a:buNone/>
            </a:pPr>
            <a:r>
              <a:rPr lang="en-US"/>
              <a:t>A pair of tokens (single word) encloses the text. These texts are the input of mail command by using &lt;&lt;.</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Now, it looks more convenient. I do not need store the text in a separated file and execute some command to check the separated file’s content.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US"/>
              <a:t>After the execution of mail command, there is another command should be executed: echo…. This will print out a message in terminal and show that the mail has been sent out.</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US"/>
              <a:t>But why in this program, we have dollar sign with number 1.</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Note that, when we run a command, we can put some arguments after the name of command.</a:t>
            </a:r>
            <a:endParaRPr/>
          </a:p>
          <a:p>
            <a:pPr indent="0" lvl="0" marL="0" rtl="0" algn="l">
              <a:spcBef>
                <a:spcPts val="0"/>
              </a:spcBef>
              <a:spcAft>
                <a:spcPts val="0"/>
              </a:spcAft>
              <a:buNone/>
            </a:pPr>
            <a:r>
              <a:rPr lang="en-US"/>
              <a:t>Each command corresponds to a program.</a:t>
            </a:r>
            <a:endParaRPr/>
          </a:p>
          <a:p>
            <a:pPr indent="0" lvl="0" marL="0" rtl="0" algn="l">
              <a:spcBef>
                <a:spcPts val="0"/>
              </a:spcBef>
              <a:spcAft>
                <a:spcPts val="0"/>
              </a:spcAft>
              <a:buNone/>
            </a:pPr>
            <a:r>
              <a:rPr lang="en-US"/>
              <a:t>So when run a program, we can also place arguments for it. In jave method, the arguments should be in paratheses, when you call a method. However,  in command line, we simply put arguments after the name of the program. And seprate each arguments with spaces.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In this example, how may arguments you can find when running program here.sh ? </a:t>
            </a:r>
            <a:endParaRPr/>
          </a:p>
          <a:p>
            <a:pPr indent="0" lvl="0" marL="0" rtl="0" algn="l">
              <a:spcBef>
                <a:spcPts val="0"/>
              </a:spcBef>
              <a:spcAft>
                <a:spcPts val="0"/>
              </a:spcAft>
              <a:buNone/>
            </a:pPr>
            <a:r>
              <a:rPr lang="en-US"/>
              <a:t>Only one, which is ylong4@gsu.edu. And this is the first argument.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In Java, when we pass a parameter to a method, in the method, the parameter’s can be used to do some calculation.</a:t>
            </a:r>
            <a:endParaRPr/>
          </a:p>
          <a:p>
            <a:pPr indent="0" lvl="0" marL="0" rtl="0" algn="l">
              <a:spcBef>
                <a:spcPts val="0"/>
              </a:spcBef>
              <a:spcAft>
                <a:spcPts val="0"/>
              </a:spcAft>
              <a:buNone/>
            </a:pPr>
            <a:r>
              <a:rPr lang="en-US"/>
              <a:t>Here, similarly, here.sh can also  access the argument passed into it. But how to access the value?</a:t>
            </a:r>
            <a:endParaRPr/>
          </a:p>
          <a:p>
            <a:pPr indent="0" lvl="0" marL="0" rtl="0" algn="l">
              <a:spcBef>
                <a:spcPts val="0"/>
              </a:spcBef>
              <a:spcAft>
                <a:spcPts val="0"/>
              </a:spcAft>
              <a:buNone/>
            </a:pPr>
            <a:r>
              <a:rPr lang="en-US"/>
              <a:t>$1 represents the value from the first argument, $2 represents the value from the second, then $3 the third and so on.</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Therefore, when here.sh is executed, each $1 will be replaced by the value of first argument, which is ylong4@gsu.edu</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23" name="Google Shape;323;p17:notes"/>
          <p:cNvSpPr txBox="1"/>
          <p:nvPr>
            <p:ph idx="12" type="sldNum"/>
          </p:nvPr>
        </p:nvSpPr>
        <p:spPr>
          <a:xfrm>
            <a:off x="5179484" y="6513910"/>
            <a:ext cx="3962400" cy="3429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18: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5" name="Google Shape;335;p18: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 is a grave accent (back quote)</a:t>
            </a:r>
            <a:endParaRPr/>
          </a:p>
          <a:p>
            <a:pPr indent="0" lvl="0" marL="0" rtl="0" algn="l">
              <a:spcBef>
                <a:spcPts val="0"/>
              </a:spcBef>
              <a:spcAft>
                <a:spcPts val="0"/>
              </a:spcAft>
              <a:buNone/>
            </a:pPr>
            <a:r>
              <a:rPr lang="en-US"/>
              <a:t>It seems that angle brackets are useful when controlling the input and output.</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One main task in the Unix system is to process file.</a:t>
            </a:r>
            <a:endParaRPr/>
          </a:p>
          <a:p>
            <a:pPr indent="0" lvl="0" marL="0" rtl="0" algn="l">
              <a:spcBef>
                <a:spcPts val="0"/>
              </a:spcBef>
              <a:spcAft>
                <a:spcPts val="0"/>
              </a:spcAft>
              <a:buNone/>
            </a:pPr>
            <a:r>
              <a:rPr lang="en-US"/>
              <a:t>If you are given a filename, we can simply find that file according to given the filename.</a:t>
            </a:r>
            <a:endParaRPr/>
          </a:p>
          <a:p>
            <a:pPr indent="0" lvl="0" marL="0" rtl="0" algn="l">
              <a:spcBef>
                <a:spcPts val="0"/>
              </a:spcBef>
              <a:spcAft>
                <a:spcPts val="0"/>
              </a:spcAft>
              <a:buNone/>
            </a:pPr>
            <a:r>
              <a:rPr lang="en-US"/>
              <a:t>But what should we do if given only a pattern the filename? Then how to represent the files with filenames matching the pattern?</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In last chapter, we already learned the find utility to look for a file. For example, the file with extension .java.</a:t>
            </a:r>
            <a:endParaRPr/>
          </a:p>
          <a:p>
            <a:pPr indent="0" lvl="0" marL="0" rtl="0" algn="l">
              <a:spcBef>
                <a:spcPts val="0"/>
              </a:spcBef>
              <a:spcAft>
                <a:spcPts val="0"/>
              </a:spcAft>
              <a:buNone/>
            </a:pPr>
            <a:r>
              <a:rPr lang="en-US"/>
              <a:t>To write the pattern for these file names, we can use the wildcards in Shell.</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Note that, they are different from the special characters in regular expression.</a:t>
            </a:r>
            <a:endParaRPr/>
          </a:p>
          <a:p>
            <a:pPr indent="-171450" lvl="0" marL="171450" rtl="0" algn="l">
              <a:spcBef>
                <a:spcPts val="0"/>
              </a:spcBef>
              <a:spcAft>
                <a:spcPts val="0"/>
              </a:spcAft>
              <a:buClr>
                <a:schemeClr val="dk1"/>
              </a:buClr>
              <a:buSzPts val="1200"/>
              <a:buFont typeface="Arial"/>
              <a:buChar char="•"/>
            </a:pPr>
            <a:r>
              <a:rPr lang="en-US"/>
              <a:t>Can match 0 more character.      ? Matches any single.       […]  matches any character within bracket.</a:t>
            </a:r>
            <a:endParaRPr/>
          </a:p>
          <a:p>
            <a:pPr indent="-171450" lvl="0" marL="171450" rtl="0" algn="l">
              <a:spcBef>
                <a:spcPts val="0"/>
              </a:spcBef>
              <a:spcAft>
                <a:spcPts val="0"/>
              </a:spcAft>
              <a:buClr>
                <a:schemeClr val="dk1"/>
              </a:buClr>
              <a:buSzPts val="1200"/>
              <a:buFont typeface="Arial"/>
              <a:buChar char="•"/>
            </a:pPr>
            <a:r>
              <a:rPr lang="en-US"/>
              <a:t>*.c     ?.c   [ac]*  </a:t>
            </a:r>
            <a:r>
              <a:rPr i="1" lang="en-US"/>
              <a:t>[A-Za-z]*  dir*/*.c</a:t>
            </a:r>
            <a:endParaRPr/>
          </a:p>
          <a:p>
            <a:pPr indent="0" lvl="0" marL="0" rtl="0" algn="l">
              <a:spcBef>
                <a:spcPts val="0"/>
              </a:spcBef>
              <a:spcAft>
                <a:spcPts val="0"/>
              </a:spcAft>
              <a:buNone/>
            </a:pPr>
            <a:r>
              <a:rPr lang="en-US"/>
              <a:t>I will show you some examples later for these wildcards.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Another metecharacter  mentioned in this slide is command substitution. Each command could have some output, can we use the output as the argument of some other commands?</a:t>
            </a:r>
            <a:endParaRPr/>
          </a:p>
          <a:p>
            <a:pPr indent="0" lvl="0" marL="0" rtl="0" algn="l">
              <a:spcBef>
                <a:spcPts val="0"/>
              </a:spcBef>
              <a:spcAft>
                <a:spcPts val="0"/>
              </a:spcAft>
              <a:buNone/>
            </a:pPr>
            <a:r>
              <a:rPr lang="en-US"/>
              <a:t>Pipe is one way to pipe the output of one command to another command. </a:t>
            </a:r>
            <a:endParaRPr/>
          </a:p>
          <a:p>
            <a:pPr indent="0" lvl="0" marL="0" rtl="0" algn="l">
              <a:spcBef>
                <a:spcPts val="0"/>
              </a:spcBef>
              <a:spcAft>
                <a:spcPts val="0"/>
              </a:spcAft>
              <a:buNone/>
            </a:pPr>
            <a:r>
              <a:rPr lang="en-US"/>
              <a:t>However, not all comammand allow you to use the piped  output as input.  E.g. ls | echo</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36" name="Google Shape;336;p18:notes"/>
          <p:cNvSpPr txBox="1"/>
          <p:nvPr>
            <p:ph idx="12" type="sldNum"/>
          </p:nvPr>
        </p:nvSpPr>
        <p:spPr>
          <a:xfrm>
            <a:off x="5179484" y="6513910"/>
            <a:ext cx="3962400" cy="3429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19: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4" name="Google Shape;344;p19: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5" name="Google Shape;345;p19:notes"/>
          <p:cNvSpPr txBox="1"/>
          <p:nvPr>
            <p:ph idx="12" type="sldNum"/>
          </p:nvPr>
        </p:nvSpPr>
        <p:spPr>
          <a:xfrm>
            <a:off x="5179484" y="6513910"/>
            <a:ext cx="3962400" cy="3429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2: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4" name="Google Shape;174;p2: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 </a:t>
            </a:r>
            <a:endParaRPr/>
          </a:p>
          <a:p>
            <a:pPr indent="0" lvl="0" marL="0" rtl="0" algn="l">
              <a:spcBef>
                <a:spcPts val="0"/>
              </a:spcBef>
              <a:spcAft>
                <a:spcPts val="0"/>
              </a:spcAft>
              <a:buNone/>
            </a:pPr>
            <a:r>
              <a:rPr lang="en-US"/>
              <a:t>Shell is a command interpreter, it sits between you and kernel of UNIX.</a:t>
            </a:r>
            <a:endParaRPr/>
          </a:p>
          <a:p>
            <a:pPr indent="0" lvl="0" marL="0" rtl="0" algn="l">
              <a:spcBef>
                <a:spcPts val="0"/>
              </a:spcBef>
              <a:spcAft>
                <a:spcPts val="0"/>
              </a:spcAft>
              <a:buNone/>
            </a:pPr>
            <a:r>
              <a:rPr lang="en-US"/>
              <a:t>Generally, there are four shells that are commonly supported by UNIX vendors: the bourne shell, korn shell, C shell and bourne again shell.</a:t>
            </a:r>
            <a:endParaRPr/>
          </a:p>
          <a:p>
            <a:pPr indent="0" lvl="0" marL="0" rtl="0" algn="l">
              <a:spcBef>
                <a:spcPts val="0"/>
              </a:spcBef>
              <a:spcAft>
                <a:spcPts val="0"/>
              </a:spcAft>
              <a:buNone/>
            </a:pPr>
            <a:r>
              <a:rPr lang="en-US"/>
              <a:t>All of these four shells share a common core set of operations which make our life easier in UNIX system.</a:t>
            </a:r>
            <a:endParaRPr/>
          </a:p>
          <a:p>
            <a:pPr indent="0" lvl="0" marL="0" rtl="0" algn="l">
              <a:spcBef>
                <a:spcPts val="0"/>
              </a:spcBef>
              <a:spcAft>
                <a:spcPts val="0"/>
              </a:spcAft>
              <a:buNone/>
            </a:pPr>
            <a:r>
              <a:rPr lang="en-US"/>
              <a:t>For example, all of the shells allow the output to be stored in a file by using &gt; ; besides, the output could be piped to another command; Another example is that all of them allow the use of wildcards in filename , e.g.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The simplest shell containing the least features is the Bourne shell, which is also the earliest shell.</a:t>
            </a:r>
            <a:endParaRPr/>
          </a:p>
          <a:p>
            <a:pPr indent="0" lvl="0" marL="0" rtl="0" algn="l">
              <a:spcBef>
                <a:spcPts val="0"/>
              </a:spcBef>
              <a:spcAft>
                <a:spcPts val="0"/>
              </a:spcAft>
              <a:buNone/>
            </a:pPr>
            <a:r>
              <a:rPr lang="en-US"/>
              <a:t>Compared to Bourne shell, C shell is better for the interactive work. </a:t>
            </a:r>
            <a:endParaRPr/>
          </a:p>
          <a:p>
            <a:pPr indent="0" lvl="0" marL="0" rtl="0" algn="l">
              <a:spcBef>
                <a:spcPts val="0"/>
              </a:spcBef>
              <a:spcAft>
                <a:spcPts val="0"/>
              </a:spcAft>
              <a:buNone/>
            </a:pPr>
            <a:r>
              <a:rPr lang="en-US"/>
              <a:t>Korn shell incorporates the best features in both sh and csh  and was designed to be upward compatiable with the bourne shell.</a:t>
            </a:r>
            <a:endParaRPr/>
          </a:p>
          <a:p>
            <a:pPr indent="0" lvl="0" marL="0" rtl="0" algn="l">
              <a:spcBef>
                <a:spcPts val="0"/>
              </a:spcBef>
              <a:spcAft>
                <a:spcPts val="0"/>
              </a:spcAft>
              <a:buNone/>
            </a:pPr>
            <a:r>
              <a:rPr lang="en-US"/>
              <a:t>Bash included the best features from all the other major shell.</a:t>
            </a:r>
            <a:endParaRPr/>
          </a:p>
          <a:p>
            <a:pPr indent="0" lvl="0" marL="0" rtl="0" algn="l">
              <a:spcBef>
                <a:spcPts val="0"/>
              </a:spcBef>
              <a:spcAft>
                <a:spcPts val="0"/>
              </a:spcAft>
              <a:buNone/>
            </a:pPr>
            <a:r>
              <a:rPr lang="en-US"/>
              <a:t>Bash comes with every version of UNIX.</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In this chapter, we are going to learn the common features sharing by all the these four shells.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75" name="Google Shape;175;p2:notes"/>
          <p:cNvSpPr txBox="1"/>
          <p:nvPr>
            <p:ph idx="12" type="sldNum"/>
          </p:nvPr>
        </p:nvSpPr>
        <p:spPr>
          <a:xfrm>
            <a:off x="5179484" y="6513910"/>
            <a:ext cx="3962400" cy="3429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20: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3" name="Google Shape;353;p20: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For the command substitution, what I want to emphasize is the special symbol used. </a:t>
            </a:r>
            <a:endParaRPr/>
          </a:p>
          <a:p>
            <a:pPr indent="0" lvl="0" marL="0" rtl="0" algn="l">
              <a:spcBef>
                <a:spcPts val="0"/>
              </a:spcBef>
              <a:spcAft>
                <a:spcPts val="0"/>
              </a:spcAft>
              <a:buNone/>
            </a:pPr>
            <a:r>
              <a:rPr lang="en-US"/>
              <a:t>It is called grave accent. In your keyboard, it is designated a key same as tilde.  The grave accent is very different from single quote. Do not misuse it in your programming challenge assignment.</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The text included by a pair of grave accent is executed as a command. </a:t>
            </a:r>
            <a:endParaRPr/>
          </a:p>
          <a:p>
            <a:pPr indent="0" lvl="0" marL="0" rtl="0" algn="l">
              <a:spcBef>
                <a:spcPts val="0"/>
              </a:spcBef>
              <a:spcAft>
                <a:spcPts val="0"/>
              </a:spcAft>
              <a:buNone/>
            </a:pPr>
            <a:r>
              <a:rPr lang="en-US"/>
              <a:t>So date is command, which….</a:t>
            </a:r>
            <a:endParaRPr/>
          </a:p>
          <a:p>
            <a:pPr indent="0" lvl="0" marL="0" rtl="0" algn="l">
              <a:spcBef>
                <a:spcPts val="0"/>
              </a:spcBef>
              <a:spcAft>
                <a:spcPts val="0"/>
              </a:spcAft>
              <a:buNone/>
            </a:pPr>
            <a:r>
              <a:rPr lang="en-US"/>
              <a:t>who | wc –l is a command, which....</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Then the output  is inserted in the comannd’s place in commnad line or in a script file.</a:t>
            </a:r>
            <a:endParaRPr/>
          </a:p>
          <a:p>
            <a:pPr indent="0" lvl="0" marL="0" rtl="0" algn="l">
              <a:spcBef>
                <a:spcPts val="0"/>
              </a:spcBef>
              <a:spcAft>
                <a:spcPts val="0"/>
              </a:spcAft>
              <a:buNone/>
            </a:pPr>
            <a:r>
              <a:rPr lang="en-US"/>
              <a:t>The output of who|wc –l is 2, then 2 is interted in the arguemtn part of echo. </a:t>
            </a:r>
            <a:endParaRPr/>
          </a:p>
        </p:txBody>
      </p:sp>
      <p:sp>
        <p:nvSpPr>
          <p:cNvPr id="354" name="Google Shape;354;p20:notes"/>
          <p:cNvSpPr txBox="1"/>
          <p:nvPr>
            <p:ph idx="12" type="sldNum"/>
          </p:nvPr>
        </p:nvSpPr>
        <p:spPr>
          <a:xfrm>
            <a:off x="5179484" y="6513910"/>
            <a:ext cx="3962400" cy="3429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21: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3" name="Google Shape;363;p21: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Currently, pipe has been used multiple times. </a:t>
            </a:r>
            <a:endParaRPr/>
          </a:p>
          <a:p>
            <a:pPr indent="0" lvl="0" marL="0" rtl="0" algn="l">
              <a:spcBef>
                <a:spcPts val="0"/>
              </a:spcBef>
              <a:spcAft>
                <a:spcPts val="0"/>
              </a:spcAft>
              <a:buNone/>
            </a:pPr>
            <a:r>
              <a:rPr lang="en-US"/>
              <a:t>In this chapter, you could see the feature of pipe again. </a:t>
            </a:r>
            <a:endParaRPr/>
          </a:p>
          <a:p>
            <a:pPr indent="0" lvl="0" marL="0" rtl="0" algn="l">
              <a:spcBef>
                <a:spcPts val="0"/>
              </a:spcBef>
              <a:spcAft>
                <a:spcPts val="0"/>
              </a:spcAft>
              <a:buNone/>
            </a:pPr>
            <a:r>
              <a:rPr lang="en-US"/>
              <a:t>Are you familiar with pipe now?</a:t>
            </a:r>
            <a:endParaRPr/>
          </a:p>
          <a:p>
            <a:pPr indent="0" lvl="0" marL="0" rtl="0" algn="l">
              <a:spcBef>
                <a:spcPts val="0"/>
              </a:spcBef>
              <a:spcAft>
                <a:spcPts val="0"/>
              </a:spcAft>
              <a:buNone/>
            </a:pPr>
            <a:r>
              <a:t/>
            </a:r>
            <a:endParaRPr/>
          </a:p>
        </p:txBody>
      </p:sp>
      <p:sp>
        <p:nvSpPr>
          <p:cNvPr id="364" name="Google Shape;364;p21:notes"/>
          <p:cNvSpPr txBox="1"/>
          <p:nvPr>
            <p:ph idx="12" type="sldNum"/>
          </p:nvPr>
        </p:nvSpPr>
        <p:spPr>
          <a:xfrm>
            <a:off x="5179484" y="6513910"/>
            <a:ext cx="3962400" cy="3429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p22: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2" name="Google Shape;372;p22: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We also have other special character for running the command.</a:t>
            </a:r>
            <a:endParaRPr/>
          </a:p>
          <a:p>
            <a:pPr indent="0" lvl="0" marL="0" rtl="0" algn="l">
              <a:spcBef>
                <a:spcPts val="0"/>
              </a:spcBef>
              <a:spcAft>
                <a:spcPts val="0"/>
              </a:spcAft>
              <a:buNone/>
            </a:pPr>
            <a:r>
              <a:rPr lang="en-US"/>
              <a:t># is used to comment lines.</a:t>
            </a:r>
            <a:endParaRPr/>
          </a:p>
          <a:p>
            <a:pPr indent="0" lvl="0" marL="0" rtl="0" algn="l">
              <a:spcBef>
                <a:spcPts val="0"/>
              </a:spcBef>
              <a:spcAft>
                <a:spcPts val="0"/>
              </a:spcAft>
              <a:buNone/>
            </a:pPr>
            <a:r>
              <a:rPr lang="en-US"/>
              <a:t>; is used to separate a sequence of command in a single line</a:t>
            </a:r>
            <a:endParaRPr/>
          </a:p>
          <a:p>
            <a:pPr indent="0" lvl="0" marL="0" rtl="0" algn="l">
              <a:spcBef>
                <a:spcPts val="0"/>
              </a:spcBef>
              <a:spcAft>
                <a:spcPts val="0"/>
              </a:spcAft>
              <a:buNone/>
            </a:pPr>
            <a:r>
              <a:rPr lang="en-US"/>
              <a:t>( ) makes multple commands as a group.</a:t>
            </a:r>
            <a:endParaRPr/>
          </a:p>
          <a:p>
            <a:pPr indent="0" lvl="0" marL="0" rtl="0" algn="l">
              <a:spcBef>
                <a:spcPts val="0"/>
              </a:spcBef>
              <a:spcAft>
                <a:spcPts val="0"/>
              </a:spcAft>
              <a:buNone/>
            </a:pPr>
            <a:r>
              <a:rPr lang="en-US"/>
              <a:t>&amp; let comaand executed in background.</a:t>
            </a:r>
            <a:endParaRPr/>
          </a:p>
          <a:p>
            <a:pPr indent="0" lvl="0" marL="0" rtl="0" algn="l">
              <a:spcBef>
                <a:spcPts val="0"/>
              </a:spcBef>
              <a:spcAft>
                <a:spcPts val="0"/>
              </a:spcAft>
              <a:buNone/>
            </a:pPr>
            <a:r>
              <a:rPr lang="en-US"/>
              <a:t>$ expand the value of a variable.</a:t>
            </a:r>
            <a:endParaRPr/>
          </a:p>
        </p:txBody>
      </p:sp>
      <p:sp>
        <p:nvSpPr>
          <p:cNvPr id="373" name="Google Shape;373;p22:notes"/>
          <p:cNvSpPr txBox="1"/>
          <p:nvPr>
            <p:ph idx="12" type="sldNum"/>
          </p:nvPr>
        </p:nvSpPr>
        <p:spPr>
          <a:xfrm>
            <a:off x="5179484" y="6513910"/>
            <a:ext cx="3962400" cy="3429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p23: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1" name="Google Shape;381;p23: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solidFill>
                  <a:schemeClr val="dk1"/>
                </a:solidFill>
              </a:rPr>
              <a:t>Some people may like writing multiple command at the same line. At that time, please use semicolon to separate commands. Otherwise, you may be prompoted some errors.</a:t>
            </a:r>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US">
                <a:solidFill>
                  <a:schemeClr val="dk1"/>
                </a:solidFill>
              </a:rPr>
              <a:t>In the sequence, the commands will be executed from left to right.</a:t>
            </a:r>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US">
                <a:solidFill>
                  <a:schemeClr val="dk1"/>
                </a:solidFill>
              </a:rPr>
              <a:t>Note that, even though we put the commands in the same line, each command still has its own input and output. So angle bracket can be used for each command to save the output of each command independently.</a:t>
            </a:r>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p:txBody>
      </p:sp>
      <p:sp>
        <p:nvSpPr>
          <p:cNvPr id="382" name="Google Shape;382;p23:notes"/>
          <p:cNvSpPr txBox="1"/>
          <p:nvPr>
            <p:ph idx="12" type="sldNum"/>
          </p:nvPr>
        </p:nvSpPr>
        <p:spPr>
          <a:xfrm>
            <a:off x="5179484" y="6513910"/>
            <a:ext cx="3962400" cy="3429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p24: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0" name="Google Shape;390;p24: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solidFill>
                  <a:schemeClr val="dk1"/>
                </a:solidFill>
              </a:rPr>
              <a:t>So in this example, you can find that although initially the outputs of different command in the sequence are printed out together.</a:t>
            </a:r>
            <a:endParaRPr/>
          </a:p>
          <a:p>
            <a:pPr indent="0" lvl="0" marL="0" rtl="0" algn="l">
              <a:spcBef>
                <a:spcPts val="0"/>
              </a:spcBef>
              <a:spcAft>
                <a:spcPts val="0"/>
              </a:spcAft>
              <a:buNone/>
            </a:pPr>
            <a:r>
              <a:rPr lang="en-US">
                <a:solidFill>
                  <a:schemeClr val="dk1"/>
                </a:solidFill>
              </a:rPr>
              <a:t>We can still use angle bracket to save the output for each \command separately. </a:t>
            </a:r>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US">
                <a:solidFill>
                  <a:schemeClr val="dk1"/>
                </a:solidFill>
              </a:rPr>
              <a:t>But what if my task is to save the output of all commands to the same file?</a:t>
            </a:r>
            <a:endParaRPr/>
          </a:p>
          <a:p>
            <a:pPr indent="0" lvl="0" marL="0" rtl="0" algn="l">
              <a:spcBef>
                <a:spcPts val="0"/>
              </a:spcBef>
              <a:spcAft>
                <a:spcPts val="0"/>
              </a:spcAft>
              <a:buNone/>
            </a:pPr>
            <a:r>
              <a:rPr lang="en-US">
                <a:solidFill>
                  <a:schemeClr val="dk1"/>
                </a:solidFill>
              </a:rPr>
              <a:t>Can I only put &gt; after the last command? </a:t>
            </a:r>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US">
                <a:solidFill>
                  <a:schemeClr val="dk1"/>
                </a:solidFill>
              </a:rPr>
              <a:t>In this case, the angle bracket should be placed after each command, and use the same file name for each command. </a:t>
            </a:r>
            <a:endParaRPr/>
          </a:p>
          <a:p>
            <a:pPr indent="0" lvl="0" marL="0" rtl="0" algn="l">
              <a:spcBef>
                <a:spcPts val="0"/>
              </a:spcBef>
              <a:spcAft>
                <a:spcPts val="0"/>
              </a:spcAft>
              <a:buNone/>
            </a:pPr>
            <a:r>
              <a:rPr lang="en-US">
                <a:solidFill>
                  <a:schemeClr val="dk1"/>
                </a:solidFill>
              </a:rPr>
              <a:t>It seems like this is not an efficient way. </a:t>
            </a:r>
            <a:endParaRPr/>
          </a:p>
        </p:txBody>
      </p:sp>
      <p:sp>
        <p:nvSpPr>
          <p:cNvPr id="391" name="Google Shape;391;p24:notes"/>
          <p:cNvSpPr txBox="1"/>
          <p:nvPr>
            <p:ph idx="12" type="sldNum"/>
          </p:nvPr>
        </p:nvSpPr>
        <p:spPr>
          <a:xfrm>
            <a:off x="5179484" y="6513910"/>
            <a:ext cx="3962400" cy="3429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p25: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1" name="Google Shape;401;p25: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In this case, it is better to group the commands by placing them between parenthesis, which is exectued by a child shell (subshell).</a:t>
            </a:r>
            <a:endParaRPr/>
          </a:p>
          <a:p>
            <a:pPr indent="0" lvl="0" marL="0" rtl="0" algn="l">
              <a:spcBef>
                <a:spcPts val="0"/>
              </a:spcBef>
              <a:spcAft>
                <a:spcPts val="0"/>
              </a:spcAft>
              <a:buNone/>
            </a:pPr>
            <a:r>
              <a:rPr lang="en-US"/>
              <a:t>Then the commands in the group share the same standard input, output.</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Thus when put &gt; after the groupped commands, the output of all commands in the group will be stored in the same file.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402" name="Google Shape;402;p25:notes"/>
          <p:cNvSpPr txBox="1"/>
          <p:nvPr>
            <p:ph idx="12" type="sldNum"/>
          </p:nvPr>
        </p:nvSpPr>
        <p:spPr>
          <a:xfrm>
            <a:off x="5179484" y="6513910"/>
            <a:ext cx="3962400" cy="3429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p26: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0" name="Google Shape;410;p26: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1" name="Google Shape;411;p26:notes"/>
          <p:cNvSpPr txBox="1"/>
          <p:nvPr>
            <p:ph idx="12" type="sldNum"/>
          </p:nvPr>
        </p:nvSpPr>
        <p:spPr>
          <a:xfrm>
            <a:off x="5179484" y="6513910"/>
            <a:ext cx="3962400" cy="3429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p27: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9" name="Google Shape;419;p27: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Then I want to introduce my favorite feature of shell, which is the background processing.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 </a:t>
            </a:r>
            <a:endParaRPr/>
          </a:p>
        </p:txBody>
      </p:sp>
      <p:sp>
        <p:nvSpPr>
          <p:cNvPr id="420" name="Google Shape;420;p27:notes"/>
          <p:cNvSpPr txBox="1"/>
          <p:nvPr>
            <p:ph idx="12" type="sldNum"/>
          </p:nvPr>
        </p:nvSpPr>
        <p:spPr>
          <a:xfrm>
            <a:off x="5179484" y="6513910"/>
            <a:ext cx="3962400" cy="3429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p28: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8" name="Google Shape;428;p28: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Sleep number </a:t>
            </a:r>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Where </a:t>
            </a:r>
            <a:r>
              <a:rPr b="1" lang="en-US" sz="1200">
                <a:solidFill>
                  <a:schemeClr val="dk1"/>
                </a:solidFill>
                <a:latin typeface="Calibri"/>
                <a:ea typeface="Calibri"/>
                <a:cs typeface="Calibri"/>
                <a:sym typeface="Calibri"/>
              </a:rPr>
              <a:t>number</a:t>
            </a:r>
            <a:r>
              <a:rPr b="0" lang="en-US" sz="1200">
                <a:solidFill>
                  <a:schemeClr val="dk1"/>
                </a:solidFill>
                <a:latin typeface="Calibri"/>
                <a:ea typeface="Calibri"/>
                <a:cs typeface="Calibri"/>
                <a:sym typeface="Calibri"/>
              </a:rPr>
              <a:t> is an integer number to indicate the time period in seconds.</a:t>
            </a:r>
            <a:endParaRPr/>
          </a:p>
          <a:p>
            <a:pPr indent="0" lvl="0" marL="0" rtl="0" algn="l">
              <a:spcBef>
                <a:spcPts val="0"/>
              </a:spcBef>
              <a:spcAft>
                <a:spcPts val="0"/>
              </a:spcAft>
              <a:buNone/>
            </a:pPr>
            <a:r>
              <a:t/>
            </a:r>
            <a:endParaRPr b="0" sz="1200">
              <a:solidFill>
                <a:schemeClr val="dk1"/>
              </a:solidFill>
              <a:latin typeface="Calibri"/>
              <a:ea typeface="Calibri"/>
              <a:cs typeface="Calibri"/>
              <a:sym typeface="Calibri"/>
            </a:endParaRPr>
          </a:p>
          <a:p>
            <a:pPr indent="0" lvl="0" marL="0" rtl="0" algn="l">
              <a:spcBef>
                <a:spcPts val="0"/>
              </a:spcBef>
              <a:spcAft>
                <a:spcPts val="0"/>
              </a:spcAft>
              <a:buNone/>
            </a:pPr>
            <a:r>
              <a:t/>
            </a:r>
            <a:endParaRPr/>
          </a:p>
        </p:txBody>
      </p:sp>
      <p:sp>
        <p:nvSpPr>
          <p:cNvPr id="429" name="Google Shape;429;p28:notes"/>
          <p:cNvSpPr txBox="1"/>
          <p:nvPr>
            <p:ph idx="12" type="sldNum"/>
          </p:nvPr>
        </p:nvSpPr>
        <p:spPr>
          <a:xfrm>
            <a:off x="5179484" y="6513910"/>
            <a:ext cx="3962400" cy="3429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p29: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7" name="Google Shape;437;p29: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438" name="Google Shape;438;p29:notes"/>
          <p:cNvSpPr txBox="1"/>
          <p:nvPr>
            <p:ph idx="12" type="sldNum"/>
          </p:nvPr>
        </p:nvSpPr>
        <p:spPr>
          <a:xfrm>
            <a:off x="5179484" y="6513910"/>
            <a:ext cx="3962400" cy="3429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3: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8" name="Google Shape;188;p3: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When you are provided a Unix acount, the system admistrator selected a shell for you. Then how to check which shell was chosen for you, you should look at the prompt.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If you have a “$” prompt, you are probably in a bash or sh shell. If you find a “%” prompt, you are probably in a C shell.</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To determine the current shell you are working on, one way is to check the value stored in a built in variable SHELL.</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To change the current shell, we can simply use chsh utility. It prompts you the full path name of the new shell.</a:t>
            </a:r>
            <a:endParaRPr/>
          </a:p>
          <a:p>
            <a:pPr indent="0" lvl="0" marL="0" rtl="0" algn="l">
              <a:spcBef>
                <a:spcPts val="0"/>
              </a:spcBef>
              <a:spcAft>
                <a:spcPts val="0"/>
              </a:spcAft>
              <a:buNone/>
            </a:pPr>
            <a:r>
              <a:rPr lang="en-US"/>
              <a:t> </a:t>
            </a:r>
            <a:endParaRPr/>
          </a:p>
          <a:p>
            <a:pPr indent="0" lvl="0" marL="0" rtl="0" algn="l">
              <a:spcBef>
                <a:spcPts val="0"/>
              </a:spcBef>
              <a:spcAft>
                <a:spcPts val="0"/>
              </a:spcAft>
              <a:buNone/>
            </a:pPr>
            <a:r>
              <a:t/>
            </a:r>
            <a:endParaRPr/>
          </a:p>
        </p:txBody>
      </p:sp>
      <p:sp>
        <p:nvSpPr>
          <p:cNvPr id="189" name="Google Shape;189;p3:notes"/>
          <p:cNvSpPr txBox="1"/>
          <p:nvPr>
            <p:ph idx="12" type="sldNum"/>
          </p:nvPr>
        </p:nvSpPr>
        <p:spPr>
          <a:xfrm>
            <a:off x="5179484" y="6513910"/>
            <a:ext cx="3962400" cy="3429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p30: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6" name="Google Shape;446;p30: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p31: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4" name="Google Shape;454;p31: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p32: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3" name="Google Shape;463;p32: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p33: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1" name="Google Shape;471;p33: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p34: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1" name="Google Shape;481;p34: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p35: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89" name="Google Shape;489;p35: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0" name="Google Shape;490;p35:notes"/>
          <p:cNvSpPr txBox="1"/>
          <p:nvPr>
            <p:ph idx="12" type="sldNum"/>
          </p:nvPr>
        </p:nvSpPr>
        <p:spPr>
          <a:xfrm>
            <a:off x="5179484" y="6513910"/>
            <a:ext cx="3962400" cy="3429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p36: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0" name="Google Shape;500;p36: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p37: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8" name="Google Shape;508;p37: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p38: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16" name="Google Shape;516;p38: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7" name="Google Shape;517;p38:notes"/>
          <p:cNvSpPr txBox="1"/>
          <p:nvPr>
            <p:ph idx="12" type="sldNum"/>
          </p:nvPr>
        </p:nvSpPr>
        <p:spPr>
          <a:xfrm>
            <a:off x="5179484" y="6513910"/>
            <a:ext cx="3962400" cy="3429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4: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0" name="Google Shape;200;p4: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When shell is invoked?</a:t>
            </a:r>
            <a:endParaRPr/>
          </a:p>
          <a:p>
            <a:pPr indent="0" lvl="0" marL="0" rtl="0" algn="l">
              <a:spcBef>
                <a:spcPts val="0"/>
              </a:spcBef>
              <a:spcAft>
                <a:spcPts val="0"/>
              </a:spcAft>
              <a:buNone/>
            </a:pPr>
            <a:r>
              <a:rPr lang="en-US"/>
              <a:t>A shell is automatically invoked during a login.</a:t>
            </a:r>
            <a:endParaRPr/>
          </a:p>
          <a:p>
            <a:pPr indent="0" lvl="0" marL="0" rtl="0" algn="l">
              <a:spcBef>
                <a:spcPts val="0"/>
              </a:spcBef>
              <a:spcAft>
                <a:spcPts val="0"/>
              </a:spcAft>
              <a:buNone/>
            </a:pPr>
            <a:r>
              <a:rPr lang="en-US"/>
              <a:t>Or manually invoked from a keyboard or script.</a:t>
            </a:r>
            <a:endParaRPr/>
          </a:p>
          <a:p>
            <a:pPr indent="0" lvl="0" marL="0" rtl="0" algn="l">
              <a:spcBef>
                <a:spcPts val="0"/>
              </a:spcBef>
              <a:spcAft>
                <a:spcPts val="0"/>
              </a:spcAft>
              <a:buNone/>
            </a:pPr>
            <a:r>
              <a:t/>
            </a:r>
            <a:endParaRPr/>
          </a:p>
        </p:txBody>
      </p:sp>
      <p:sp>
        <p:nvSpPr>
          <p:cNvPr id="201" name="Google Shape;201;p4:notes"/>
          <p:cNvSpPr txBox="1"/>
          <p:nvPr>
            <p:ph idx="12" type="sldNum"/>
          </p:nvPr>
        </p:nvSpPr>
        <p:spPr>
          <a:xfrm>
            <a:off x="5179484" y="6513910"/>
            <a:ext cx="3962400" cy="3429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5: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9" name="Google Shape;209;p5: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When a shell is invoked, what does it do?</a:t>
            </a:r>
            <a:endParaRPr/>
          </a:p>
          <a:p>
            <a:pPr indent="0" lvl="0" marL="0" rtl="0" algn="l">
              <a:spcBef>
                <a:spcPts val="0"/>
              </a:spcBef>
              <a:spcAft>
                <a:spcPts val="0"/>
              </a:spcAft>
              <a:buNone/>
            </a:pPr>
            <a:r>
              <a:rPr lang="en-US"/>
              <a:t>Firstly, it reads a special startup file and executes all the commands in that file.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Note that in different Unix system, the name of the file could be different. In snowball server, the startup file is .bash_profile.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After that, the shell display a prompt and waits for a user command.</a:t>
            </a:r>
            <a:endParaRPr/>
          </a:p>
          <a:p>
            <a:pPr indent="0" lvl="0" marL="0" rtl="0" algn="l">
              <a:spcBef>
                <a:spcPts val="0"/>
              </a:spcBef>
              <a:spcAft>
                <a:spcPts val="0"/>
              </a:spcAft>
              <a:buNone/>
            </a:pPr>
            <a:r>
              <a:rPr lang="en-US"/>
              <a:t>Then if the user enter a command, the shell can interpret the command to execute corresponding command.</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If an user enters CTRL-D on a line of its own, this is interpreted as the meaning ”end of input” and causes the shell to terminate;</a:t>
            </a:r>
            <a:endParaRPr/>
          </a:p>
        </p:txBody>
      </p:sp>
      <p:sp>
        <p:nvSpPr>
          <p:cNvPr id="210" name="Google Shape;210;p5:notes"/>
          <p:cNvSpPr txBox="1"/>
          <p:nvPr>
            <p:ph idx="12" type="sldNum"/>
          </p:nvPr>
        </p:nvSpPr>
        <p:spPr>
          <a:xfrm>
            <a:off x="5179484" y="6513910"/>
            <a:ext cx="3962400" cy="3429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6: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8" name="Google Shape;218;p6: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Then what are the common features in different kinds of shells.</a:t>
            </a:r>
            <a:endParaRPr/>
          </a:p>
          <a:p>
            <a:pPr indent="0" lvl="0" marL="0" rtl="0" algn="l">
              <a:spcBef>
                <a:spcPts val="0"/>
              </a:spcBef>
              <a:spcAft>
                <a:spcPts val="0"/>
              </a:spcAft>
              <a:buNone/>
            </a:pPr>
            <a:r>
              <a:rPr lang="en-US"/>
              <a:t>This slides listed common features.</a:t>
            </a:r>
            <a:endParaRPr/>
          </a:p>
          <a:p>
            <a:pPr indent="0" lvl="0" marL="0" rtl="0" algn="l">
              <a:spcBef>
                <a:spcPts val="0"/>
              </a:spcBef>
              <a:spcAft>
                <a:spcPts val="0"/>
              </a:spcAft>
              <a:buNone/>
            </a:pPr>
            <a:r>
              <a:rPr lang="en-US"/>
              <a:t>The shell can execute user’s command or built-in commands.</a:t>
            </a:r>
            <a:endParaRPr/>
          </a:p>
          <a:p>
            <a:pPr indent="0" lvl="0" marL="0" rtl="0" algn="l">
              <a:spcBef>
                <a:spcPts val="0"/>
              </a:spcBef>
              <a:spcAft>
                <a:spcPts val="0"/>
              </a:spcAft>
              <a:buNone/>
            </a:pPr>
            <a:r>
              <a:rPr lang="en-US"/>
              <a:t>Run scripts written in shell programing language.</a:t>
            </a:r>
            <a:endParaRPr/>
          </a:p>
          <a:p>
            <a:pPr indent="0" lvl="0" marL="0" rtl="0" algn="l">
              <a:spcBef>
                <a:spcPts val="0"/>
              </a:spcBef>
              <a:spcAft>
                <a:spcPts val="0"/>
              </a:spcAft>
              <a:buNone/>
            </a:pPr>
            <a:r>
              <a:rPr lang="en-US"/>
              <a:t>Allow the output of the command to be stored in file.</a:t>
            </a:r>
            <a:endParaRPr/>
          </a:p>
          <a:p>
            <a:pPr indent="0" lvl="0" marL="0" rtl="0" algn="l">
              <a:spcBef>
                <a:spcPts val="0"/>
              </a:spcBef>
              <a:spcAft>
                <a:spcPts val="0"/>
              </a:spcAft>
              <a:buNone/>
            </a:pPr>
            <a:r>
              <a:rPr lang="en-US"/>
              <a:t>Allow the use of wildcard in file names.</a:t>
            </a:r>
            <a:endParaRPr/>
          </a:p>
          <a:p>
            <a:pPr indent="0" lvl="0" marL="0" rtl="0" algn="l">
              <a:spcBef>
                <a:spcPts val="0"/>
              </a:spcBef>
              <a:spcAft>
                <a:spcPts val="0"/>
              </a:spcAft>
              <a:buNone/>
            </a:pPr>
            <a:r>
              <a:rPr lang="en-US"/>
              <a:t>Allow the output of the command to be piped to next command.</a:t>
            </a:r>
            <a:endParaRPr/>
          </a:p>
          <a:p>
            <a:pPr indent="0" lvl="0" marL="0" rtl="0" algn="l">
              <a:spcBef>
                <a:spcPts val="0"/>
              </a:spcBef>
              <a:spcAft>
                <a:spcPts val="0"/>
              </a:spcAft>
              <a:buNone/>
            </a:pPr>
            <a:r>
              <a:rPr lang="en-US"/>
              <a:t>Allow the user to type a sequence of commands on comand line.</a:t>
            </a:r>
            <a:endParaRPr/>
          </a:p>
          <a:p>
            <a:pPr indent="0" lvl="0" marL="0" rtl="0" algn="l">
              <a:spcBef>
                <a:spcPts val="0"/>
              </a:spcBef>
              <a:spcAft>
                <a:spcPts val="0"/>
              </a:spcAft>
              <a:buNone/>
            </a:pPr>
            <a:r>
              <a:rPr lang="en-US"/>
              <a:t>Support the background execution of command.</a:t>
            </a:r>
            <a:endParaRPr/>
          </a:p>
          <a:p>
            <a:pPr indent="0" lvl="0" marL="0" rtl="0" algn="l">
              <a:spcBef>
                <a:spcPts val="0"/>
              </a:spcBef>
              <a:spcAft>
                <a:spcPts val="0"/>
              </a:spcAft>
              <a:buNone/>
            </a:pPr>
            <a:r>
              <a:rPr lang="en-US"/>
              <a:t>Allow the user to substitute the argument of command by the output of another command.</a:t>
            </a:r>
            <a:endParaRPr/>
          </a:p>
          <a:p>
            <a:pPr indent="0" lvl="0" marL="0" rtl="0" algn="l">
              <a:spcBef>
                <a:spcPts val="0"/>
              </a:spcBef>
              <a:spcAft>
                <a:spcPts val="0"/>
              </a:spcAft>
              <a:buNone/>
            </a:pPr>
            <a:r>
              <a:rPr lang="en-US"/>
              <a:t>Define variables.</a:t>
            </a:r>
            <a:endParaRPr/>
          </a:p>
          <a:p>
            <a:pPr indent="0" lvl="0" marL="0" rtl="0" algn="l">
              <a:spcBef>
                <a:spcPts val="0"/>
              </a:spcBef>
              <a:spcAft>
                <a:spcPts val="0"/>
              </a:spcAft>
              <a:buNone/>
            </a:pPr>
            <a:r>
              <a:rPr lang="en-US"/>
              <a:t>Control the execution of command.</a:t>
            </a:r>
            <a:endParaRPr/>
          </a:p>
        </p:txBody>
      </p:sp>
      <p:sp>
        <p:nvSpPr>
          <p:cNvPr id="219" name="Google Shape;219;p6:notes"/>
          <p:cNvSpPr txBox="1"/>
          <p:nvPr>
            <p:ph idx="12" type="sldNum"/>
          </p:nvPr>
        </p:nvSpPr>
        <p:spPr>
          <a:xfrm>
            <a:off x="5179484" y="6513910"/>
            <a:ext cx="3962400" cy="3429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7: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7" name="Google Shape;227;p7: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The user commands range from </a:t>
            </a:r>
            <a:r>
              <a:rPr b="1" lang="en-US"/>
              <a:t>simple</a:t>
            </a:r>
            <a:r>
              <a:rPr lang="en-US"/>
              <a:t> utilities such as ls , ps to complicated </a:t>
            </a:r>
            <a:r>
              <a:rPr b="1" lang="en-US"/>
              <a:t>pipeline</a:t>
            </a:r>
            <a:r>
              <a:rPr lang="en-US"/>
              <a:t> sequences, such as…</a:t>
            </a:r>
            <a:endParaRPr/>
          </a:p>
          <a:p>
            <a:pPr indent="0" lvl="0" marL="0" rtl="0" algn="l">
              <a:spcBef>
                <a:spcPts val="0"/>
              </a:spcBef>
              <a:spcAft>
                <a:spcPts val="0"/>
              </a:spcAft>
              <a:buNone/>
            </a:pPr>
            <a:r>
              <a:rPr lang="en-US"/>
              <a:t>If you need to write a command </a:t>
            </a:r>
            <a:r>
              <a:rPr b="1" lang="en-US"/>
              <a:t>longer</a:t>
            </a:r>
            <a:r>
              <a:rPr lang="en-US"/>
              <a:t> than a line on your terminal, you may </a:t>
            </a:r>
            <a:r>
              <a:rPr b="1" lang="en-US"/>
              <a:t>terminate</a:t>
            </a:r>
            <a:r>
              <a:rPr lang="en-US"/>
              <a:t> a portion of the command with a backslash, and the shell allow you to continue the input of the command on the next line.</a:t>
            </a:r>
            <a:endParaRPr/>
          </a:p>
        </p:txBody>
      </p:sp>
      <p:sp>
        <p:nvSpPr>
          <p:cNvPr id="228" name="Google Shape;228;p7:notes"/>
          <p:cNvSpPr txBox="1"/>
          <p:nvPr>
            <p:ph idx="12" type="sldNum"/>
          </p:nvPr>
        </p:nvSpPr>
        <p:spPr>
          <a:xfrm>
            <a:off x="5179484" y="6513910"/>
            <a:ext cx="3962400" cy="3429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8: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7" name="Google Shape;237;p8: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Most user commands invoke utility programs stored in the file system. E.g. sed is…..  </a:t>
            </a:r>
            <a:endParaRPr/>
          </a:p>
          <a:p>
            <a:pPr indent="0" lvl="0" marL="0" rtl="0" algn="l">
              <a:spcBef>
                <a:spcPts val="0"/>
              </a:spcBef>
              <a:spcAft>
                <a:spcPts val="0"/>
              </a:spcAft>
              <a:buNone/>
            </a:pPr>
            <a:r>
              <a:rPr lang="en-US"/>
              <a:t>Demo...</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The shell locate the executable program called sed in directory /bin. </a:t>
            </a:r>
            <a:endParaRPr/>
          </a:p>
          <a:p>
            <a:pPr indent="0" lvl="0" marL="0" rtl="0" algn="l">
              <a:spcBef>
                <a:spcPts val="0"/>
              </a:spcBef>
              <a:spcAft>
                <a:spcPts val="0"/>
              </a:spcAft>
              <a:buNone/>
            </a:pPr>
            <a:r>
              <a:rPr lang="en-US"/>
              <a:t>To search for this program, shell uses the pathnames stored in PATH variable as the start directories.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So  usually, the pathnames of directories containing those utility programs have already been in PATH.</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Besides the utilities(external programs), shell has built-in commands (internal) which come with shell itself, such as echo , cd. </a:t>
            </a:r>
            <a:endParaRPr/>
          </a:p>
        </p:txBody>
      </p:sp>
      <p:sp>
        <p:nvSpPr>
          <p:cNvPr id="238" name="Google Shape;238;p8:notes"/>
          <p:cNvSpPr txBox="1"/>
          <p:nvPr>
            <p:ph idx="12" type="sldNum"/>
          </p:nvPr>
        </p:nvSpPr>
        <p:spPr>
          <a:xfrm>
            <a:off x="5179484" y="6513910"/>
            <a:ext cx="3962400" cy="3429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9: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6" name="Google Shape;246;p9: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Echo print out the arguments in the terminal.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By default, echo appends a new line to the output. To inhibit the new line printing, use –n option.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Cd is used to change current working directory of shell.</a:t>
            </a:r>
            <a:endParaRPr/>
          </a:p>
        </p:txBody>
      </p:sp>
      <p:sp>
        <p:nvSpPr>
          <p:cNvPr id="247" name="Google Shape;247;p9:notes"/>
          <p:cNvSpPr txBox="1"/>
          <p:nvPr>
            <p:ph idx="12" type="sldNum"/>
          </p:nvPr>
        </p:nvSpPr>
        <p:spPr>
          <a:xfrm>
            <a:off x="5179484" y="6513910"/>
            <a:ext cx="3962400" cy="3429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4" name="Shape 24"/>
        <p:cNvGrpSpPr/>
        <p:nvPr/>
      </p:nvGrpSpPr>
      <p:grpSpPr>
        <a:xfrm>
          <a:off x="0" y="0"/>
          <a:ext cx="0" cy="0"/>
          <a:chOff x="0" y="0"/>
          <a:chExt cx="0" cy="0"/>
        </a:xfrm>
      </p:grpSpPr>
      <p:sp>
        <p:nvSpPr>
          <p:cNvPr id="25" name="Google Shape;25;p2"/>
          <p:cNvSpPr/>
          <p:nvPr/>
        </p:nvSpPr>
        <p:spPr>
          <a:xfrm>
            <a:off x="0" y="6705600"/>
            <a:ext cx="9144000" cy="1524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26" name="Google Shape;26;p2"/>
          <p:cNvSpPr/>
          <p:nvPr/>
        </p:nvSpPr>
        <p:spPr>
          <a:xfrm>
            <a:off x="8991600" y="3048"/>
            <a:ext cx="1524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27" name="Google Shape;27;p2"/>
          <p:cNvSpPr/>
          <p:nvPr/>
        </p:nvSpPr>
        <p:spPr>
          <a:xfrm>
            <a:off x="0" y="0"/>
            <a:ext cx="1524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28" name="Google Shape;28;p2"/>
          <p:cNvSpPr/>
          <p:nvPr/>
        </p:nvSpPr>
        <p:spPr>
          <a:xfrm>
            <a:off x="0" y="0"/>
            <a:ext cx="9144000" cy="25146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29" name="Google Shape;29;p2"/>
          <p:cNvSpPr/>
          <p:nvPr/>
        </p:nvSpPr>
        <p:spPr>
          <a:xfrm>
            <a:off x="146304" y="6391656"/>
            <a:ext cx="8833104" cy="309563"/>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30" name="Google Shape;30;p2"/>
          <p:cNvSpPr txBox="1"/>
          <p:nvPr>
            <p:ph idx="1" type="subTitle"/>
          </p:nvPr>
        </p:nvSpPr>
        <p:spPr>
          <a:xfrm>
            <a:off x="1371600" y="2819400"/>
            <a:ext cx="6400800" cy="1752600"/>
          </a:xfrm>
          <a:prstGeom prst="rect">
            <a:avLst/>
          </a:prstGeom>
          <a:noFill/>
          <a:ln>
            <a:noFill/>
          </a:ln>
        </p:spPr>
        <p:txBody>
          <a:bodyPr anchorCtr="0" anchor="t" bIns="45700" lIns="91425" spcFirstLastPara="1" rIns="91425" wrap="square" tIns="45700">
            <a:normAutofit/>
          </a:bodyPr>
          <a:lstStyle>
            <a:lvl1pPr lvl="0" algn="ctr">
              <a:spcBef>
                <a:spcPts val="320"/>
              </a:spcBef>
              <a:spcAft>
                <a:spcPts val="0"/>
              </a:spcAft>
              <a:buSzPts val="1360"/>
              <a:buNone/>
              <a:defRPr b="1" sz="1600" cap="none">
                <a:solidFill>
                  <a:schemeClr val="dk2"/>
                </a:solidFill>
              </a:defRPr>
            </a:lvl1pPr>
            <a:lvl2pPr lvl="1" algn="ctr">
              <a:spcBef>
                <a:spcPts val="360"/>
              </a:spcBef>
              <a:spcAft>
                <a:spcPts val="0"/>
              </a:spcAft>
              <a:buSzPts val="1260"/>
              <a:buNone/>
              <a:defRPr/>
            </a:lvl2pPr>
            <a:lvl3pPr lvl="2" algn="ctr">
              <a:spcBef>
                <a:spcPts val="360"/>
              </a:spcBef>
              <a:spcAft>
                <a:spcPts val="0"/>
              </a:spcAft>
              <a:buSzPts val="1350"/>
              <a:buNone/>
              <a:defRPr/>
            </a:lvl3pPr>
            <a:lvl4pPr lvl="3" algn="ctr">
              <a:spcBef>
                <a:spcPts val="360"/>
              </a:spcBef>
              <a:spcAft>
                <a:spcPts val="0"/>
              </a:spcAft>
              <a:buSzPts val="1260"/>
              <a:buNone/>
              <a:defRPr/>
            </a:lvl4pPr>
            <a:lvl5pPr lvl="4" algn="ctr">
              <a:spcBef>
                <a:spcPts val="360"/>
              </a:spcBef>
              <a:spcAft>
                <a:spcPts val="0"/>
              </a:spcAft>
              <a:buSzPts val="1800"/>
              <a:buNone/>
              <a:defRPr/>
            </a:lvl5pPr>
            <a:lvl6pPr lvl="5" algn="ctr">
              <a:spcBef>
                <a:spcPts val="360"/>
              </a:spcBef>
              <a:spcAft>
                <a:spcPts val="0"/>
              </a:spcAft>
              <a:buSzPts val="1440"/>
              <a:buNone/>
              <a:defRPr/>
            </a:lvl6pPr>
            <a:lvl7pPr lvl="6" algn="ctr">
              <a:spcBef>
                <a:spcPts val="360"/>
              </a:spcBef>
              <a:spcAft>
                <a:spcPts val="0"/>
              </a:spcAft>
              <a:buSzPts val="1620"/>
              <a:buNone/>
              <a:defRPr/>
            </a:lvl7pPr>
            <a:lvl8pPr lvl="7" algn="ctr">
              <a:spcBef>
                <a:spcPts val="360"/>
              </a:spcBef>
              <a:spcAft>
                <a:spcPts val="0"/>
              </a:spcAft>
              <a:buSzPts val="1800"/>
              <a:buNone/>
              <a:defRPr/>
            </a:lvl8pPr>
            <a:lvl9pPr lvl="8" algn="ctr">
              <a:spcBef>
                <a:spcPts val="360"/>
              </a:spcBef>
              <a:spcAft>
                <a:spcPts val="0"/>
              </a:spcAft>
              <a:buSzPts val="1620"/>
              <a:buNone/>
              <a:defRPr/>
            </a:lvl9pPr>
          </a:lstStyle>
          <a:p/>
        </p:txBody>
      </p:sp>
      <p:sp>
        <p:nvSpPr>
          <p:cNvPr id="31" name="Google Shape;31;p2"/>
          <p:cNvSpPr txBox="1"/>
          <p:nvPr>
            <p:ph idx="10" type="dt"/>
          </p:nvPr>
        </p:nvSpPr>
        <p:spPr>
          <a:xfrm>
            <a:off x="5791200" y="6404984"/>
            <a:ext cx="3044952"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
          <p:cNvSpPr txBox="1"/>
          <p:nvPr>
            <p:ph idx="11" type="ftr"/>
          </p:nvPr>
        </p:nvSpPr>
        <p:spPr>
          <a:xfrm>
            <a:off x="304800" y="6410848"/>
            <a:ext cx="3581400" cy="3657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cxnSp>
        <p:nvCxnSpPr>
          <p:cNvPr id="33" name="Google Shape;33;p2"/>
          <p:cNvCxnSpPr/>
          <p:nvPr/>
        </p:nvCxnSpPr>
        <p:spPr>
          <a:xfrm>
            <a:off x="155448" y="2420112"/>
            <a:ext cx="8833104" cy="0"/>
          </a:xfrm>
          <a:prstGeom prst="straightConnector1">
            <a:avLst/>
          </a:prstGeom>
          <a:noFill/>
          <a:ln cap="flat" cmpd="sng" w="11425">
            <a:solidFill>
              <a:srgbClr val="7A9798"/>
            </a:solidFill>
            <a:prstDash val="dash"/>
            <a:round/>
            <a:headEnd len="sm" w="sm" type="none"/>
            <a:tailEnd len="sm" w="sm" type="none"/>
          </a:ln>
        </p:spPr>
      </p:cxnSp>
      <p:sp>
        <p:nvSpPr>
          <p:cNvPr id="34" name="Google Shape;34;p2"/>
          <p:cNvSpPr/>
          <p:nvPr/>
        </p:nvSpPr>
        <p:spPr>
          <a:xfrm>
            <a:off x="152400" y="152400"/>
            <a:ext cx="8833104" cy="6547104"/>
          </a:xfrm>
          <a:prstGeom prst="rect">
            <a:avLst/>
          </a:prstGeom>
          <a:noFill/>
          <a:ln cap="flat" cmpd="sng" w="9525">
            <a:solidFill>
              <a:srgbClr val="7A979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35" name="Google Shape;35;p2"/>
          <p:cNvSpPr/>
          <p:nvPr/>
        </p:nvSpPr>
        <p:spPr>
          <a:xfrm>
            <a:off x="4267200" y="2115312"/>
            <a:ext cx="609600" cy="609600"/>
          </a:xfrm>
          <a:prstGeom prst="ellipse">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eorgia"/>
              <a:ea typeface="Georgia"/>
              <a:cs typeface="Georgia"/>
              <a:sym typeface="Georgia"/>
            </a:endParaRPr>
          </a:p>
        </p:txBody>
      </p:sp>
      <p:sp>
        <p:nvSpPr>
          <p:cNvPr id="36" name="Google Shape;36;p2"/>
          <p:cNvSpPr/>
          <p:nvPr/>
        </p:nvSpPr>
        <p:spPr>
          <a:xfrm>
            <a:off x="4361688" y="2209800"/>
            <a:ext cx="420624" cy="420624"/>
          </a:xfrm>
          <a:prstGeom prst="ellipse">
            <a:avLst/>
          </a:prstGeom>
          <a:solidFill>
            <a:srgbClr val="FFFFFF"/>
          </a:solidFill>
          <a:ln cap="rnd" cmpd="dbl" w="50800">
            <a:solidFill>
              <a:srgbClr val="7A979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eorgia"/>
              <a:ea typeface="Georgia"/>
              <a:cs typeface="Georgia"/>
              <a:sym typeface="Georgia"/>
            </a:endParaRPr>
          </a:p>
        </p:txBody>
      </p:sp>
      <p:sp>
        <p:nvSpPr>
          <p:cNvPr id="37" name="Google Shape;37;p2"/>
          <p:cNvSpPr txBox="1"/>
          <p:nvPr>
            <p:ph idx="12" type="sldNum"/>
          </p:nvPr>
        </p:nvSpPr>
        <p:spPr>
          <a:xfrm>
            <a:off x="4343400" y="2199450"/>
            <a:ext cx="457200" cy="441325"/>
          </a:xfrm>
          <a:prstGeom prst="rect">
            <a:avLst/>
          </a:prstGeom>
          <a:noFill/>
          <a:ln>
            <a:noFill/>
          </a:ln>
        </p:spPr>
        <p:txBody>
          <a:bodyPr anchorCtr="0" anchor="ctr" bIns="45700" lIns="45700" spcFirstLastPara="1" rIns="45700" wrap="square" tIns="45700">
            <a:normAutofit/>
          </a:bodyPr>
          <a:lstStyle>
            <a:lvl1pPr indent="0" lvl="0" marL="0" algn="ctr">
              <a:spcBef>
                <a:spcPts val="0"/>
              </a:spcBef>
              <a:buNone/>
              <a:defRPr sz="1600">
                <a:solidFill>
                  <a:srgbClr val="7A9798"/>
                </a:solidFill>
                <a:latin typeface="Georgia"/>
                <a:ea typeface="Georgia"/>
                <a:cs typeface="Georgia"/>
                <a:sym typeface="Georgia"/>
              </a:defRPr>
            </a:lvl1pPr>
            <a:lvl2pPr indent="0" lvl="1" marL="0" algn="ctr">
              <a:spcBef>
                <a:spcPts val="0"/>
              </a:spcBef>
              <a:buNone/>
              <a:defRPr sz="1600">
                <a:solidFill>
                  <a:srgbClr val="7A9798"/>
                </a:solidFill>
                <a:latin typeface="Georgia"/>
                <a:ea typeface="Georgia"/>
                <a:cs typeface="Georgia"/>
                <a:sym typeface="Georgia"/>
              </a:defRPr>
            </a:lvl2pPr>
            <a:lvl3pPr indent="0" lvl="2" marL="0" algn="ctr">
              <a:spcBef>
                <a:spcPts val="0"/>
              </a:spcBef>
              <a:buNone/>
              <a:defRPr sz="1600">
                <a:solidFill>
                  <a:srgbClr val="7A9798"/>
                </a:solidFill>
                <a:latin typeface="Georgia"/>
                <a:ea typeface="Georgia"/>
                <a:cs typeface="Georgia"/>
                <a:sym typeface="Georgia"/>
              </a:defRPr>
            </a:lvl3pPr>
            <a:lvl4pPr indent="0" lvl="3" marL="0" algn="ctr">
              <a:spcBef>
                <a:spcPts val="0"/>
              </a:spcBef>
              <a:buNone/>
              <a:defRPr sz="1600">
                <a:solidFill>
                  <a:srgbClr val="7A9798"/>
                </a:solidFill>
                <a:latin typeface="Georgia"/>
                <a:ea typeface="Georgia"/>
                <a:cs typeface="Georgia"/>
                <a:sym typeface="Georgia"/>
              </a:defRPr>
            </a:lvl4pPr>
            <a:lvl5pPr indent="0" lvl="4" marL="0" algn="ctr">
              <a:spcBef>
                <a:spcPts val="0"/>
              </a:spcBef>
              <a:buNone/>
              <a:defRPr sz="1600">
                <a:solidFill>
                  <a:srgbClr val="7A9798"/>
                </a:solidFill>
                <a:latin typeface="Georgia"/>
                <a:ea typeface="Georgia"/>
                <a:cs typeface="Georgia"/>
                <a:sym typeface="Georgia"/>
              </a:defRPr>
            </a:lvl5pPr>
            <a:lvl6pPr indent="0" lvl="5" marL="0" algn="ctr">
              <a:spcBef>
                <a:spcPts val="0"/>
              </a:spcBef>
              <a:buNone/>
              <a:defRPr sz="1600">
                <a:solidFill>
                  <a:srgbClr val="7A9798"/>
                </a:solidFill>
                <a:latin typeface="Georgia"/>
                <a:ea typeface="Georgia"/>
                <a:cs typeface="Georgia"/>
                <a:sym typeface="Georgia"/>
              </a:defRPr>
            </a:lvl6pPr>
            <a:lvl7pPr indent="0" lvl="6" marL="0" algn="ctr">
              <a:spcBef>
                <a:spcPts val="0"/>
              </a:spcBef>
              <a:buNone/>
              <a:defRPr sz="1600">
                <a:solidFill>
                  <a:srgbClr val="7A9798"/>
                </a:solidFill>
                <a:latin typeface="Georgia"/>
                <a:ea typeface="Georgia"/>
                <a:cs typeface="Georgia"/>
                <a:sym typeface="Georgia"/>
              </a:defRPr>
            </a:lvl7pPr>
            <a:lvl8pPr indent="0" lvl="7" marL="0" algn="ctr">
              <a:spcBef>
                <a:spcPts val="0"/>
              </a:spcBef>
              <a:buNone/>
              <a:defRPr sz="1600">
                <a:solidFill>
                  <a:srgbClr val="7A9798"/>
                </a:solidFill>
                <a:latin typeface="Georgia"/>
                <a:ea typeface="Georgia"/>
                <a:cs typeface="Georgia"/>
                <a:sym typeface="Georgia"/>
              </a:defRPr>
            </a:lvl8pPr>
            <a:lvl9pPr indent="0" lvl="8" marL="0" algn="ctr">
              <a:spcBef>
                <a:spcPts val="0"/>
              </a:spcBef>
              <a:buNone/>
              <a:defRPr sz="1600">
                <a:solidFill>
                  <a:srgbClr val="7A9798"/>
                </a:solidFill>
                <a:latin typeface="Georgia"/>
                <a:ea typeface="Georgia"/>
                <a:cs typeface="Georgia"/>
                <a:sym typeface="Georgia"/>
              </a:defRPr>
            </a:lvl9pPr>
          </a:lstStyle>
          <a:p>
            <a:pPr indent="0" lvl="0" marL="0" rtl="0" algn="ctr">
              <a:spcBef>
                <a:spcPts val="0"/>
              </a:spcBef>
              <a:spcAft>
                <a:spcPts val="0"/>
              </a:spcAft>
              <a:buNone/>
            </a:pPr>
            <a:fld id="{00000000-1234-1234-1234-123412341234}" type="slidenum">
              <a:rPr lang="en-US"/>
              <a:t>‹#›</a:t>
            </a:fld>
            <a:endParaRPr/>
          </a:p>
        </p:txBody>
      </p:sp>
      <p:sp>
        <p:nvSpPr>
          <p:cNvPr id="38" name="Google Shape;38;p2"/>
          <p:cNvSpPr txBox="1"/>
          <p:nvPr>
            <p:ph type="ctrTitle"/>
          </p:nvPr>
        </p:nvSpPr>
        <p:spPr>
          <a:xfrm>
            <a:off x="685800" y="381000"/>
            <a:ext cx="7772400" cy="1752600"/>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chemeClr val="accent1"/>
              </a:buClr>
              <a:buSzPts val="4200"/>
              <a:buFont typeface="Georgia"/>
              <a:buNone/>
              <a:defRPr sz="420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41" name="Shape 141"/>
        <p:cNvGrpSpPr/>
        <p:nvPr/>
      </p:nvGrpSpPr>
      <p:grpSpPr>
        <a:xfrm>
          <a:off x="0" y="0"/>
          <a:ext cx="0" cy="0"/>
          <a:chOff x="0" y="0"/>
          <a:chExt cx="0" cy="0"/>
        </a:xfrm>
      </p:grpSpPr>
      <p:sp>
        <p:nvSpPr>
          <p:cNvPr id="142" name="Google Shape;142;p11"/>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rgbClr val="7A9798"/>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3" name="Google Shape;143;p11"/>
          <p:cNvSpPr txBox="1"/>
          <p:nvPr>
            <p:ph idx="1" type="body"/>
          </p:nvPr>
        </p:nvSpPr>
        <p:spPr>
          <a:xfrm rot="5400000">
            <a:off x="2269236" y="-443484"/>
            <a:ext cx="4599432" cy="8534400"/>
          </a:xfrm>
          <a:prstGeom prst="rect">
            <a:avLst/>
          </a:prstGeom>
          <a:noFill/>
          <a:ln>
            <a:noFill/>
          </a:ln>
        </p:spPr>
        <p:txBody>
          <a:bodyPr anchorCtr="0" anchor="t" bIns="45700" lIns="91425" spcFirstLastPara="1" rIns="91425" wrap="square" tIns="45700">
            <a:normAutofit/>
          </a:bodyPr>
          <a:lstStyle>
            <a:lvl1pPr indent="-325755" lvl="0" marL="457200" algn="l">
              <a:spcBef>
                <a:spcPts val="360"/>
              </a:spcBef>
              <a:spcAft>
                <a:spcPts val="0"/>
              </a:spcAft>
              <a:buSzPts val="1530"/>
              <a:buChar char="⚫"/>
              <a:defRPr/>
            </a:lvl1pPr>
            <a:lvl2pPr indent="-308610" lvl="1" marL="914400" algn="l">
              <a:spcBef>
                <a:spcPts val="360"/>
              </a:spcBef>
              <a:spcAft>
                <a:spcPts val="0"/>
              </a:spcAft>
              <a:buSzPts val="1260"/>
              <a:buChar char="⚪"/>
              <a:defRPr/>
            </a:lvl2pPr>
            <a:lvl3pPr indent="-314325" lvl="2" marL="1371600" algn="l">
              <a:spcBef>
                <a:spcPts val="360"/>
              </a:spcBef>
              <a:spcAft>
                <a:spcPts val="0"/>
              </a:spcAft>
              <a:buSzPts val="1350"/>
              <a:buChar char="⯍"/>
              <a:defRPr/>
            </a:lvl3pPr>
            <a:lvl4pPr indent="-308610" lvl="3" marL="1828800" algn="l">
              <a:spcBef>
                <a:spcPts val="360"/>
              </a:spcBef>
              <a:spcAft>
                <a:spcPts val="0"/>
              </a:spcAft>
              <a:buSzPts val="1260"/>
              <a:buChar char="🞆"/>
              <a:defRPr/>
            </a:lvl4pPr>
            <a:lvl5pPr indent="-342900" lvl="4" marL="2286000" algn="l">
              <a:spcBef>
                <a:spcPts val="360"/>
              </a:spcBef>
              <a:spcAft>
                <a:spcPts val="0"/>
              </a:spcAft>
              <a:buSzPts val="1800"/>
              <a:buChar char="•"/>
              <a:defRPr/>
            </a:lvl5pPr>
            <a:lvl6pPr indent="-320039" lvl="5" marL="2743200" algn="l">
              <a:spcBef>
                <a:spcPts val="360"/>
              </a:spcBef>
              <a:spcAft>
                <a:spcPts val="0"/>
              </a:spcAft>
              <a:buSzPts val="1440"/>
              <a:buChar char="⚫"/>
              <a:defRPr/>
            </a:lvl6pPr>
            <a:lvl7pPr indent="-331470" lvl="6" marL="3200400" algn="l">
              <a:spcBef>
                <a:spcPts val="360"/>
              </a:spcBef>
              <a:spcAft>
                <a:spcPts val="0"/>
              </a:spcAft>
              <a:buSzPts val="1620"/>
              <a:buChar char="•"/>
              <a:defRPr/>
            </a:lvl7pPr>
            <a:lvl8pPr indent="-342900" lvl="7" marL="3657600" algn="l">
              <a:spcBef>
                <a:spcPts val="360"/>
              </a:spcBef>
              <a:spcAft>
                <a:spcPts val="0"/>
              </a:spcAft>
              <a:buSzPts val="1800"/>
              <a:buChar char="•"/>
              <a:defRPr/>
            </a:lvl8pPr>
            <a:lvl9pPr indent="-331470" lvl="8" marL="4114800" algn="l">
              <a:spcBef>
                <a:spcPts val="360"/>
              </a:spcBef>
              <a:spcAft>
                <a:spcPts val="0"/>
              </a:spcAft>
              <a:buSzPts val="1620"/>
              <a:buChar char="•"/>
              <a:defRPr/>
            </a:lvl9pPr>
          </a:lstStyle>
          <a:p/>
        </p:txBody>
      </p:sp>
      <p:sp>
        <p:nvSpPr>
          <p:cNvPr id="144" name="Google Shape;144;p11"/>
          <p:cNvSpPr txBox="1"/>
          <p:nvPr>
            <p:ph idx="10" type="dt"/>
          </p:nvPr>
        </p:nvSpPr>
        <p:spPr>
          <a:xfrm>
            <a:off x="5791200" y="6404984"/>
            <a:ext cx="3044952"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5" name="Google Shape;145;p11"/>
          <p:cNvSpPr txBox="1"/>
          <p:nvPr>
            <p:ph idx="11" type="ftr"/>
          </p:nvPr>
        </p:nvSpPr>
        <p:spPr>
          <a:xfrm>
            <a:off x="304800" y="6410848"/>
            <a:ext cx="3581400" cy="3657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6" name="Google Shape;146;p11"/>
          <p:cNvSpPr txBox="1"/>
          <p:nvPr>
            <p:ph idx="12" type="sldNum"/>
          </p:nvPr>
        </p:nvSpPr>
        <p:spPr>
          <a:xfrm>
            <a:off x="4343400" y="1040174"/>
            <a:ext cx="457200" cy="441325"/>
          </a:xfrm>
          <a:prstGeom prst="rect">
            <a:avLst/>
          </a:prstGeom>
          <a:noFill/>
          <a:ln>
            <a:noFill/>
          </a:ln>
        </p:spPr>
        <p:txBody>
          <a:bodyPr anchorCtr="0" anchor="ctr" bIns="45700" lIns="45700" spcFirstLastPara="1" rIns="45700" wrap="square" tIns="45700">
            <a:norm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147" name="Shape 147"/>
        <p:cNvGrpSpPr/>
        <p:nvPr/>
      </p:nvGrpSpPr>
      <p:grpSpPr>
        <a:xfrm>
          <a:off x="0" y="0"/>
          <a:ext cx="0" cy="0"/>
          <a:chOff x="0" y="0"/>
          <a:chExt cx="0" cy="0"/>
        </a:xfrm>
      </p:grpSpPr>
      <p:sp>
        <p:nvSpPr>
          <p:cNvPr id="148" name="Google Shape;148;p12"/>
          <p:cNvSpPr/>
          <p:nvPr/>
        </p:nvSpPr>
        <p:spPr>
          <a:xfrm>
            <a:off x="0" y="6705600"/>
            <a:ext cx="9144000" cy="1524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49" name="Google Shape;149;p12"/>
          <p:cNvSpPr/>
          <p:nvPr/>
        </p:nvSpPr>
        <p:spPr>
          <a:xfrm>
            <a:off x="7010400" y="0"/>
            <a:ext cx="21336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50" name="Google Shape;150;p12"/>
          <p:cNvSpPr/>
          <p:nvPr/>
        </p:nvSpPr>
        <p:spPr>
          <a:xfrm>
            <a:off x="0" y="0"/>
            <a:ext cx="9144000" cy="155448"/>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51" name="Google Shape;151;p12"/>
          <p:cNvSpPr/>
          <p:nvPr/>
        </p:nvSpPr>
        <p:spPr>
          <a:xfrm>
            <a:off x="0" y="0"/>
            <a:ext cx="1524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52" name="Google Shape;152;p12"/>
          <p:cNvSpPr/>
          <p:nvPr/>
        </p:nvSpPr>
        <p:spPr>
          <a:xfrm>
            <a:off x="146304" y="6391656"/>
            <a:ext cx="8833104" cy="309563"/>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53" name="Google Shape;153;p12"/>
          <p:cNvSpPr/>
          <p:nvPr/>
        </p:nvSpPr>
        <p:spPr>
          <a:xfrm>
            <a:off x="152400" y="155448"/>
            <a:ext cx="8833104" cy="6547104"/>
          </a:xfrm>
          <a:prstGeom prst="rect">
            <a:avLst/>
          </a:prstGeom>
          <a:noFill/>
          <a:ln cap="flat" cmpd="sng" w="9525">
            <a:solidFill>
              <a:srgbClr val="7A979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cxnSp>
        <p:nvCxnSpPr>
          <p:cNvPr id="154" name="Google Shape;154;p12"/>
          <p:cNvCxnSpPr/>
          <p:nvPr/>
        </p:nvCxnSpPr>
        <p:spPr>
          <a:xfrm rot="5400000">
            <a:off x="4021836" y="3278124"/>
            <a:ext cx="6245352" cy="0"/>
          </a:xfrm>
          <a:prstGeom prst="straightConnector1">
            <a:avLst/>
          </a:prstGeom>
          <a:noFill/>
          <a:ln cap="flat" cmpd="sng" w="9525">
            <a:solidFill>
              <a:srgbClr val="7A9798"/>
            </a:solidFill>
            <a:prstDash val="dash"/>
            <a:round/>
            <a:headEnd len="sm" w="sm" type="none"/>
            <a:tailEnd len="sm" w="sm" type="none"/>
          </a:ln>
        </p:spPr>
      </p:cxnSp>
      <p:sp>
        <p:nvSpPr>
          <p:cNvPr id="155" name="Google Shape;155;p12"/>
          <p:cNvSpPr/>
          <p:nvPr/>
        </p:nvSpPr>
        <p:spPr>
          <a:xfrm>
            <a:off x="6839712" y="2925763"/>
            <a:ext cx="609600" cy="609600"/>
          </a:xfrm>
          <a:prstGeom prst="ellipse">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eorgia"/>
              <a:ea typeface="Georgia"/>
              <a:cs typeface="Georgia"/>
              <a:sym typeface="Georgia"/>
            </a:endParaRPr>
          </a:p>
        </p:txBody>
      </p:sp>
      <p:sp>
        <p:nvSpPr>
          <p:cNvPr id="156" name="Google Shape;156;p12"/>
          <p:cNvSpPr/>
          <p:nvPr/>
        </p:nvSpPr>
        <p:spPr>
          <a:xfrm>
            <a:off x="6934200" y="3020251"/>
            <a:ext cx="420624" cy="420624"/>
          </a:xfrm>
          <a:prstGeom prst="ellipse">
            <a:avLst/>
          </a:prstGeom>
          <a:solidFill>
            <a:srgbClr val="FFFFFF"/>
          </a:solidFill>
          <a:ln cap="rnd" cmpd="dbl" w="50800">
            <a:solidFill>
              <a:srgbClr val="7A979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eorgia"/>
              <a:ea typeface="Georgia"/>
              <a:cs typeface="Georgia"/>
              <a:sym typeface="Georgia"/>
            </a:endParaRPr>
          </a:p>
        </p:txBody>
      </p:sp>
      <p:sp>
        <p:nvSpPr>
          <p:cNvPr id="157" name="Google Shape;157;p12"/>
          <p:cNvSpPr txBox="1"/>
          <p:nvPr>
            <p:ph idx="12" type="sldNum"/>
          </p:nvPr>
        </p:nvSpPr>
        <p:spPr>
          <a:xfrm>
            <a:off x="6915912" y="3009901"/>
            <a:ext cx="457200" cy="441325"/>
          </a:xfrm>
          <a:prstGeom prst="rect">
            <a:avLst/>
          </a:prstGeom>
          <a:noFill/>
          <a:ln>
            <a:noFill/>
          </a:ln>
        </p:spPr>
        <p:txBody>
          <a:bodyPr anchorCtr="0" anchor="ctr" bIns="45700" lIns="45700" spcFirstLastPara="1" rIns="45700" wrap="square" tIns="45700">
            <a:norm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158" name="Google Shape;158;p12"/>
          <p:cNvSpPr txBox="1"/>
          <p:nvPr>
            <p:ph idx="1" type="body"/>
          </p:nvPr>
        </p:nvSpPr>
        <p:spPr>
          <a:xfrm rot="5400000">
            <a:off x="670717" y="-61117"/>
            <a:ext cx="5821366" cy="6553200"/>
          </a:xfrm>
          <a:prstGeom prst="rect">
            <a:avLst/>
          </a:prstGeom>
          <a:noFill/>
          <a:ln>
            <a:noFill/>
          </a:ln>
        </p:spPr>
        <p:txBody>
          <a:bodyPr anchorCtr="0" anchor="t" bIns="45700" lIns="91425" spcFirstLastPara="1" rIns="91425" wrap="square" tIns="45700">
            <a:normAutofit/>
          </a:bodyPr>
          <a:lstStyle>
            <a:lvl1pPr indent="-325755" lvl="0" marL="457200" algn="l">
              <a:spcBef>
                <a:spcPts val="360"/>
              </a:spcBef>
              <a:spcAft>
                <a:spcPts val="0"/>
              </a:spcAft>
              <a:buSzPts val="1530"/>
              <a:buChar char="⚫"/>
              <a:defRPr/>
            </a:lvl1pPr>
            <a:lvl2pPr indent="-308610" lvl="1" marL="914400" algn="l">
              <a:spcBef>
                <a:spcPts val="360"/>
              </a:spcBef>
              <a:spcAft>
                <a:spcPts val="0"/>
              </a:spcAft>
              <a:buSzPts val="1260"/>
              <a:buChar char="⚪"/>
              <a:defRPr/>
            </a:lvl2pPr>
            <a:lvl3pPr indent="-314325" lvl="2" marL="1371600" algn="l">
              <a:spcBef>
                <a:spcPts val="360"/>
              </a:spcBef>
              <a:spcAft>
                <a:spcPts val="0"/>
              </a:spcAft>
              <a:buSzPts val="1350"/>
              <a:buChar char="⯍"/>
              <a:defRPr/>
            </a:lvl3pPr>
            <a:lvl4pPr indent="-308610" lvl="3" marL="1828800" algn="l">
              <a:spcBef>
                <a:spcPts val="360"/>
              </a:spcBef>
              <a:spcAft>
                <a:spcPts val="0"/>
              </a:spcAft>
              <a:buSzPts val="1260"/>
              <a:buChar char="🞆"/>
              <a:defRPr/>
            </a:lvl4pPr>
            <a:lvl5pPr indent="-342900" lvl="4" marL="2286000" algn="l">
              <a:spcBef>
                <a:spcPts val="360"/>
              </a:spcBef>
              <a:spcAft>
                <a:spcPts val="0"/>
              </a:spcAft>
              <a:buSzPts val="1800"/>
              <a:buChar char="•"/>
              <a:defRPr/>
            </a:lvl5pPr>
            <a:lvl6pPr indent="-320039" lvl="5" marL="2743200" algn="l">
              <a:spcBef>
                <a:spcPts val="360"/>
              </a:spcBef>
              <a:spcAft>
                <a:spcPts val="0"/>
              </a:spcAft>
              <a:buSzPts val="1440"/>
              <a:buChar char="⚫"/>
              <a:defRPr/>
            </a:lvl6pPr>
            <a:lvl7pPr indent="-331470" lvl="6" marL="3200400" algn="l">
              <a:spcBef>
                <a:spcPts val="360"/>
              </a:spcBef>
              <a:spcAft>
                <a:spcPts val="0"/>
              </a:spcAft>
              <a:buSzPts val="1620"/>
              <a:buChar char="•"/>
              <a:defRPr/>
            </a:lvl7pPr>
            <a:lvl8pPr indent="-342900" lvl="7" marL="3657600" algn="l">
              <a:spcBef>
                <a:spcPts val="360"/>
              </a:spcBef>
              <a:spcAft>
                <a:spcPts val="0"/>
              </a:spcAft>
              <a:buSzPts val="1800"/>
              <a:buChar char="•"/>
              <a:defRPr/>
            </a:lvl8pPr>
            <a:lvl9pPr indent="-331470" lvl="8" marL="4114800" algn="l">
              <a:spcBef>
                <a:spcPts val="360"/>
              </a:spcBef>
              <a:spcAft>
                <a:spcPts val="0"/>
              </a:spcAft>
              <a:buSzPts val="1620"/>
              <a:buChar char="•"/>
              <a:defRPr/>
            </a:lvl9pPr>
          </a:lstStyle>
          <a:p/>
        </p:txBody>
      </p:sp>
      <p:sp>
        <p:nvSpPr>
          <p:cNvPr id="159" name="Google Shape;159;p12"/>
          <p:cNvSpPr txBox="1"/>
          <p:nvPr>
            <p:ph idx="10" type="dt"/>
          </p:nvPr>
        </p:nvSpPr>
        <p:spPr>
          <a:xfrm>
            <a:off x="5791200" y="6404984"/>
            <a:ext cx="3044952"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0" name="Google Shape;160;p12"/>
          <p:cNvSpPr txBox="1"/>
          <p:nvPr>
            <p:ph idx="11" type="ftr"/>
          </p:nvPr>
        </p:nvSpPr>
        <p:spPr>
          <a:xfrm>
            <a:off x="304800" y="6410848"/>
            <a:ext cx="3581400" cy="3657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1" name="Google Shape;161;p12"/>
          <p:cNvSpPr txBox="1"/>
          <p:nvPr>
            <p:ph type="title"/>
          </p:nvPr>
        </p:nvSpPr>
        <p:spPr>
          <a:xfrm rot="5400000">
            <a:off x="5189537" y="2506664"/>
            <a:ext cx="5851525" cy="1447800"/>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rgbClr val="7A9798"/>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9" name="Shape 39"/>
        <p:cNvGrpSpPr/>
        <p:nvPr/>
      </p:nvGrpSpPr>
      <p:grpSpPr>
        <a:xfrm>
          <a:off x="0" y="0"/>
          <a:ext cx="0" cy="0"/>
          <a:chOff x="0" y="0"/>
          <a:chExt cx="0" cy="0"/>
        </a:xfrm>
      </p:grpSpPr>
      <p:sp>
        <p:nvSpPr>
          <p:cNvPr id="40" name="Google Shape;40;p3"/>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rgbClr val="7A9798"/>
              </a:buClr>
              <a:buSzPts val="3300"/>
              <a:buFont typeface="Georgia"/>
              <a:buNone/>
              <a:defRPr>
                <a:solidFill>
                  <a:srgbClr val="7A979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3"/>
          <p:cNvSpPr txBox="1"/>
          <p:nvPr>
            <p:ph idx="10" type="dt"/>
          </p:nvPr>
        </p:nvSpPr>
        <p:spPr>
          <a:xfrm>
            <a:off x="5791200" y="6404984"/>
            <a:ext cx="3044952"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3"/>
          <p:cNvSpPr txBox="1"/>
          <p:nvPr>
            <p:ph idx="11" type="ftr"/>
          </p:nvPr>
        </p:nvSpPr>
        <p:spPr>
          <a:xfrm>
            <a:off x="304800" y="6410848"/>
            <a:ext cx="3581400" cy="3657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3"/>
          <p:cNvSpPr txBox="1"/>
          <p:nvPr>
            <p:ph idx="12" type="sldNum"/>
          </p:nvPr>
        </p:nvSpPr>
        <p:spPr>
          <a:xfrm>
            <a:off x="4361688" y="1026372"/>
            <a:ext cx="457200" cy="441325"/>
          </a:xfrm>
          <a:prstGeom prst="rect">
            <a:avLst/>
          </a:prstGeom>
          <a:noFill/>
          <a:ln>
            <a:noFill/>
          </a:ln>
        </p:spPr>
        <p:txBody>
          <a:bodyPr anchorCtr="0" anchor="ctr" bIns="45700" lIns="45700" spcFirstLastPara="1" rIns="45700" wrap="square" tIns="45700">
            <a:norm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44" name="Google Shape;44;p3"/>
          <p:cNvSpPr txBox="1"/>
          <p:nvPr>
            <p:ph idx="1" type="body"/>
          </p:nvPr>
        </p:nvSpPr>
        <p:spPr>
          <a:xfrm>
            <a:off x="301752" y="1527048"/>
            <a:ext cx="8503920" cy="4572000"/>
          </a:xfrm>
          <a:prstGeom prst="rect">
            <a:avLst/>
          </a:prstGeom>
          <a:noFill/>
          <a:ln>
            <a:noFill/>
          </a:ln>
        </p:spPr>
        <p:txBody>
          <a:bodyPr anchorCtr="0" anchor="t" bIns="45700" lIns="91425" spcFirstLastPara="1" rIns="91425" wrap="square" tIns="45700">
            <a:normAutofit/>
          </a:bodyPr>
          <a:lstStyle>
            <a:lvl1pPr indent="-401320" lvl="0" marL="457200" algn="l">
              <a:spcBef>
                <a:spcPts val="640"/>
              </a:spcBef>
              <a:spcAft>
                <a:spcPts val="0"/>
              </a:spcAft>
              <a:buSzPts val="2720"/>
              <a:buChar char="⚫"/>
              <a:defRPr sz="3200"/>
            </a:lvl1pPr>
            <a:lvl2pPr indent="-353060" lvl="1" marL="914400" algn="l">
              <a:spcBef>
                <a:spcPts val="560"/>
              </a:spcBef>
              <a:spcAft>
                <a:spcPts val="0"/>
              </a:spcAft>
              <a:buSzPts val="1960"/>
              <a:buChar char="⚪"/>
              <a:defRPr sz="2800"/>
            </a:lvl2pPr>
            <a:lvl3pPr indent="-342900" lvl="2" marL="1371600" algn="l">
              <a:spcBef>
                <a:spcPts val="480"/>
              </a:spcBef>
              <a:spcAft>
                <a:spcPts val="0"/>
              </a:spcAft>
              <a:buSzPts val="1800"/>
              <a:buChar char="⯍"/>
              <a:defRPr sz="2400"/>
            </a:lvl3pPr>
            <a:lvl4pPr indent="-326389" lvl="3" marL="1828800" algn="l">
              <a:spcBef>
                <a:spcPts val="440"/>
              </a:spcBef>
              <a:spcAft>
                <a:spcPts val="0"/>
              </a:spcAft>
              <a:buSzPts val="1540"/>
              <a:buChar char="🞆"/>
              <a:defRPr sz="2200"/>
            </a:lvl4pPr>
            <a:lvl5pPr indent="-355600" lvl="4" marL="2286000" algn="l">
              <a:spcBef>
                <a:spcPts val="400"/>
              </a:spcBef>
              <a:spcAft>
                <a:spcPts val="0"/>
              </a:spcAft>
              <a:buSzPts val="2000"/>
              <a:buFont typeface="Georgia"/>
              <a:buChar char="•"/>
              <a:defRPr sz="2000"/>
            </a:lvl5pPr>
            <a:lvl6pPr indent="-320039" lvl="5" marL="2743200" algn="l">
              <a:spcBef>
                <a:spcPts val="360"/>
              </a:spcBef>
              <a:spcAft>
                <a:spcPts val="0"/>
              </a:spcAft>
              <a:buSzPts val="1440"/>
              <a:buChar char="⚫"/>
              <a:defRPr/>
            </a:lvl6pPr>
            <a:lvl7pPr indent="-331470" lvl="6" marL="3200400" algn="l">
              <a:spcBef>
                <a:spcPts val="360"/>
              </a:spcBef>
              <a:spcAft>
                <a:spcPts val="0"/>
              </a:spcAft>
              <a:buSzPts val="1620"/>
              <a:buChar char="•"/>
              <a:defRPr/>
            </a:lvl7pPr>
            <a:lvl8pPr indent="-342900" lvl="7" marL="3657600" algn="l">
              <a:spcBef>
                <a:spcPts val="360"/>
              </a:spcBef>
              <a:spcAft>
                <a:spcPts val="0"/>
              </a:spcAft>
              <a:buSzPts val="1800"/>
              <a:buChar char="•"/>
              <a:defRPr/>
            </a:lvl8pPr>
            <a:lvl9pPr indent="-331470" lvl="8" marL="4114800" algn="l">
              <a:spcBef>
                <a:spcPts val="360"/>
              </a:spcBef>
              <a:spcAft>
                <a:spcPts val="0"/>
              </a:spcAft>
              <a:buSzPts val="1620"/>
              <a:buChar char="•"/>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45" name="Shape 45"/>
        <p:cNvGrpSpPr/>
        <p:nvPr/>
      </p:nvGrpSpPr>
      <p:grpSpPr>
        <a:xfrm>
          <a:off x="0" y="0"/>
          <a:ext cx="0" cy="0"/>
          <a:chOff x="0" y="0"/>
          <a:chExt cx="0" cy="0"/>
        </a:xfrm>
      </p:grpSpPr>
      <p:sp>
        <p:nvSpPr>
          <p:cNvPr id="46" name="Google Shape;46;p4"/>
          <p:cNvSpPr/>
          <p:nvPr/>
        </p:nvSpPr>
        <p:spPr>
          <a:xfrm>
            <a:off x="0" y="0"/>
            <a:ext cx="1524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47" name="Google Shape;47;p4"/>
          <p:cNvSpPr/>
          <p:nvPr/>
        </p:nvSpPr>
        <p:spPr>
          <a:xfrm>
            <a:off x="0" y="6705600"/>
            <a:ext cx="9144000" cy="1524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48" name="Google Shape;48;p4"/>
          <p:cNvSpPr/>
          <p:nvPr/>
        </p:nvSpPr>
        <p:spPr>
          <a:xfrm>
            <a:off x="0" y="0"/>
            <a:ext cx="9144000" cy="1524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49" name="Google Shape;49;p4"/>
          <p:cNvSpPr/>
          <p:nvPr/>
        </p:nvSpPr>
        <p:spPr>
          <a:xfrm>
            <a:off x="8991600" y="19050"/>
            <a:ext cx="1524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50" name="Google Shape;50;p4"/>
          <p:cNvSpPr/>
          <p:nvPr/>
        </p:nvSpPr>
        <p:spPr>
          <a:xfrm>
            <a:off x="152400" y="2286000"/>
            <a:ext cx="8833104" cy="3048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51" name="Google Shape;51;p4"/>
          <p:cNvSpPr/>
          <p:nvPr/>
        </p:nvSpPr>
        <p:spPr>
          <a:xfrm>
            <a:off x="155448" y="142352"/>
            <a:ext cx="8833104" cy="2139696"/>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52" name="Google Shape;52;p4"/>
          <p:cNvSpPr txBox="1"/>
          <p:nvPr>
            <p:ph idx="1" type="body"/>
          </p:nvPr>
        </p:nvSpPr>
        <p:spPr>
          <a:xfrm>
            <a:off x="1368426" y="2743200"/>
            <a:ext cx="6480174" cy="1673225"/>
          </a:xfrm>
          <a:prstGeom prst="rect">
            <a:avLst/>
          </a:prstGeom>
          <a:noFill/>
          <a:ln>
            <a:noFill/>
          </a:ln>
        </p:spPr>
        <p:txBody>
          <a:bodyPr anchorCtr="0" anchor="t" bIns="45700" lIns="91425" spcFirstLastPara="1" rIns="91425" wrap="square" tIns="45700">
            <a:normAutofit/>
          </a:bodyPr>
          <a:lstStyle>
            <a:lvl1pPr indent="-228600" lvl="0" marL="457200" algn="ctr">
              <a:spcBef>
                <a:spcPts val="320"/>
              </a:spcBef>
              <a:spcAft>
                <a:spcPts val="0"/>
              </a:spcAft>
              <a:buSzPts val="1360"/>
              <a:buNone/>
              <a:defRPr b="1" sz="1600" cap="none">
                <a:solidFill>
                  <a:schemeClr val="dk2"/>
                </a:solidFill>
              </a:defRPr>
            </a:lvl1pPr>
            <a:lvl2pPr indent="-228600" lvl="1" marL="914400" algn="l">
              <a:spcBef>
                <a:spcPts val="360"/>
              </a:spcBef>
              <a:spcAft>
                <a:spcPts val="0"/>
              </a:spcAft>
              <a:buSzPts val="1260"/>
              <a:buNone/>
              <a:defRPr sz="1800">
                <a:solidFill>
                  <a:srgbClr val="888888"/>
                </a:solidFill>
              </a:defRPr>
            </a:lvl2pPr>
            <a:lvl3pPr indent="-228600" lvl="2" marL="1371600" algn="l">
              <a:spcBef>
                <a:spcPts val="320"/>
              </a:spcBef>
              <a:spcAft>
                <a:spcPts val="0"/>
              </a:spcAft>
              <a:buSzPts val="1200"/>
              <a:buNone/>
              <a:defRPr sz="1600">
                <a:solidFill>
                  <a:srgbClr val="888888"/>
                </a:solidFill>
              </a:defRPr>
            </a:lvl3pPr>
            <a:lvl4pPr indent="-228600" lvl="3" marL="1828800" algn="l">
              <a:spcBef>
                <a:spcPts val="280"/>
              </a:spcBef>
              <a:spcAft>
                <a:spcPts val="0"/>
              </a:spcAft>
              <a:buSzPts val="980"/>
              <a:buNone/>
              <a:defRPr sz="1400">
                <a:solidFill>
                  <a:srgbClr val="888888"/>
                </a:solidFill>
              </a:defRPr>
            </a:lvl4pPr>
            <a:lvl5pPr indent="-228600" lvl="4" marL="2286000" algn="l">
              <a:spcBef>
                <a:spcPts val="280"/>
              </a:spcBef>
              <a:spcAft>
                <a:spcPts val="0"/>
              </a:spcAft>
              <a:buSzPts val="1400"/>
              <a:buFont typeface="Georgia"/>
              <a:buNone/>
              <a:defRPr sz="1400">
                <a:solidFill>
                  <a:srgbClr val="888888"/>
                </a:solidFill>
              </a:defRPr>
            </a:lvl5pPr>
            <a:lvl6pPr indent="-320039" lvl="5" marL="2743200" algn="l">
              <a:spcBef>
                <a:spcPts val="360"/>
              </a:spcBef>
              <a:spcAft>
                <a:spcPts val="0"/>
              </a:spcAft>
              <a:buSzPts val="1440"/>
              <a:buChar char="⚫"/>
              <a:defRPr/>
            </a:lvl6pPr>
            <a:lvl7pPr indent="-331470" lvl="6" marL="3200400" algn="l">
              <a:spcBef>
                <a:spcPts val="360"/>
              </a:spcBef>
              <a:spcAft>
                <a:spcPts val="0"/>
              </a:spcAft>
              <a:buSzPts val="1620"/>
              <a:buChar char="•"/>
              <a:defRPr/>
            </a:lvl7pPr>
            <a:lvl8pPr indent="-342900" lvl="7" marL="3657600" algn="l">
              <a:spcBef>
                <a:spcPts val="360"/>
              </a:spcBef>
              <a:spcAft>
                <a:spcPts val="0"/>
              </a:spcAft>
              <a:buSzPts val="1800"/>
              <a:buChar char="•"/>
              <a:defRPr/>
            </a:lvl8pPr>
            <a:lvl9pPr indent="-331470" lvl="8" marL="4114800" algn="l">
              <a:spcBef>
                <a:spcPts val="360"/>
              </a:spcBef>
              <a:spcAft>
                <a:spcPts val="0"/>
              </a:spcAft>
              <a:buSzPts val="1620"/>
              <a:buChar char="•"/>
              <a:defRPr/>
            </a:lvl9pPr>
          </a:lstStyle>
          <a:p/>
        </p:txBody>
      </p:sp>
      <p:sp>
        <p:nvSpPr>
          <p:cNvPr id="53" name="Google Shape;53;p4"/>
          <p:cNvSpPr/>
          <p:nvPr/>
        </p:nvSpPr>
        <p:spPr>
          <a:xfrm>
            <a:off x="146304" y="6391656"/>
            <a:ext cx="8833104" cy="309563"/>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54" name="Google Shape;54;p4"/>
          <p:cNvSpPr/>
          <p:nvPr/>
        </p:nvSpPr>
        <p:spPr>
          <a:xfrm>
            <a:off x="152400" y="152400"/>
            <a:ext cx="8833104" cy="6547104"/>
          </a:xfrm>
          <a:prstGeom prst="rect">
            <a:avLst/>
          </a:prstGeom>
          <a:noFill/>
          <a:ln cap="flat" cmpd="sng" w="9525">
            <a:solidFill>
              <a:srgbClr val="7A979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55" name="Google Shape;55;p4"/>
          <p:cNvSpPr txBox="1"/>
          <p:nvPr>
            <p:ph idx="11" type="ftr"/>
          </p:nvPr>
        </p:nvSpPr>
        <p:spPr>
          <a:xfrm>
            <a:off x="304800" y="6410848"/>
            <a:ext cx="3581400" cy="3657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4"/>
          <p:cNvSpPr txBox="1"/>
          <p:nvPr>
            <p:ph idx="10" type="dt"/>
          </p:nvPr>
        </p:nvSpPr>
        <p:spPr>
          <a:xfrm>
            <a:off x="5791200" y="6404984"/>
            <a:ext cx="3044952"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cxnSp>
        <p:nvCxnSpPr>
          <p:cNvPr id="57" name="Google Shape;57;p4"/>
          <p:cNvCxnSpPr/>
          <p:nvPr/>
        </p:nvCxnSpPr>
        <p:spPr>
          <a:xfrm>
            <a:off x="152400" y="2438400"/>
            <a:ext cx="8833104" cy="0"/>
          </a:xfrm>
          <a:prstGeom prst="straightConnector1">
            <a:avLst/>
          </a:prstGeom>
          <a:noFill/>
          <a:ln cap="flat" cmpd="sng" w="11425">
            <a:solidFill>
              <a:srgbClr val="7A9798"/>
            </a:solidFill>
            <a:prstDash val="dash"/>
            <a:round/>
            <a:headEnd len="sm" w="sm" type="none"/>
            <a:tailEnd len="sm" w="sm" type="none"/>
          </a:ln>
        </p:spPr>
      </p:cxnSp>
      <p:sp>
        <p:nvSpPr>
          <p:cNvPr id="58" name="Google Shape;58;p4"/>
          <p:cNvSpPr/>
          <p:nvPr/>
        </p:nvSpPr>
        <p:spPr>
          <a:xfrm>
            <a:off x="4267200" y="2115312"/>
            <a:ext cx="609600" cy="609600"/>
          </a:xfrm>
          <a:prstGeom prst="ellipse">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eorgia"/>
              <a:ea typeface="Georgia"/>
              <a:cs typeface="Georgia"/>
              <a:sym typeface="Georgia"/>
            </a:endParaRPr>
          </a:p>
        </p:txBody>
      </p:sp>
      <p:sp>
        <p:nvSpPr>
          <p:cNvPr id="59" name="Google Shape;59;p4"/>
          <p:cNvSpPr/>
          <p:nvPr/>
        </p:nvSpPr>
        <p:spPr>
          <a:xfrm>
            <a:off x="4361688" y="2209800"/>
            <a:ext cx="420624" cy="420624"/>
          </a:xfrm>
          <a:prstGeom prst="ellipse">
            <a:avLst/>
          </a:prstGeom>
          <a:solidFill>
            <a:srgbClr val="FFFFFF"/>
          </a:solidFill>
          <a:ln cap="rnd" cmpd="dbl" w="50800">
            <a:solidFill>
              <a:srgbClr val="7A979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eorgia"/>
              <a:ea typeface="Georgia"/>
              <a:cs typeface="Georgia"/>
              <a:sym typeface="Georgia"/>
            </a:endParaRPr>
          </a:p>
        </p:txBody>
      </p:sp>
      <p:sp>
        <p:nvSpPr>
          <p:cNvPr id="60" name="Google Shape;60;p4"/>
          <p:cNvSpPr txBox="1"/>
          <p:nvPr>
            <p:ph idx="12" type="sldNum"/>
          </p:nvPr>
        </p:nvSpPr>
        <p:spPr>
          <a:xfrm>
            <a:off x="4343400" y="2199450"/>
            <a:ext cx="457200" cy="441325"/>
          </a:xfrm>
          <a:prstGeom prst="rect">
            <a:avLst/>
          </a:prstGeom>
          <a:noFill/>
          <a:ln>
            <a:noFill/>
          </a:ln>
        </p:spPr>
        <p:txBody>
          <a:bodyPr anchorCtr="0" anchor="ctr" bIns="45700" lIns="45700" spcFirstLastPara="1" rIns="45700" wrap="square" tIns="45700">
            <a:normAutofit/>
          </a:bodyPr>
          <a:lstStyle>
            <a:lvl1pPr indent="0" lvl="0" marL="0" algn="ctr">
              <a:spcBef>
                <a:spcPts val="0"/>
              </a:spcBef>
              <a:buNone/>
              <a:defRPr sz="1600">
                <a:solidFill>
                  <a:srgbClr val="7A9798"/>
                </a:solidFill>
                <a:latin typeface="Georgia"/>
                <a:ea typeface="Georgia"/>
                <a:cs typeface="Georgia"/>
                <a:sym typeface="Georgia"/>
              </a:defRPr>
            </a:lvl1pPr>
            <a:lvl2pPr indent="0" lvl="1" marL="0" algn="ctr">
              <a:spcBef>
                <a:spcPts val="0"/>
              </a:spcBef>
              <a:buNone/>
              <a:defRPr sz="1600">
                <a:solidFill>
                  <a:srgbClr val="7A9798"/>
                </a:solidFill>
                <a:latin typeface="Georgia"/>
                <a:ea typeface="Georgia"/>
                <a:cs typeface="Georgia"/>
                <a:sym typeface="Georgia"/>
              </a:defRPr>
            </a:lvl2pPr>
            <a:lvl3pPr indent="0" lvl="2" marL="0" algn="ctr">
              <a:spcBef>
                <a:spcPts val="0"/>
              </a:spcBef>
              <a:buNone/>
              <a:defRPr sz="1600">
                <a:solidFill>
                  <a:srgbClr val="7A9798"/>
                </a:solidFill>
                <a:latin typeface="Georgia"/>
                <a:ea typeface="Georgia"/>
                <a:cs typeface="Georgia"/>
                <a:sym typeface="Georgia"/>
              </a:defRPr>
            </a:lvl3pPr>
            <a:lvl4pPr indent="0" lvl="3" marL="0" algn="ctr">
              <a:spcBef>
                <a:spcPts val="0"/>
              </a:spcBef>
              <a:buNone/>
              <a:defRPr sz="1600">
                <a:solidFill>
                  <a:srgbClr val="7A9798"/>
                </a:solidFill>
                <a:latin typeface="Georgia"/>
                <a:ea typeface="Georgia"/>
                <a:cs typeface="Georgia"/>
                <a:sym typeface="Georgia"/>
              </a:defRPr>
            </a:lvl4pPr>
            <a:lvl5pPr indent="0" lvl="4" marL="0" algn="ctr">
              <a:spcBef>
                <a:spcPts val="0"/>
              </a:spcBef>
              <a:buNone/>
              <a:defRPr sz="1600">
                <a:solidFill>
                  <a:srgbClr val="7A9798"/>
                </a:solidFill>
                <a:latin typeface="Georgia"/>
                <a:ea typeface="Georgia"/>
                <a:cs typeface="Georgia"/>
                <a:sym typeface="Georgia"/>
              </a:defRPr>
            </a:lvl5pPr>
            <a:lvl6pPr indent="0" lvl="5" marL="0" algn="ctr">
              <a:spcBef>
                <a:spcPts val="0"/>
              </a:spcBef>
              <a:buNone/>
              <a:defRPr sz="1600">
                <a:solidFill>
                  <a:srgbClr val="7A9798"/>
                </a:solidFill>
                <a:latin typeface="Georgia"/>
                <a:ea typeface="Georgia"/>
                <a:cs typeface="Georgia"/>
                <a:sym typeface="Georgia"/>
              </a:defRPr>
            </a:lvl6pPr>
            <a:lvl7pPr indent="0" lvl="6" marL="0" algn="ctr">
              <a:spcBef>
                <a:spcPts val="0"/>
              </a:spcBef>
              <a:buNone/>
              <a:defRPr sz="1600">
                <a:solidFill>
                  <a:srgbClr val="7A9798"/>
                </a:solidFill>
                <a:latin typeface="Georgia"/>
                <a:ea typeface="Georgia"/>
                <a:cs typeface="Georgia"/>
                <a:sym typeface="Georgia"/>
              </a:defRPr>
            </a:lvl7pPr>
            <a:lvl8pPr indent="0" lvl="7" marL="0" algn="ctr">
              <a:spcBef>
                <a:spcPts val="0"/>
              </a:spcBef>
              <a:buNone/>
              <a:defRPr sz="1600">
                <a:solidFill>
                  <a:srgbClr val="7A9798"/>
                </a:solidFill>
                <a:latin typeface="Georgia"/>
                <a:ea typeface="Georgia"/>
                <a:cs typeface="Georgia"/>
                <a:sym typeface="Georgia"/>
              </a:defRPr>
            </a:lvl8pPr>
            <a:lvl9pPr indent="0" lvl="8" marL="0" algn="ctr">
              <a:spcBef>
                <a:spcPts val="0"/>
              </a:spcBef>
              <a:buNone/>
              <a:defRPr sz="1600">
                <a:solidFill>
                  <a:srgbClr val="7A9798"/>
                </a:solidFill>
                <a:latin typeface="Georgia"/>
                <a:ea typeface="Georgia"/>
                <a:cs typeface="Georgia"/>
                <a:sym typeface="Georgia"/>
              </a:defRPr>
            </a:lvl9pPr>
          </a:lstStyle>
          <a:p>
            <a:pPr indent="0" lvl="0" marL="0" rtl="0" algn="ctr">
              <a:spcBef>
                <a:spcPts val="0"/>
              </a:spcBef>
              <a:spcAft>
                <a:spcPts val="0"/>
              </a:spcAft>
              <a:buNone/>
            </a:pPr>
            <a:fld id="{00000000-1234-1234-1234-123412341234}" type="slidenum">
              <a:rPr lang="en-US"/>
              <a:t>‹#›</a:t>
            </a:fld>
            <a:endParaRPr/>
          </a:p>
        </p:txBody>
      </p:sp>
      <p:sp>
        <p:nvSpPr>
          <p:cNvPr id="61" name="Google Shape;61;p4"/>
          <p:cNvSpPr txBox="1"/>
          <p:nvPr>
            <p:ph type="title"/>
          </p:nvPr>
        </p:nvSpPr>
        <p:spPr>
          <a:xfrm>
            <a:off x="722313" y="533400"/>
            <a:ext cx="7772400" cy="1524000"/>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rgbClr val="FFFFFF"/>
              </a:buClr>
              <a:buSzPts val="4200"/>
              <a:buFont typeface="Georgia"/>
              <a:buNone/>
              <a:defRPr b="0" sz="4200" cap="none">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62" name="Shape 62"/>
        <p:cNvGrpSpPr/>
        <p:nvPr/>
      </p:nvGrpSpPr>
      <p:grpSpPr>
        <a:xfrm>
          <a:off x="0" y="0"/>
          <a:ext cx="0" cy="0"/>
          <a:chOff x="0" y="0"/>
          <a:chExt cx="0" cy="0"/>
        </a:xfrm>
      </p:grpSpPr>
      <p:sp>
        <p:nvSpPr>
          <p:cNvPr id="63" name="Google Shape;63;p5"/>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rgbClr val="7A9798"/>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5"/>
          <p:cNvSpPr txBox="1"/>
          <p:nvPr>
            <p:ph idx="10" type="dt"/>
          </p:nvPr>
        </p:nvSpPr>
        <p:spPr>
          <a:xfrm>
            <a:off x="5791200" y="6409944"/>
            <a:ext cx="3044952"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5"/>
          <p:cNvSpPr txBox="1"/>
          <p:nvPr>
            <p:ph idx="11" type="ftr"/>
          </p:nvPr>
        </p:nvSpPr>
        <p:spPr>
          <a:xfrm>
            <a:off x="304800" y="6410848"/>
            <a:ext cx="3581400" cy="3657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5"/>
          <p:cNvSpPr txBox="1"/>
          <p:nvPr>
            <p:ph idx="12" type="sldNum"/>
          </p:nvPr>
        </p:nvSpPr>
        <p:spPr>
          <a:xfrm>
            <a:off x="4343400" y="1040174"/>
            <a:ext cx="457200" cy="441325"/>
          </a:xfrm>
          <a:prstGeom prst="rect">
            <a:avLst/>
          </a:prstGeom>
          <a:noFill/>
          <a:ln>
            <a:noFill/>
          </a:ln>
        </p:spPr>
        <p:txBody>
          <a:bodyPr anchorCtr="0" anchor="ctr" bIns="45700" lIns="45700" spcFirstLastPara="1" rIns="45700" wrap="square" tIns="45700">
            <a:norm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cxnSp>
        <p:nvCxnSpPr>
          <p:cNvPr id="67" name="Google Shape;67;p5"/>
          <p:cNvCxnSpPr/>
          <p:nvPr/>
        </p:nvCxnSpPr>
        <p:spPr>
          <a:xfrm flipH="1" rot="10800000">
            <a:off x="4563080" y="1575652"/>
            <a:ext cx="8921" cy="4819557"/>
          </a:xfrm>
          <a:prstGeom prst="straightConnector1">
            <a:avLst/>
          </a:prstGeom>
          <a:noFill/>
          <a:ln cap="flat" cmpd="sng" w="9525">
            <a:solidFill>
              <a:schemeClr val="dk2"/>
            </a:solidFill>
            <a:prstDash val="dash"/>
            <a:round/>
            <a:headEnd len="sm" w="sm" type="none"/>
            <a:tailEnd len="sm" w="sm" type="none"/>
          </a:ln>
        </p:spPr>
      </p:cxnSp>
      <p:sp>
        <p:nvSpPr>
          <p:cNvPr id="68" name="Google Shape;68;p5"/>
          <p:cNvSpPr txBox="1"/>
          <p:nvPr>
            <p:ph idx="1" type="body"/>
          </p:nvPr>
        </p:nvSpPr>
        <p:spPr>
          <a:xfrm>
            <a:off x="301752" y="1371600"/>
            <a:ext cx="4038600" cy="4681728"/>
          </a:xfrm>
          <a:prstGeom prst="rect">
            <a:avLst/>
          </a:prstGeom>
          <a:noFill/>
          <a:ln>
            <a:noFill/>
          </a:ln>
        </p:spPr>
        <p:txBody>
          <a:bodyPr anchorCtr="0" anchor="t" bIns="45700" lIns="91425" spcFirstLastPara="1" rIns="91425" wrap="square" tIns="45700">
            <a:normAutofit/>
          </a:bodyPr>
          <a:lstStyle>
            <a:lvl1pPr indent="-363537" lvl="0" marL="457200" algn="l">
              <a:spcBef>
                <a:spcPts val="500"/>
              </a:spcBef>
              <a:spcAft>
                <a:spcPts val="0"/>
              </a:spcAft>
              <a:buSzPts val="2125"/>
              <a:buChar char="⚫"/>
              <a:defRPr sz="2500"/>
            </a:lvl1pPr>
            <a:lvl2pPr indent="-308610" lvl="1" marL="914400" algn="l">
              <a:spcBef>
                <a:spcPts val="360"/>
              </a:spcBef>
              <a:spcAft>
                <a:spcPts val="0"/>
              </a:spcAft>
              <a:buSzPts val="1260"/>
              <a:buChar char="⚪"/>
              <a:defRPr/>
            </a:lvl2pPr>
            <a:lvl3pPr indent="-314325" lvl="2" marL="1371600" algn="l">
              <a:spcBef>
                <a:spcPts val="360"/>
              </a:spcBef>
              <a:spcAft>
                <a:spcPts val="0"/>
              </a:spcAft>
              <a:buSzPts val="1350"/>
              <a:buChar char="⯍"/>
              <a:defRPr/>
            </a:lvl3pPr>
            <a:lvl4pPr indent="-308610" lvl="3" marL="1828800" algn="l">
              <a:spcBef>
                <a:spcPts val="360"/>
              </a:spcBef>
              <a:spcAft>
                <a:spcPts val="0"/>
              </a:spcAft>
              <a:buSzPts val="1260"/>
              <a:buChar char="🞆"/>
              <a:defRPr/>
            </a:lvl4pPr>
            <a:lvl5pPr indent="-342900" lvl="4" marL="2286000" algn="l">
              <a:spcBef>
                <a:spcPts val="360"/>
              </a:spcBef>
              <a:spcAft>
                <a:spcPts val="0"/>
              </a:spcAft>
              <a:buSzPts val="1800"/>
              <a:buChar char="•"/>
              <a:defRPr/>
            </a:lvl5pPr>
            <a:lvl6pPr indent="-320039" lvl="5" marL="2743200" algn="l">
              <a:spcBef>
                <a:spcPts val="360"/>
              </a:spcBef>
              <a:spcAft>
                <a:spcPts val="0"/>
              </a:spcAft>
              <a:buSzPts val="1440"/>
              <a:buChar char="⚫"/>
              <a:defRPr/>
            </a:lvl6pPr>
            <a:lvl7pPr indent="-331470" lvl="6" marL="3200400" algn="l">
              <a:spcBef>
                <a:spcPts val="360"/>
              </a:spcBef>
              <a:spcAft>
                <a:spcPts val="0"/>
              </a:spcAft>
              <a:buSzPts val="1620"/>
              <a:buChar char="•"/>
              <a:defRPr/>
            </a:lvl7pPr>
            <a:lvl8pPr indent="-342900" lvl="7" marL="3657600" algn="l">
              <a:spcBef>
                <a:spcPts val="360"/>
              </a:spcBef>
              <a:spcAft>
                <a:spcPts val="0"/>
              </a:spcAft>
              <a:buSzPts val="1800"/>
              <a:buChar char="•"/>
              <a:defRPr/>
            </a:lvl8pPr>
            <a:lvl9pPr indent="-331470" lvl="8" marL="4114800" algn="l">
              <a:spcBef>
                <a:spcPts val="360"/>
              </a:spcBef>
              <a:spcAft>
                <a:spcPts val="0"/>
              </a:spcAft>
              <a:buSzPts val="1620"/>
              <a:buChar char="•"/>
              <a:defRPr/>
            </a:lvl9pPr>
          </a:lstStyle>
          <a:p/>
        </p:txBody>
      </p:sp>
      <p:sp>
        <p:nvSpPr>
          <p:cNvPr id="69" name="Google Shape;69;p5"/>
          <p:cNvSpPr txBox="1"/>
          <p:nvPr>
            <p:ph idx="2" type="body"/>
          </p:nvPr>
        </p:nvSpPr>
        <p:spPr>
          <a:xfrm>
            <a:off x="4800600" y="1371600"/>
            <a:ext cx="4038600" cy="4681728"/>
          </a:xfrm>
          <a:prstGeom prst="rect">
            <a:avLst/>
          </a:prstGeom>
          <a:noFill/>
          <a:ln>
            <a:noFill/>
          </a:ln>
        </p:spPr>
        <p:txBody>
          <a:bodyPr anchorCtr="0" anchor="t" bIns="45700" lIns="91425" spcFirstLastPara="1" rIns="91425" wrap="square" tIns="45700">
            <a:normAutofit/>
          </a:bodyPr>
          <a:lstStyle>
            <a:lvl1pPr indent="-363537" lvl="0" marL="457200" algn="l">
              <a:spcBef>
                <a:spcPts val="500"/>
              </a:spcBef>
              <a:spcAft>
                <a:spcPts val="0"/>
              </a:spcAft>
              <a:buSzPts val="2125"/>
              <a:buChar char="⚫"/>
              <a:defRPr sz="2500"/>
            </a:lvl1pPr>
            <a:lvl2pPr indent="-308610" lvl="1" marL="914400" algn="l">
              <a:spcBef>
                <a:spcPts val="360"/>
              </a:spcBef>
              <a:spcAft>
                <a:spcPts val="0"/>
              </a:spcAft>
              <a:buSzPts val="1260"/>
              <a:buChar char="⚪"/>
              <a:defRPr/>
            </a:lvl2pPr>
            <a:lvl3pPr indent="-314325" lvl="2" marL="1371600" algn="l">
              <a:spcBef>
                <a:spcPts val="360"/>
              </a:spcBef>
              <a:spcAft>
                <a:spcPts val="0"/>
              </a:spcAft>
              <a:buSzPts val="1350"/>
              <a:buChar char="⯍"/>
              <a:defRPr/>
            </a:lvl3pPr>
            <a:lvl4pPr indent="-308610" lvl="3" marL="1828800" algn="l">
              <a:spcBef>
                <a:spcPts val="360"/>
              </a:spcBef>
              <a:spcAft>
                <a:spcPts val="0"/>
              </a:spcAft>
              <a:buSzPts val="1260"/>
              <a:buChar char="🞆"/>
              <a:defRPr/>
            </a:lvl4pPr>
            <a:lvl5pPr indent="-342900" lvl="4" marL="2286000" algn="l">
              <a:spcBef>
                <a:spcPts val="360"/>
              </a:spcBef>
              <a:spcAft>
                <a:spcPts val="0"/>
              </a:spcAft>
              <a:buSzPts val="1800"/>
              <a:buChar char="•"/>
              <a:defRPr/>
            </a:lvl5pPr>
            <a:lvl6pPr indent="-320039" lvl="5" marL="2743200" algn="l">
              <a:spcBef>
                <a:spcPts val="360"/>
              </a:spcBef>
              <a:spcAft>
                <a:spcPts val="0"/>
              </a:spcAft>
              <a:buSzPts val="1440"/>
              <a:buChar char="⚫"/>
              <a:defRPr/>
            </a:lvl6pPr>
            <a:lvl7pPr indent="-331470" lvl="6" marL="3200400" algn="l">
              <a:spcBef>
                <a:spcPts val="360"/>
              </a:spcBef>
              <a:spcAft>
                <a:spcPts val="0"/>
              </a:spcAft>
              <a:buSzPts val="1620"/>
              <a:buChar char="•"/>
              <a:defRPr/>
            </a:lvl7pPr>
            <a:lvl8pPr indent="-342900" lvl="7" marL="3657600" algn="l">
              <a:spcBef>
                <a:spcPts val="360"/>
              </a:spcBef>
              <a:spcAft>
                <a:spcPts val="0"/>
              </a:spcAft>
              <a:buSzPts val="1800"/>
              <a:buChar char="•"/>
              <a:defRPr/>
            </a:lvl8pPr>
            <a:lvl9pPr indent="-331470" lvl="8" marL="4114800" algn="l">
              <a:spcBef>
                <a:spcPts val="360"/>
              </a:spcBef>
              <a:spcAft>
                <a:spcPts val="0"/>
              </a:spcAft>
              <a:buSzPts val="162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showMasterSp="0" type="twoTxTwoObj">
  <p:cSld name="TWO_OBJECTS_WITH_TEXT">
    <p:spTree>
      <p:nvGrpSpPr>
        <p:cNvPr id="70" name="Shape 70"/>
        <p:cNvGrpSpPr/>
        <p:nvPr/>
      </p:nvGrpSpPr>
      <p:grpSpPr>
        <a:xfrm>
          <a:off x="0" y="0"/>
          <a:ext cx="0" cy="0"/>
          <a:chOff x="0" y="0"/>
          <a:chExt cx="0" cy="0"/>
        </a:xfrm>
      </p:grpSpPr>
      <p:cxnSp>
        <p:nvCxnSpPr>
          <p:cNvPr id="71" name="Google Shape;71;p6"/>
          <p:cNvCxnSpPr/>
          <p:nvPr/>
        </p:nvCxnSpPr>
        <p:spPr>
          <a:xfrm rot="10800000">
            <a:off x="4572000" y="2200275"/>
            <a:ext cx="0" cy="4187952"/>
          </a:xfrm>
          <a:prstGeom prst="straightConnector1">
            <a:avLst/>
          </a:prstGeom>
          <a:noFill/>
          <a:ln cap="flat" cmpd="sng" w="9525">
            <a:solidFill>
              <a:schemeClr val="dk2"/>
            </a:solidFill>
            <a:prstDash val="dash"/>
            <a:round/>
            <a:headEnd len="sm" w="sm" type="none"/>
            <a:tailEnd len="sm" w="sm" type="none"/>
          </a:ln>
        </p:spPr>
      </p:cxnSp>
      <p:sp>
        <p:nvSpPr>
          <p:cNvPr id="72" name="Google Shape;72;p6"/>
          <p:cNvSpPr/>
          <p:nvPr/>
        </p:nvSpPr>
        <p:spPr>
          <a:xfrm>
            <a:off x="0" y="0"/>
            <a:ext cx="9144000" cy="14478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73" name="Google Shape;73;p6"/>
          <p:cNvSpPr/>
          <p:nvPr/>
        </p:nvSpPr>
        <p:spPr>
          <a:xfrm>
            <a:off x="0" y="6705600"/>
            <a:ext cx="9144000" cy="1524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74" name="Google Shape;74;p6"/>
          <p:cNvSpPr/>
          <p:nvPr/>
        </p:nvSpPr>
        <p:spPr>
          <a:xfrm>
            <a:off x="0" y="0"/>
            <a:ext cx="1524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75" name="Google Shape;75;p6"/>
          <p:cNvSpPr/>
          <p:nvPr/>
        </p:nvSpPr>
        <p:spPr>
          <a:xfrm>
            <a:off x="8991600" y="0"/>
            <a:ext cx="1524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76" name="Google Shape;76;p6"/>
          <p:cNvSpPr/>
          <p:nvPr/>
        </p:nvSpPr>
        <p:spPr>
          <a:xfrm>
            <a:off x="152400" y="1371600"/>
            <a:ext cx="8833104" cy="9144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eorgia"/>
              <a:ea typeface="Georgia"/>
              <a:cs typeface="Georgia"/>
              <a:sym typeface="Georgia"/>
            </a:endParaRPr>
          </a:p>
        </p:txBody>
      </p:sp>
      <p:sp>
        <p:nvSpPr>
          <p:cNvPr id="77" name="Google Shape;77;p6"/>
          <p:cNvSpPr/>
          <p:nvPr/>
        </p:nvSpPr>
        <p:spPr>
          <a:xfrm>
            <a:off x="145923" y="6391656"/>
            <a:ext cx="8833104" cy="310896"/>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78" name="Google Shape;78;p6"/>
          <p:cNvSpPr txBox="1"/>
          <p:nvPr>
            <p:ph idx="1" type="body"/>
          </p:nvPr>
        </p:nvSpPr>
        <p:spPr>
          <a:xfrm>
            <a:off x="301752" y="1524000"/>
            <a:ext cx="4040188" cy="732974"/>
          </a:xfrm>
          <a:prstGeom prst="rect">
            <a:avLst/>
          </a:prstGeom>
          <a:noFill/>
          <a:ln>
            <a:noFill/>
          </a:ln>
          <a:effectLst>
            <a:outerShdw blurRad="50800" rotWithShape="0" dir="5400000" dist="25400">
              <a:srgbClr val="000000">
                <a:alpha val="34901"/>
              </a:srgbClr>
            </a:outerShdw>
          </a:effectLst>
        </p:spPr>
        <p:txBody>
          <a:bodyPr anchorCtr="0" anchor="ctr" bIns="45700" lIns="91425" spcFirstLastPara="1" rIns="91425" wrap="square" tIns="45700">
            <a:noAutofit/>
          </a:bodyPr>
          <a:lstStyle>
            <a:lvl1pPr indent="-228600" lvl="0" marL="457200" algn="l">
              <a:spcBef>
                <a:spcPts val="440"/>
              </a:spcBef>
              <a:spcAft>
                <a:spcPts val="0"/>
              </a:spcAft>
              <a:buSzPts val="1870"/>
              <a:buNone/>
              <a:defRPr b="1" sz="2200">
                <a:solidFill>
                  <a:srgbClr val="FFFFFF"/>
                </a:solidFill>
                <a:latin typeface="Georgia"/>
                <a:ea typeface="Georgia"/>
                <a:cs typeface="Georgia"/>
                <a:sym typeface="Georgia"/>
              </a:defRPr>
            </a:lvl1pPr>
            <a:lvl2pPr indent="-228600" lvl="1" marL="914400" algn="l">
              <a:spcBef>
                <a:spcPts val="400"/>
              </a:spcBef>
              <a:spcAft>
                <a:spcPts val="0"/>
              </a:spcAft>
              <a:buSzPts val="1400"/>
              <a:buNone/>
              <a:defRPr b="1" sz="2000">
                <a:solidFill>
                  <a:schemeClr val="lt1"/>
                </a:solidFill>
                <a:latin typeface="Georgia"/>
                <a:ea typeface="Georgia"/>
                <a:cs typeface="Georgia"/>
                <a:sym typeface="Georgia"/>
              </a:defRPr>
            </a:lvl2pPr>
            <a:lvl3pPr indent="-228600" lvl="2" marL="1371600" algn="l">
              <a:spcBef>
                <a:spcPts val="360"/>
              </a:spcBef>
              <a:spcAft>
                <a:spcPts val="0"/>
              </a:spcAft>
              <a:buSzPts val="1350"/>
              <a:buNone/>
              <a:defRPr b="1" sz="1800">
                <a:solidFill>
                  <a:schemeClr val="lt1"/>
                </a:solidFill>
                <a:latin typeface="Georgia"/>
                <a:ea typeface="Georgia"/>
                <a:cs typeface="Georgia"/>
                <a:sym typeface="Georgia"/>
              </a:defRPr>
            </a:lvl3pPr>
            <a:lvl4pPr indent="-228600" lvl="3" marL="1828800" algn="l">
              <a:spcBef>
                <a:spcPts val="320"/>
              </a:spcBef>
              <a:spcAft>
                <a:spcPts val="0"/>
              </a:spcAft>
              <a:buSzPts val="1120"/>
              <a:buNone/>
              <a:defRPr b="1" sz="1600">
                <a:solidFill>
                  <a:schemeClr val="lt1"/>
                </a:solidFill>
                <a:latin typeface="Georgia"/>
                <a:ea typeface="Georgia"/>
                <a:cs typeface="Georgia"/>
                <a:sym typeface="Georgia"/>
              </a:defRPr>
            </a:lvl4pPr>
            <a:lvl5pPr indent="-228600" lvl="4" marL="2286000" algn="l">
              <a:spcBef>
                <a:spcPts val="320"/>
              </a:spcBef>
              <a:spcAft>
                <a:spcPts val="0"/>
              </a:spcAft>
              <a:buSzPts val="1600"/>
              <a:buFont typeface="Georgia"/>
              <a:buNone/>
              <a:defRPr b="1" sz="1600">
                <a:solidFill>
                  <a:schemeClr val="lt1"/>
                </a:solidFill>
                <a:latin typeface="Georgia"/>
                <a:ea typeface="Georgia"/>
                <a:cs typeface="Georgia"/>
                <a:sym typeface="Georgia"/>
              </a:defRPr>
            </a:lvl5pPr>
            <a:lvl6pPr indent="-320039" lvl="5" marL="2743200" algn="l">
              <a:spcBef>
                <a:spcPts val="360"/>
              </a:spcBef>
              <a:spcAft>
                <a:spcPts val="0"/>
              </a:spcAft>
              <a:buSzPts val="1440"/>
              <a:buChar char="⚫"/>
              <a:defRPr/>
            </a:lvl6pPr>
            <a:lvl7pPr indent="-331470" lvl="6" marL="3200400" algn="l">
              <a:spcBef>
                <a:spcPts val="360"/>
              </a:spcBef>
              <a:spcAft>
                <a:spcPts val="0"/>
              </a:spcAft>
              <a:buSzPts val="1620"/>
              <a:buChar char="•"/>
              <a:defRPr/>
            </a:lvl7pPr>
            <a:lvl8pPr indent="-342900" lvl="7" marL="3657600" algn="l">
              <a:spcBef>
                <a:spcPts val="360"/>
              </a:spcBef>
              <a:spcAft>
                <a:spcPts val="0"/>
              </a:spcAft>
              <a:buSzPts val="1800"/>
              <a:buChar char="•"/>
              <a:defRPr/>
            </a:lvl8pPr>
            <a:lvl9pPr indent="-331470" lvl="8" marL="4114800" algn="l">
              <a:spcBef>
                <a:spcPts val="360"/>
              </a:spcBef>
              <a:spcAft>
                <a:spcPts val="0"/>
              </a:spcAft>
              <a:buSzPts val="1620"/>
              <a:buChar char="•"/>
              <a:defRPr/>
            </a:lvl9pPr>
          </a:lstStyle>
          <a:p/>
        </p:txBody>
      </p:sp>
      <p:sp>
        <p:nvSpPr>
          <p:cNvPr id="79" name="Google Shape;79;p6"/>
          <p:cNvSpPr txBox="1"/>
          <p:nvPr>
            <p:ph idx="2" type="body"/>
          </p:nvPr>
        </p:nvSpPr>
        <p:spPr>
          <a:xfrm>
            <a:off x="4791330" y="1524000"/>
            <a:ext cx="4041775" cy="731520"/>
          </a:xfrm>
          <a:prstGeom prst="rect">
            <a:avLst/>
          </a:prstGeom>
          <a:noFill/>
          <a:ln>
            <a:noFill/>
          </a:ln>
          <a:effectLst>
            <a:outerShdw blurRad="50800" rotWithShape="0" dir="5400000" dist="25400">
              <a:srgbClr val="000000">
                <a:alpha val="34901"/>
              </a:srgbClr>
            </a:outerShdw>
          </a:effectLst>
        </p:spPr>
        <p:txBody>
          <a:bodyPr anchorCtr="0" anchor="ctr" bIns="45700" lIns="91425" spcFirstLastPara="1" rIns="91425" wrap="square" tIns="45700">
            <a:noAutofit/>
          </a:bodyPr>
          <a:lstStyle>
            <a:lvl1pPr indent="-228600" lvl="0" marL="457200" algn="l">
              <a:spcBef>
                <a:spcPts val="440"/>
              </a:spcBef>
              <a:spcAft>
                <a:spcPts val="0"/>
              </a:spcAft>
              <a:buSzPts val="1870"/>
              <a:buNone/>
              <a:defRPr b="1" sz="2200">
                <a:solidFill>
                  <a:schemeClr val="lt1"/>
                </a:solidFill>
                <a:latin typeface="Georgia"/>
                <a:ea typeface="Georgia"/>
                <a:cs typeface="Georgia"/>
                <a:sym typeface="Georgia"/>
              </a:defRPr>
            </a:lvl1pPr>
            <a:lvl2pPr indent="-228600" lvl="1" marL="914400" algn="l">
              <a:spcBef>
                <a:spcPts val="400"/>
              </a:spcBef>
              <a:spcAft>
                <a:spcPts val="0"/>
              </a:spcAft>
              <a:buSzPts val="1400"/>
              <a:buNone/>
              <a:defRPr b="1" sz="2000">
                <a:solidFill>
                  <a:schemeClr val="lt1"/>
                </a:solidFill>
                <a:latin typeface="Georgia"/>
                <a:ea typeface="Georgia"/>
                <a:cs typeface="Georgia"/>
                <a:sym typeface="Georgia"/>
              </a:defRPr>
            </a:lvl2pPr>
            <a:lvl3pPr indent="-228600" lvl="2" marL="1371600" algn="l">
              <a:spcBef>
                <a:spcPts val="360"/>
              </a:spcBef>
              <a:spcAft>
                <a:spcPts val="0"/>
              </a:spcAft>
              <a:buSzPts val="1350"/>
              <a:buNone/>
              <a:defRPr b="1" sz="1800">
                <a:solidFill>
                  <a:schemeClr val="lt1"/>
                </a:solidFill>
                <a:latin typeface="Georgia"/>
                <a:ea typeface="Georgia"/>
                <a:cs typeface="Georgia"/>
                <a:sym typeface="Georgia"/>
              </a:defRPr>
            </a:lvl3pPr>
            <a:lvl4pPr indent="-228600" lvl="3" marL="1828800" algn="l">
              <a:spcBef>
                <a:spcPts val="320"/>
              </a:spcBef>
              <a:spcAft>
                <a:spcPts val="0"/>
              </a:spcAft>
              <a:buSzPts val="1120"/>
              <a:buNone/>
              <a:defRPr b="1" sz="1600">
                <a:solidFill>
                  <a:schemeClr val="lt1"/>
                </a:solidFill>
                <a:latin typeface="Georgia"/>
                <a:ea typeface="Georgia"/>
                <a:cs typeface="Georgia"/>
                <a:sym typeface="Georgia"/>
              </a:defRPr>
            </a:lvl4pPr>
            <a:lvl5pPr indent="-228600" lvl="4" marL="2286000" algn="l">
              <a:spcBef>
                <a:spcPts val="320"/>
              </a:spcBef>
              <a:spcAft>
                <a:spcPts val="0"/>
              </a:spcAft>
              <a:buSzPts val="1600"/>
              <a:buFont typeface="Georgia"/>
              <a:buNone/>
              <a:defRPr b="1" sz="1600">
                <a:solidFill>
                  <a:schemeClr val="lt1"/>
                </a:solidFill>
                <a:latin typeface="Georgia"/>
                <a:ea typeface="Georgia"/>
                <a:cs typeface="Georgia"/>
                <a:sym typeface="Georgia"/>
              </a:defRPr>
            </a:lvl5pPr>
            <a:lvl6pPr indent="-320039" lvl="5" marL="2743200" algn="l">
              <a:spcBef>
                <a:spcPts val="360"/>
              </a:spcBef>
              <a:spcAft>
                <a:spcPts val="0"/>
              </a:spcAft>
              <a:buSzPts val="1440"/>
              <a:buChar char="⚫"/>
              <a:defRPr/>
            </a:lvl6pPr>
            <a:lvl7pPr indent="-331470" lvl="6" marL="3200400" algn="l">
              <a:spcBef>
                <a:spcPts val="360"/>
              </a:spcBef>
              <a:spcAft>
                <a:spcPts val="0"/>
              </a:spcAft>
              <a:buSzPts val="1620"/>
              <a:buChar char="•"/>
              <a:defRPr/>
            </a:lvl7pPr>
            <a:lvl8pPr indent="-342900" lvl="7" marL="3657600" algn="l">
              <a:spcBef>
                <a:spcPts val="360"/>
              </a:spcBef>
              <a:spcAft>
                <a:spcPts val="0"/>
              </a:spcAft>
              <a:buSzPts val="1800"/>
              <a:buChar char="•"/>
              <a:defRPr/>
            </a:lvl8pPr>
            <a:lvl9pPr indent="-331470" lvl="8" marL="4114800" algn="l">
              <a:spcBef>
                <a:spcPts val="360"/>
              </a:spcBef>
              <a:spcAft>
                <a:spcPts val="0"/>
              </a:spcAft>
              <a:buSzPts val="1620"/>
              <a:buChar char="•"/>
              <a:defRPr/>
            </a:lvl9pPr>
          </a:lstStyle>
          <a:p/>
        </p:txBody>
      </p:sp>
      <p:sp>
        <p:nvSpPr>
          <p:cNvPr id="80" name="Google Shape;80;p6"/>
          <p:cNvSpPr txBox="1"/>
          <p:nvPr>
            <p:ph idx="10" type="dt"/>
          </p:nvPr>
        </p:nvSpPr>
        <p:spPr>
          <a:xfrm>
            <a:off x="5791200" y="6404984"/>
            <a:ext cx="3044952"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6"/>
          <p:cNvSpPr txBox="1"/>
          <p:nvPr>
            <p:ph idx="11" type="ftr"/>
          </p:nvPr>
        </p:nvSpPr>
        <p:spPr>
          <a:xfrm>
            <a:off x="304800" y="6409944"/>
            <a:ext cx="3581400" cy="3657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cxnSp>
        <p:nvCxnSpPr>
          <p:cNvPr id="82" name="Google Shape;82;p6"/>
          <p:cNvCxnSpPr/>
          <p:nvPr/>
        </p:nvCxnSpPr>
        <p:spPr>
          <a:xfrm>
            <a:off x="152400" y="1280160"/>
            <a:ext cx="8833104" cy="0"/>
          </a:xfrm>
          <a:prstGeom prst="straightConnector1">
            <a:avLst/>
          </a:prstGeom>
          <a:noFill/>
          <a:ln cap="flat" cmpd="sng" w="11425">
            <a:solidFill>
              <a:srgbClr val="7A9798"/>
            </a:solidFill>
            <a:prstDash val="dash"/>
            <a:round/>
            <a:headEnd len="sm" w="sm" type="none"/>
            <a:tailEnd len="sm" w="sm" type="none"/>
          </a:ln>
        </p:spPr>
      </p:cxnSp>
      <p:sp>
        <p:nvSpPr>
          <p:cNvPr id="83" name="Google Shape;83;p6"/>
          <p:cNvSpPr/>
          <p:nvPr/>
        </p:nvSpPr>
        <p:spPr>
          <a:xfrm>
            <a:off x="152400" y="155448"/>
            <a:ext cx="8833104" cy="6547104"/>
          </a:xfrm>
          <a:prstGeom prst="rect">
            <a:avLst/>
          </a:prstGeom>
          <a:noFill/>
          <a:ln cap="flat" cmpd="sng" w="9525">
            <a:solidFill>
              <a:srgbClr val="7A979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84" name="Google Shape;84;p6"/>
          <p:cNvSpPr txBox="1"/>
          <p:nvPr>
            <p:ph idx="3" type="body"/>
          </p:nvPr>
        </p:nvSpPr>
        <p:spPr>
          <a:xfrm>
            <a:off x="301752" y="2471383"/>
            <a:ext cx="4041648" cy="3818404"/>
          </a:xfrm>
          <a:prstGeom prst="rect">
            <a:avLst/>
          </a:prstGeom>
          <a:noFill/>
          <a:ln>
            <a:noFill/>
          </a:ln>
        </p:spPr>
        <p:txBody>
          <a:bodyPr anchorCtr="0" anchor="t" bIns="45700" lIns="91425" spcFirstLastPara="1" rIns="91425" wrap="square" tIns="45700">
            <a:normAutofit/>
          </a:bodyPr>
          <a:lstStyle>
            <a:lvl1pPr indent="-325755" lvl="0" marL="457200" algn="l">
              <a:spcBef>
                <a:spcPts val="360"/>
              </a:spcBef>
              <a:spcAft>
                <a:spcPts val="0"/>
              </a:spcAft>
              <a:buSzPts val="1530"/>
              <a:buChar char="⚫"/>
              <a:defRPr/>
            </a:lvl1pPr>
            <a:lvl2pPr indent="-308610" lvl="1" marL="914400" algn="l">
              <a:spcBef>
                <a:spcPts val="360"/>
              </a:spcBef>
              <a:spcAft>
                <a:spcPts val="0"/>
              </a:spcAft>
              <a:buSzPts val="1260"/>
              <a:buChar char="⚪"/>
              <a:defRPr/>
            </a:lvl2pPr>
            <a:lvl3pPr indent="-314325" lvl="2" marL="1371600" algn="l">
              <a:spcBef>
                <a:spcPts val="360"/>
              </a:spcBef>
              <a:spcAft>
                <a:spcPts val="0"/>
              </a:spcAft>
              <a:buSzPts val="1350"/>
              <a:buChar char="⯍"/>
              <a:defRPr/>
            </a:lvl3pPr>
            <a:lvl4pPr indent="-308610" lvl="3" marL="1828800" algn="l">
              <a:spcBef>
                <a:spcPts val="360"/>
              </a:spcBef>
              <a:spcAft>
                <a:spcPts val="0"/>
              </a:spcAft>
              <a:buSzPts val="1260"/>
              <a:buChar char="🞆"/>
              <a:defRPr/>
            </a:lvl4pPr>
            <a:lvl5pPr indent="-342900" lvl="4" marL="2286000" algn="l">
              <a:spcBef>
                <a:spcPts val="360"/>
              </a:spcBef>
              <a:spcAft>
                <a:spcPts val="0"/>
              </a:spcAft>
              <a:buSzPts val="1800"/>
              <a:buChar char="•"/>
              <a:defRPr/>
            </a:lvl5pPr>
            <a:lvl6pPr indent="-320039" lvl="5" marL="2743200" algn="l">
              <a:spcBef>
                <a:spcPts val="360"/>
              </a:spcBef>
              <a:spcAft>
                <a:spcPts val="0"/>
              </a:spcAft>
              <a:buSzPts val="1440"/>
              <a:buChar char="⚫"/>
              <a:defRPr/>
            </a:lvl6pPr>
            <a:lvl7pPr indent="-331470" lvl="6" marL="3200400" algn="l">
              <a:spcBef>
                <a:spcPts val="360"/>
              </a:spcBef>
              <a:spcAft>
                <a:spcPts val="0"/>
              </a:spcAft>
              <a:buSzPts val="1620"/>
              <a:buChar char="•"/>
              <a:defRPr/>
            </a:lvl7pPr>
            <a:lvl8pPr indent="-342900" lvl="7" marL="3657600" algn="l">
              <a:spcBef>
                <a:spcPts val="360"/>
              </a:spcBef>
              <a:spcAft>
                <a:spcPts val="0"/>
              </a:spcAft>
              <a:buSzPts val="1800"/>
              <a:buChar char="•"/>
              <a:defRPr/>
            </a:lvl8pPr>
            <a:lvl9pPr indent="-331470" lvl="8" marL="4114800" algn="l">
              <a:spcBef>
                <a:spcPts val="360"/>
              </a:spcBef>
              <a:spcAft>
                <a:spcPts val="0"/>
              </a:spcAft>
              <a:buSzPts val="1620"/>
              <a:buChar char="•"/>
              <a:defRPr/>
            </a:lvl9pPr>
          </a:lstStyle>
          <a:p/>
        </p:txBody>
      </p:sp>
      <p:sp>
        <p:nvSpPr>
          <p:cNvPr id="85" name="Google Shape;85;p6"/>
          <p:cNvSpPr txBox="1"/>
          <p:nvPr>
            <p:ph idx="4" type="body"/>
          </p:nvPr>
        </p:nvSpPr>
        <p:spPr>
          <a:xfrm>
            <a:off x="4800600" y="2471383"/>
            <a:ext cx="4038600" cy="3822192"/>
          </a:xfrm>
          <a:prstGeom prst="rect">
            <a:avLst/>
          </a:prstGeom>
          <a:noFill/>
          <a:ln>
            <a:noFill/>
          </a:ln>
        </p:spPr>
        <p:txBody>
          <a:bodyPr anchorCtr="0" anchor="t" bIns="45700" lIns="91425" spcFirstLastPara="1" rIns="91425" wrap="square" tIns="45700">
            <a:normAutofit/>
          </a:bodyPr>
          <a:lstStyle>
            <a:lvl1pPr indent="-325755" lvl="0" marL="457200" algn="l">
              <a:spcBef>
                <a:spcPts val="360"/>
              </a:spcBef>
              <a:spcAft>
                <a:spcPts val="0"/>
              </a:spcAft>
              <a:buSzPts val="1530"/>
              <a:buChar char="⚫"/>
              <a:defRPr/>
            </a:lvl1pPr>
            <a:lvl2pPr indent="-308610" lvl="1" marL="914400" algn="l">
              <a:spcBef>
                <a:spcPts val="360"/>
              </a:spcBef>
              <a:spcAft>
                <a:spcPts val="0"/>
              </a:spcAft>
              <a:buSzPts val="1260"/>
              <a:buChar char="⚪"/>
              <a:defRPr/>
            </a:lvl2pPr>
            <a:lvl3pPr indent="-314325" lvl="2" marL="1371600" algn="l">
              <a:spcBef>
                <a:spcPts val="360"/>
              </a:spcBef>
              <a:spcAft>
                <a:spcPts val="0"/>
              </a:spcAft>
              <a:buSzPts val="1350"/>
              <a:buChar char="⯍"/>
              <a:defRPr/>
            </a:lvl3pPr>
            <a:lvl4pPr indent="-308610" lvl="3" marL="1828800" algn="l">
              <a:spcBef>
                <a:spcPts val="360"/>
              </a:spcBef>
              <a:spcAft>
                <a:spcPts val="0"/>
              </a:spcAft>
              <a:buSzPts val="1260"/>
              <a:buChar char="🞆"/>
              <a:defRPr/>
            </a:lvl4pPr>
            <a:lvl5pPr indent="-342900" lvl="4" marL="2286000" algn="l">
              <a:spcBef>
                <a:spcPts val="360"/>
              </a:spcBef>
              <a:spcAft>
                <a:spcPts val="0"/>
              </a:spcAft>
              <a:buSzPts val="1800"/>
              <a:buChar char="•"/>
              <a:defRPr/>
            </a:lvl5pPr>
            <a:lvl6pPr indent="-320039" lvl="5" marL="2743200" algn="l">
              <a:spcBef>
                <a:spcPts val="360"/>
              </a:spcBef>
              <a:spcAft>
                <a:spcPts val="0"/>
              </a:spcAft>
              <a:buSzPts val="1440"/>
              <a:buChar char="⚫"/>
              <a:defRPr/>
            </a:lvl6pPr>
            <a:lvl7pPr indent="-331470" lvl="6" marL="3200400" algn="l">
              <a:spcBef>
                <a:spcPts val="360"/>
              </a:spcBef>
              <a:spcAft>
                <a:spcPts val="0"/>
              </a:spcAft>
              <a:buSzPts val="1620"/>
              <a:buChar char="•"/>
              <a:defRPr/>
            </a:lvl7pPr>
            <a:lvl8pPr indent="-342900" lvl="7" marL="3657600" algn="l">
              <a:spcBef>
                <a:spcPts val="360"/>
              </a:spcBef>
              <a:spcAft>
                <a:spcPts val="0"/>
              </a:spcAft>
              <a:buSzPts val="1800"/>
              <a:buChar char="•"/>
              <a:defRPr/>
            </a:lvl8pPr>
            <a:lvl9pPr indent="-331470" lvl="8" marL="4114800" algn="l">
              <a:spcBef>
                <a:spcPts val="360"/>
              </a:spcBef>
              <a:spcAft>
                <a:spcPts val="0"/>
              </a:spcAft>
              <a:buSzPts val="1620"/>
              <a:buChar char="•"/>
              <a:defRPr/>
            </a:lvl9pPr>
          </a:lstStyle>
          <a:p/>
        </p:txBody>
      </p:sp>
      <p:sp>
        <p:nvSpPr>
          <p:cNvPr id="86" name="Google Shape;86;p6"/>
          <p:cNvSpPr/>
          <p:nvPr/>
        </p:nvSpPr>
        <p:spPr>
          <a:xfrm>
            <a:off x="4267200" y="956036"/>
            <a:ext cx="609600" cy="609600"/>
          </a:xfrm>
          <a:prstGeom prst="ellipse">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eorgia"/>
              <a:ea typeface="Georgia"/>
              <a:cs typeface="Georgia"/>
              <a:sym typeface="Georgia"/>
            </a:endParaRPr>
          </a:p>
        </p:txBody>
      </p:sp>
      <p:sp>
        <p:nvSpPr>
          <p:cNvPr id="87" name="Google Shape;87;p6"/>
          <p:cNvSpPr/>
          <p:nvPr/>
        </p:nvSpPr>
        <p:spPr>
          <a:xfrm>
            <a:off x="4361688" y="1050524"/>
            <a:ext cx="420624" cy="420624"/>
          </a:xfrm>
          <a:prstGeom prst="ellipse">
            <a:avLst/>
          </a:prstGeom>
          <a:solidFill>
            <a:srgbClr val="FFFFFF"/>
          </a:solidFill>
          <a:ln cap="rnd" cmpd="dbl" w="50800">
            <a:solidFill>
              <a:srgbClr val="7A979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eorgia"/>
              <a:ea typeface="Georgia"/>
              <a:cs typeface="Georgia"/>
              <a:sym typeface="Georgia"/>
            </a:endParaRPr>
          </a:p>
        </p:txBody>
      </p:sp>
      <p:sp>
        <p:nvSpPr>
          <p:cNvPr id="88" name="Google Shape;88;p6"/>
          <p:cNvSpPr txBox="1"/>
          <p:nvPr>
            <p:ph idx="12" type="sldNum"/>
          </p:nvPr>
        </p:nvSpPr>
        <p:spPr>
          <a:xfrm>
            <a:off x="4343400" y="1042416"/>
            <a:ext cx="457200" cy="441325"/>
          </a:xfrm>
          <a:prstGeom prst="rect">
            <a:avLst/>
          </a:prstGeom>
          <a:noFill/>
          <a:ln>
            <a:noFill/>
          </a:ln>
        </p:spPr>
        <p:txBody>
          <a:bodyPr anchorCtr="0" anchor="ctr" bIns="45700" lIns="45700" spcFirstLastPara="1" rIns="45700" wrap="square" tIns="45700">
            <a:normAutofit/>
          </a:bodyPr>
          <a:lstStyle>
            <a:lvl1pPr indent="0" lvl="0" marL="0" algn="ctr">
              <a:spcBef>
                <a:spcPts val="0"/>
              </a:spcBef>
              <a:buNone/>
              <a:defRPr sz="1600">
                <a:solidFill>
                  <a:srgbClr val="7A9798"/>
                </a:solidFill>
                <a:latin typeface="Georgia"/>
                <a:ea typeface="Georgia"/>
                <a:cs typeface="Georgia"/>
                <a:sym typeface="Georgia"/>
              </a:defRPr>
            </a:lvl1pPr>
            <a:lvl2pPr indent="0" lvl="1" marL="0" algn="ctr">
              <a:spcBef>
                <a:spcPts val="0"/>
              </a:spcBef>
              <a:buNone/>
              <a:defRPr sz="1600">
                <a:solidFill>
                  <a:srgbClr val="7A9798"/>
                </a:solidFill>
                <a:latin typeface="Georgia"/>
                <a:ea typeface="Georgia"/>
                <a:cs typeface="Georgia"/>
                <a:sym typeface="Georgia"/>
              </a:defRPr>
            </a:lvl2pPr>
            <a:lvl3pPr indent="0" lvl="2" marL="0" algn="ctr">
              <a:spcBef>
                <a:spcPts val="0"/>
              </a:spcBef>
              <a:buNone/>
              <a:defRPr sz="1600">
                <a:solidFill>
                  <a:srgbClr val="7A9798"/>
                </a:solidFill>
                <a:latin typeface="Georgia"/>
                <a:ea typeface="Georgia"/>
                <a:cs typeface="Georgia"/>
                <a:sym typeface="Georgia"/>
              </a:defRPr>
            </a:lvl3pPr>
            <a:lvl4pPr indent="0" lvl="3" marL="0" algn="ctr">
              <a:spcBef>
                <a:spcPts val="0"/>
              </a:spcBef>
              <a:buNone/>
              <a:defRPr sz="1600">
                <a:solidFill>
                  <a:srgbClr val="7A9798"/>
                </a:solidFill>
                <a:latin typeface="Georgia"/>
                <a:ea typeface="Georgia"/>
                <a:cs typeface="Georgia"/>
                <a:sym typeface="Georgia"/>
              </a:defRPr>
            </a:lvl4pPr>
            <a:lvl5pPr indent="0" lvl="4" marL="0" algn="ctr">
              <a:spcBef>
                <a:spcPts val="0"/>
              </a:spcBef>
              <a:buNone/>
              <a:defRPr sz="1600">
                <a:solidFill>
                  <a:srgbClr val="7A9798"/>
                </a:solidFill>
                <a:latin typeface="Georgia"/>
                <a:ea typeface="Georgia"/>
                <a:cs typeface="Georgia"/>
                <a:sym typeface="Georgia"/>
              </a:defRPr>
            </a:lvl5pPr>
            <a:lvl6pPr indent="0" lvl="5" marL="0" algn="ctr">
              <a:spcBef>
                <a:spcPts val="0"/>
              </a:spcBef>
              <a:buNone/>
              <a:defRPr sz="1600">
                <a:solidFill>
                  <a:srgbClr val="7A9798"/>
                </a:solidFill>
                <a:latin typeface="Georgia"/>
                <a:ea typeface="Georgia"/>
                <a:cs typeface="Georgia"/>
                <a:sym typeface="Georgia"/>
              </a:defRPr>
            </a:lvl6pPr>
            <a:lvl7pPr indent="0" lvl="6" marL="0" algn="ctr">
              <a:spcBef>
                <a:spcPts val="0"/>
              </a:spcBef>
              <a:buNone/>
              <a:defRPr sz="1600">
                <a:solidFill>
                  <a:srgbClr val="7A9798"/>
                </a:solidFill>
                <a:latin typeface="Georgia"/>
                <a:ea typeface="Georgia"/>
                <a:cs typeface="Georgia"/>
                <a:sym typeface="Georgia"/>
              </a:defRPr>
            </a:lvl7pPr>
            <a:lvl8pPr indent="0" lvl="7" marL="0" algn="ctr">
              <a:spcBef>
                <a:spcPts val="0"/>
              </a:spcBef>
              <a:buNone/>
              <a:defRPr sz="1600">
                <a:solidFill>
                  <a:srgbClr val="7A9798"/>
                </a:solidFill>
                <a:latin typeface="Georgia"/>
                <a:ea typeface="Georgia"/>
                <a:cs typeface="Georgia"/>
                <a:sym typeface="Georgia"/>
              </a:defRPr>
            </a:lvl8pPr>
            <a:lvl9pPr indent="0" lvl="8" marL="0" algn="ctr">
              <a:spcBef>
                <a:spcPts val="0"/>
              </a:spcBef>
              <a:buNone/>
              <a:defRPr sz="1600">
                <a:solidFill>
                  <a:srgbClr val="7A9798"/>
                </a:solidFill>
                <a:latin typeface="Georgia"/>
                <a:ea typeface="Georgia"/>
                <a:cs typeface="Georgia"/>
                <a:sym typeface="Georgia"/>
              </a:defRPr>
            </a:lvl9pPr>
          </a:lstStyle>
          <a:p>
            <a:pPr indent="0" lvl="0" marL="0" rtl="0" algn="ctr">
              <a:spcBef>
                <a:spcPts val="0"/>
              </a:spcBef>
              <a:spcAft>
                <a:spcPts val="0"/>
              </a:spcAft>
              <a:buNone/>
            </a:pPr>
            <a:fld id="{00000000-1234-1234-1234-123412341234}" type="slidenum">
              <a:rPr lang="en-US"/>
              <a:t>‹#›</a:t>
            </a:fld>
            <a:endParaRPr/>
          </a:p>
        </p:txBody>
      </p:sp>
      <p:sp>
        <p:nvSpPr>
          <p:cNvPr id="89" name="Google Shape;89;p6"/>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rgbClr val="7A9798"/>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0" name="Shape 90"/>
        <p:cNvGrpSpPr/>
        <p:nvPr/>
      </p:nvGrpSpPr>
      <p:grpSpPr>
        <a:xfrm>
          <a:off x="0" y="0"/>
          <a:ext cx="0" cy="0"/>
          <a:chOff x="0" y="0"/>
          <a:chExt cx="0" cy="0"/>
        </a:xfrm>
      </p:grpSpPr>
      <p:sp>
        <p:nvSpPr>
          <p:cNvPr id="91" name="Google Shape;91;p7"/>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rgbClr val="7A9798"/>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2" name="Google Shape;92;p7"/>
          <p:cNvSpPr txBox="1"/>
          <p:nvPr>
            <p:ph idx="10" type="dt"/>
          </p:nvPr>
        </p:nvSpPr>
        <p:spPr>
          <a:xfrm>
            <a:off x="5791200" y="6404984"/>
            <a:ext cx="3044952"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7"/>
          <p:cNvSpPr txBox="1"/>
          <p:nvPr>
            <p:ph idx="11" type="ftr"/>
          </p:nvPr>
        </p:nvSpPr>
        <p:spPr>
          <a:xfrm>
            <a:off x="304800" y="6410848"/>
            <a:ext cx="3581400" cy="3657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7"/>
          <p:cNvSpPr txBox="1"/>
          <p:nvPr>
            <p:ph idx="12" type="sldNum"/>
          </p:nvPr>
        </p:nvSpPr>
        <p:spPr>
          <a:xfrm>
            <a:off x="4343400" y="1036020"/>
            <a:ext cx="457200" cy="441325"/>
          </a:xfrm>
          <a:prstGeom prst="rect">
            <a:avLst/>
          </a:prstGeom>
          <a:noFill/>
          <a:ln>
            <a:noFill/>
          </a:ln>
        </p:spPr>
        <p:txBody>
          <a:bodyPr anchorCtr="0" anchor="ctr" bIns="45700" lIns="45700" spcFirstLastPara="1" rIns="45700" wrap="square" tIns="45700">
            <a:norm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95" name="Shape 95"/>
        <p:cNvGrpSpPr/>
        <p:nvPr/>
      </p:nvGrpSpPr>
      <p:grpSpPr>
        <a:xfrm>
          <a:off x="0" y="0"/>
          <a:ext cx="0" cy="0"/>
          <a:chOff x="0" y="0"/>
          <a:chExt cx="0" cy="0"/>
        </a:xfrm>
      </p:grpSpPr>
      <p:sp>
        <p:nvSpPr>
          <p:cNvPr id="96" name="Google Shape;96;p8"/>
          <p:cNvSpPr/>
          <p:nvPr/>
        </p:nvSpPr>
        <p:spPr>
          <a:xfrm>
            <a:off x="0" y="6705600"/>
            <a:ext cx="9144000" cy="1524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97" name="Google Shape;97;p8"/>
          <p:cNvSpPr/>
          <p:nvPr/>
        </p:nvSpPr>
        <p:spPr>
          <a:xfrm>
            <a:off x="0" y="0"/>
            <a:ext cx="9144000" cy="155448"/>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98" name="Google Shape;98;p8"/>
          <p:cNvSpPr/>
          <p:nvPr/>
        </p:nvSpPr>
        <p:spPr>
          <a:xfrm>
            <a:off x="8991600" y="0"/>
            <a:ext cx="1524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99" name="Google Shape;99;p8"/>
          <p:cNvSpPr/>
          <p:nvPr/>
        </p:nvSpPr>
        <p:spPr>
          <a:xfrm>
            <a:off x="0" y="0"/>
            <a:ext cx="1524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00" name="Google Shape;100;p8"/>
          <p:cNvSpPr/>
          <p:nvPr/>
        </p:nvSpPr>
        <p:spPr>
          <a:xfrm>
            <a:off x="146304" y="6391656"/>
            <a:ext cx="8833104" cy="309563"/>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01" name="Google Shape;101;p8"/>
          <p:cNvSpPr/>
          <p:nvPr/>
        </p:nvSpPr>
        <p:spPr>
          <a:xfrm>
            <a:off x="152400" y="158496"/>
            <a:ext cx="8833104" cy="6547104"/>
          </a:xfrm>
          <a:prstGeom prst="rect">
            <a:avLst/>
          </a:prstGeom>
          <a:noFill/>
          <a:ln cap="flat" cmpd="sng" w="9525">
            <a:solidFill>
              <a:srgbClr val="7A979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02" name="Google Shape;102;p8"/>
          <p:cNvSpPr txBox="1"/>
          <p:nvPr>
            <p:ph idx="10" type="dt"/>
          </p:nvPr>
        </p:nvSpPr>
        <p:spPr>
          <a:xfrm>
            <a:off x="5791200" y="6404984"/>
            <a:ext cx="3044952"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8"/>
          <p:cNvSpPr txBox="1"/>
          <p:nvPr>
            <p:ph idx="11" type="ftr"/>
          </p:nvPr>
        </p:nvSpPr>
        <p:spPr>
          <a:xfrm>
            <a:off x="304800" y="6410848"/>
            <a:ext cx="3581400" cy="3657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8"/>
          <p:cNvSpPr txBox="1"/>
          <p:nvPr>
            <p:ph idx="12" type="sldNum"/>
          </p:nvPr>
        </p:nvSpPr>
        <p:spPr>
          <a:xfrm>
            <a:off x="4267200" y="6324600"/>
            <a:ext cx="609600" cy="441324"/>
          </a:xfrm>
          <a:prstGeom prst="rect">
            <a:avLst/>
          </a:prstGeom>
          <a:noFill/>
          <a:ln>
            <a:noFill/>
          </a:ln>
        </p:spPr>
        <p:txBody>
          <a:bodyPr anchorCtr="0" anchor="ctr" bIns="45700" lIns="45700" spcFirstLastPara="1" rIns="45700" wrap="square" tIns="45700">
            <a:normAutofit/>
          </a:bodyPr>
          <a:lstStyle>
            <a:lvl1pPr indent="0" lvl="0" marL="0" algn="ctr">
              <a:spcBef>
                <a:spcPts val="0"/>
              </a:spcBef>
              <a:buNone/>
              <a:defRPr sz="1600">
                <a:solidFill>
                  <a:srgbClr val="FFFFFF"/>
                </a:solidFill>
                <a:latin typeface="Georgia"/>
                <a:ea typeface="Georgia"/>
                <a:cs typeface="Georgia"/>
                <a:sym typeface="Georgia"/>
              </a:defRPr>
            </a:lvl1pPr>
            <a:lvl2pPr indent="0" lvl="1" marL="0" algn="ctr">
              <a:spcBef>
                <a:spcPts val="0"/>
              </a:spcBef>
              <a:buNone/>
              <a:defRPr sz="1600">
                <a:solidFill>
                  <a:srgbClr val="FFFFFF"/>
                </a:solidFill>
                <a:latin typeface="Georgia"/>
                <a:ea typeface="Georgia"/>
                <a:cs typeface="Georgia"/>
                <a:sym typeface="Georgia"/>
              </a:defRPr>
            </a:lvl2pPr>
            <a:lvl3pPr indent="0" lvl="2" marL="0" algn="ctr">
              <a:spcBef>
                <a:spcPts val="0"/>
              </a:spcBef>
              <a:buNone/>
              <a:defRPr sz="1600">
                <a:solidFill>
                  <a:srgbClr val="FFFFFF"/>
                </a:solidFill>
                <a:latin typeface="Georgia"/>
                <a:ea typeface="Georgia"/>
                <a:cs typeface="Georgia"/>
                <a:sym typeface="Georgia"/>
              </a:defRPr>
            </a:lvl3pPr>
            <a:lvl4pPr indent="0" lvl="3" marL="0" algn="ctr">
              <a:spcBef>
                <a:spcPts val="0"/>
              </a:spcBef>
              <a:buNone/>
              <a:defRPr sz="1600">
                <a:solidFill>
                  <a:srgbClr val="FFFFFF"/>
                </a:solidFill>
                <a:latin typeface="Georgia"/>
                <a:ea typeface="Georgia"/>
                <a:cs typeface="Georgia"/>
                <a:sym typeface="Georgia"/>
              </a:defRPr>
            </a:lvl4pPr>
            <a:lvl5pPr indent="0" lvl="4" marL="0" algn="ctr">
              <a:spcBef>
                <a:spcPts val="0"/>
              </a:spcBef>
              <a:buNone/>
              <a:defRPr sz="1600">
                <a:solidFill>
                  <a:srgbClr val="FFFFFF"/>
                </a:solidFill>
                <a:latin typeface="Georgia"/>
                <a:ea typeface="Georgia"/>
                <a:cs typeface="Georgia"/>
                <a:sym typeface="Georgia"/>
              </a:defRPr>
            </a:lvl5pPr>
            <a:lvl6pPr indent="0" lvl="5" marL="0" algn="ctr">
              <a:spcBef>
                <a:spcPts val="0"/>
              </a:spcBef>
              <a:buNone/>
              <a:defRPr sz="1600">
                <a:solidFill>
                  <a:srgbClr val="FFFFFF"/>
                </a:solidFill>
                <a:latin typeface="Georgia"/>
                <a:ea typeface="Georgia"/>
                <a:cs typeface="Georgia"/>
                <a:sym typeface="Georgia"/>
              </a:defRPr>
            </a:lvl6pPr>
            <a:lvl7pPr indent="0" lvl="6" marL="0" algn="ctr">
              <a:spcBef>
                <a:spcPts val="0"/>
              </a:spcBef>
              <a:buNone/>
              <a:defRPr sz="1600">
                <a:solidFill>
                  <a:srgbClr val="FFFFFF"/>
                </a:solidFill>
                <a:latin typeface="Georgia"/>
                <a:ea typeface="Georgia"/>
                <a:cs typeface="Georgia"/>
                <a:sym typeface="Georgia"/>
              </a:defRPr>
            </a:lvl7pPr>
            <a:lvl8pPr indent="0" lvl="7" marL="0" algn="ctr">
              <a:spcBef>
                <a:spcPts val="0"/>
              </a:spcBef>
              <a:buNone/>
              <a:defRPr sz="1600">
                <a:solidFill>
                  <a:srgbClr val="FFFFFF"/>
                </a:solidFill>
                <a:latin typeface="Georgia"/>
                <a:ea typeface="Georgia"/>
                <a:cs typeface="Georgia"/>
                <a:sym typeface="Georgia"/>
              </a:defRPr>
            </a:lvl8pPr>
            <a:lvl9pPr indent="0" lvl="8" marL="0" algn="ctr">
              <a:spcBef>
                <a:spcPts val="0"/>
              </a:spcBef>
              <a:buNone/>
              <a:defRPr sz="1600">
                <a:solidFill>
                  <a:srgbClr val="FFFFFF"/>
                </a:solidFill>
                <a:latin typeface="Georgia"/>
                <a:ea typeface="Georgia"/>
                <a:cs typeface="Georgia"/>
                <a:sym typeface="Georgia"/>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105" name="Shape 105"/>
        <p:cNvGrpSpPr/>
        <p:nvPr/>
      </p:nvGrpSpPr>
      <p:grpSpPr>
        <a:xfrm>
          <a:off x="0" y="0"/>
          <a:ext cx="0" cy="0"/>
          <a:chOff x="0" y="0"/>
          <a:chExt cx="0" cy="0"/>
        </a:xfrm>
      </p:grpSpPr>
      <p:sp>
        <p:nvSpPr>
          <p:cNvPr id="106" name="Google Shape;106;p9"/>
          <p:cNvSpPr/>
          <p:nvPr/>
        </p:nvSpPr>
        <p:spPr>
          <a:xfrm>
            <a:off x="152400" y="152400"/>
            <a:ext cx="8833104" cy="30480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07" name="Google Shape;107;p9"/>
          <p:cNvSpPr/>
          <p:nvPr/>
        </p:nvSpPr>
        <p:spPr>
          <a:xfrm>
            <a:off x="0" y="6705600"/>
            <a:ext cx="9144000" cy="1524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08" name="Google Shape;108;p9"/>
          <p:cNvSpPr/>
          <p:nvPr/>
        </p:nvSpPr>
        <p:spPr>
          <a:xfrm>
            <a:off x="8991600" y="0"/>
            <a:ext cx="1524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09" name="Google Shape;109;p9"/>
          <p:cNvSpPr/>
          <p:nvPr/>
        </p:nvSpPr>
        <p:spPr>
          <a:xfrm>
            <a:off x="0" y="0"/>
            <a:ext cx="9144000" cy="118872"/>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10" name="Google Shape;110;p9"/>
          <p:cNvSpPr/>
          <p:nvPr/>
        </p:nvSpPr>
        <p:spPr>
          <a:xfrm>
            <a:off x="0" y="0"/>
            <a:ext cx="1524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11" name="Google Shape;111;p9"/>
          <p:cNvSpPr/>
          <p:nvPr/>
        </p:nvSpPr>
        <p:spPr>
          <a:xfrm>
            <a:off x="152400" y="609600"/>
            <a:ext cx="2743200" cy="58674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eorgia"/>
              <a:ea typeface="Georgia"/>
              <a:cs typeface="Georgia"/>
              <a:sym typeface="Georgia"/>
            </a:endParaRPr>
          </a:p>
        </p:txBody>
      </p:sp>
      <p:sp>
        <p:nvSpPr>
          <p:cNvPr id="112" name="Google Shape;112;p9"/>
          <p:cNvSpPr txBox="1"/>
          <p:nvPr>
            <p:ph type="title"/>
          </p:nvPr>
        </p:nvSpPr>
        <p:spPr>
          <a:xfrm>
            <a:off x="381000" y="914400"/>
            <a:ext cx="2362200" cy="9906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rgbClr val="FFFFFF"/>
              </a:buClr>
              <a:buSzPts val="2200"/>
              <a:buFont typeface="Georgia"/>
              <a:buNone/>
              <a:defRPr b="1" sz="22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3" name="Google Shape;113;p9"/>
          <p:cNvSpPr txBox="1"/>
          <p:nvPr>
            <p:ph idx="1" type="body"/>
          </p:nvPr>
        </p:nvSpPr>
        <p:spPr>
          <a:xfrm>
            <a:off x="381000" y="1981200"/>
            <a:ext cx="2362200" cy="4144963"/>
          </a:xfrm>
          <a:prstGeom prst="rect">
            <a:avLst/>
          </a:prstGeom>
          <a:noFill/>
          <a:ln>
            <a:noFill/>
          </a:ln>
        </p:spPr>
        <p:txBody>
          <a:bodyPr anchorCtr="0" anchor="t" bIns="45700" lIns="91425" spcFirstLastPara="1" rIns="91425" wrap="square" tIns="45700">
            <a:normAutofit/>
          </a:bodyPr>
          <a:lstStyle>
            <a:lvl1pPr indent="-228600" lvl="0" marL="457200" algn="l">
              <a:spcBef>
                <a:spcPts val="320"/>
              </a:spcBef>
              <a:spcAft>
                <a:spcPts val="0"/>
              </a:spcAft>
              <a:buSzPts val="1360"/>
              <a:buNone/>
              <a:defRPr sz="1600">
                <a:solidFill>
                  <a:srgbClr val="FFFFFF"/>
                </a:solidFill>
              </a:defRPr>
            </a:lvl1pPr>
            <a:lvl2pPr indent="-228600" lvl="1" marL="914400" algn="l">
              <a:spcBef>
                <a:spcPts val="1000"/>
              </a:spcBef>
              <a:spcAft>
                <a:spcPts val="0"/>
              </a:spcAft>
              <a:buSzPts val="840"/>
              <a:buNone/>
              <a:defRPr sz="1200"/>
            </a:lvl2pPr>
            <a:lvl3pPr indent="-228600" lvl="2" marL="1371600" algn="l">
              <a:spcBef>
                <a:spcPts val="200"/>
              </a:spcBef>
              <a:spcAft>
                <a:spcPts val="0"/>
              </a:spcAft>
              <a:buSzPts val="750"/>
              <a:buNone/>
              <a:defRPr sz="1000"/>
            </a:lvl3pPr>
            <a:lvl4pPr indent="-228600" lvl="3" marL="1828800" algn="l">
              <a:spcBef>
                <a:spcPts val="180"/>
              </a:spcBef>
              <a:spcAft>
                <a:spcPts val="0"/>
              </a:spcAft>
              <a:buSzPts val="630"/>
              <a:buNone/>
              <a:defRPr sz="900"/>
            </a:lvl4pPr>
            <a:lvl5pPr indent="-228600" lvl="4" marL="2286000" algn="l">
              <a:spcBef>
                <a:spcPts val="180"/>
              </a:spcBef>
              <a:spcAft>
                <a:spcPts val="0"/>
              </a:spcAft>
              <a:buSzPts val="900"/>
              <a:buFont typeface="Georgia"/>
              <a:buNone/>
              <a:defRPr sz="900"/>
            </a:lvl5pPr>
            <a:lvl6pPr indent="-320039" lvl="5" marL="2743200" algn="l">
              <a:spcBef>
                <a:spcPts val="360"/>
              </a:spcBef>
              <a:spcAft>
                <a:spcPts val="0"/>
              </a:spcAft>
              <a:buSzPts val="1440"/>
              <a:buChar char="⚫"/>
              <a:defRPr/>
            </a:lvl6pPr>
            <a:lvl7pPr indent="-331470" lvl="6" marL="3200400" algn="l">
              <a:spcBef>
                <a:spcPts val="360"/>
              </a:spcBef>
              <a:spcAft>
                <a:spcPts val="0"/>
              </a:spcAft>
              <a:buSzPts val="1620"/>
              <a:buChar char="•"/>
              <a:defRPr/>
            </a:lvl7pPr>
            <a:lvl8pPr indent="-342900" lvl="7" marL="3657600" algn="l">
              <a:spcBef>
                <a:spcPts val="360"/>
              </a:spcBef>
              <a:spcAft>
                <a:spcPts val="0"/>
              </a:spcAft>
              <a:buSzPts val="1800"/>
              <a:buChar char="•"/>
              <a:defRPr/>
            </a:lvl8pPr>
            <a:lvl9pPr indent="-331470" lvl="8" marL="4114800" algn="l">
              <a:spcBef>
                <a:spcPts val="360"/>
              </a:spcBef>
              <a:spcAft>
                <a:spcPts val="0"/>
              </a:spcAft>
              <a:buSzPts val="1620"/>
              <a:buChar char="•"/>
              <a:defRPr/>
            </a:lvl9pPr>
          </a:lstStyle>
          <a:p/>
        </p:txBody>
      </p:sp>
      <p:sp>
        <p:nvSpPr>
          <p:cNvPr id="114" name="Google Shape;114;p9"/>
          <p:cNvSpPr/>
          <p:nvPr/>
        </p:nvSpPr>
        <p:spPr>
          <a:xfrm>
            <a:off x="152400" y="152400"/>
            <a:ext cx="8833104" cy="6547104"/>
          </a:xfrm>
          <a:prstGeom prst="rect">
            <a:avLst/>
          </a:prstGeom>
          <a:noFill/>
          <a:ln cap="flat" cmpd="sng" w="9525">
            <a:solidFill>
              <a:srgbClr val="7A979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cxnSp>
        <p:nvCxnSpPr>
          <p:cNvPr id="115" name="Google Shape;115;p9"/>
          <p:cNvCxnSpPr/>
          <p:nvPr/>
        </p:nvCxnSpPr>
        <p:spPr>
          <a:xfrm>
            <a:off x="152400" y="533400"/>
            <a:ext cx="8833104" cy="0"/>
          </a:xfrm>
          <a:prstGeom prst="straightConnector1">
            <a:avLst/>
          </a:prstGeom>
          <a:noFill/>
          <a:ln cap="flat" cmpd="sng" w="11425">
            <a:solidFill>
              <a:srgbClr val="7A9798"/>
            </a:solidFill>
            <a:prstDash val="dash"/>
            <a:round/>
            <a:headEnd len="sm" w="sm" type="none"/>
            <a:tailEnd len="sm" w="sm" type="none"/>
          </a:ln>
        </p:spPr>
      </p:cxnSp>
      <p:sp>
        <p:nvSpPr>
          <p:cNvPr id="116" name="Google Shape;116;p9"/>
          <p:cNvSpPr txBox="1"/>
          <p:nvPr>
            <p:ph idx="2" type="body"/>
          </p:nvPr>
        </p:nvSpPr>
        <p:spPr>
          <a:xfrm>
            <a:off x="3124200" y="685800"/>
            <a:ext cx="5638800" cy="5410200"/>
          </a:xfrm>
          <a:prstGeom prst="rect">
            <a:avLst/>
          </a:prstGeom>
          <a:noFill/>
          <a:ln>
            <a:noFill/>
          </a:ln>
        </p:spPr>
        <p:txBody>
          <a:bodyPr anchorCtr="0" anchor="t" bIns="45700" lIns="91425" spcFirstLastPara="1" rIns="91425" wrap="square" tIns="45700">
            <a:normAutofit/>
          </a:bodyPr>
          <a:lstStyle>
            <a:lvl1pPr indent="-325755" lvl="0" marL="457200" algn="l">
              <a:spcBef>
                <a:spcPts val="360"/>
              </a:spcBef>
              <a:spcAft>
                <a:spcPts val="0"/>
              </a:spcAft>
              <a:buSzPts val="1530"/>
              <a:buChar char="⚫"/>
              <a:defRPr/>
            </a:lvl1pPr>
            <a:lvl2pPr indent="-308610" lvl="1" marL="914400" algn="l">
              <a:spcBef>
                <a:spcPts val="360"/>
              </a:spcBef>
              <a:spcAft>
                <a:spcPts val="0"/>
              </a:spcAft>
              <a:buSzPts val="1260"/>
              <a:buChar char="⚪"/>
              <a:defRPr/>
            </a:lvl2pPr>
            <a:lvl3pPr indent="-314325" lvl="2" marL="1371600" algn="l">
              <a:spcBef>
                <a:spcPts val="360"/>
              </a:spcBef>
              <a:spcAft>
                <a:spcPts val="0"/>
              </a:spcAft>
              <a:buSzPts val="1350"/>
              <a:buChar char="⯍"/>
              <a:defRPr/>
            </a:lvl3pPr>
            <a:lvl4pPr indent="-308610" lvl="3" marL="1828800" algn="l">
              <a:spcBef>
                <a:spcPts val="360"/>
              </a:spcBef>
              <a:spcAft>
                <a:spcPts val="0"/>
              </a:spcAft>
              <a:buSzPts val="1260"/>
              <a:buChar char="🞆"/>
              <a:defRPr/>
            </a:lvl4pPr>
            <a:lvl5pPr indent="-342900" lvl="4" marL="2286000" algn="l">
              <a:spcBef>
                <a:spcPts val="360"/>
              </a:spcBef>
              <a:spcAft>
                <a:spcPts val="0"/>
              </a:spcAft>
              <a:buSzPts val="1800"/>
              <a:buChar char="•"/>
              <a:defRPr/>
            </a:lvl5pPr>
            <a:lvl6pPr indent="-320039" lvl="5" marL="2743200" algn="l">
              <a:spcBef>
                <a:spcPts val="360"/>
              </a:spcBef>
              <a:spcAft>
                <a:spcPts val="0"/>
              </a:spcAft>
              <a:buSzPts val="1440"/>
              <a:buChar char="⚫"/>
              <a:defRPr/>
            </a:lvl6pPr>
            <a:lvl7pPr indent="-331470" lvl="6" marL="3200400" algn="l">
              <a:spcBef>
                <a:spcPts val="360"/>
              </a:spcBef>
              <a:spcAft>
                <a:spcPts val="0"/>
              </a:spcAft>
              <a:buSzPts val="1620"/>
              <a:buChar char="•"/>
              <a:defRPr/>
            </a:lvl7pPr>
            <a:lvl8pPr indent="-342900" lvl="7" marL="3657600" algn="l">
              <a:spcBef>
                <a:spcPts val="360"/>
              </a:spcBef>
              <a:spcAft>
                <a:spcPts val="0"/>
              </a:spcAft>
              <a:buSzPts val="1800"/>
              <a:buChar char="•"/>
              <a:defRPr/>
            </a:lvl8pPr>
            <a:lvl9pPr indent="-331470" lvl="8" marL="4114800" algn="l">
              <a:spcBef>
                <a:spcPts val="360"/>
              </a:spcBef>
              <a:spcAft>
                <a:spcPts val="0"/>
              </a:spcAft>
              <a:buSzPts val="1620"/>
              <a:buChar char="•"/>
              <a:defRPr/>
            </a:lvl9pPr>
          </a:lstStyle>
          <a:p/>
        </p:txBody>
      </p:sp>
      <p:sp>
        <p:nvSpPr>
          <p:cNvPr id="117" name="Google Shape;117;p9"/>
          <p:cNvSpPr/>
          <p:nvPr/>
        </p:nvSpPr>
        <p:spPr>
          <a:xfrm>
            <a:off x="1295400" y="228600"/>
            <a:ext cx="609600" cy="609600"/>
          </a:xfrm>
          <a:prstGeom prst="ellipse">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eorgia"/>
              <a:ea typeface="Georgia"/>
              <a:cs typeface="Georgia"/>
              <a:sym typeface="Georgia"/>
            </a:endParaRPr>
          </a:p>
        </p:txBody>
      </p:sp>
      <p:sp>
        <p:nvSpPr>
          <p:cNvPr id="118" name="Google Shape;118;p9"/>
          <p:cNvSpPr/>
          <p:nvPr/>
        </p:nvSpPr>
        <p:spPr>
          <a:xfrm>
            <a:off x="1389888" y="323088"/>
            <a:ext cx="420624" cy="420624"/>
          </a:xfrm>
          <a:prstGeom prst="ellipse">
            <a:avLst/>
          </a:prstGeom>
          <a:solidFill>
            <a:srgbClr val="FFFFFF"/>
          </a:solidFill>
          <a:ln cap="rnd" cmpd="dbl" w="50800">
            <a:solidFill>
              <a:srgbClr val="7A979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eorgia"/>
              <a:ea typeface="Georgia"/>
              <a:cs typeface="Georgia"/>
              <a:sym typeface="Georgia"/>
            </a:endParaRPr>
          </a:p>
        </p:txBody>
      </p:sp>
      <p:sp>
        <p:nvSpPr>
          <p:cNvPr id="119" name="Google Shape;119;p9"/>
          <p:cNvSpPr txBox="1"/>
          <p:nvPr>
            <p:ph idx="12" type="sldNum"/>
          </p:nvPr>
        </p:nvSpPr>
        <p:spPr>
          <a:xfrm>
            <a:off x="1371600" y="312738"/>
            <a:ext cx="457200" cy="441325"/>
          </a:xfrm>
          <a:prstGeom prst="rect">
            <a:avLst/>
          </a:prstGeom>
          <a:noFill/>
          <a:ln>
            <a:noFill/>
          </a:ln>
        </p:spPr>
        <p:txBody>
          <a:bodyPr anchorCtr="0" anchor="ctr" bIns="45700" lIns="45700" spcFirstLastPara="1" rIns="45700" wrap="square" tIns="45700">
            <a:normAutofit/>
          </a:bodyPr>
          <a:lstStyle>
            <a:lvl1pPr indent="0" lvl="0" marL="0" algn="ctr">
              <a:spcBef>
                <a:spcPts val="0"/>
              </a:spcBef>
              <a:buNone/>
              <a:defRPr sz="1600">
                <a:solidFill>
                  <a:srgbClr val="7A9798"/>
                </a:solidFill>
                <a:latin typeface="Georgia"/>
                <a:ea typeface="Georgia"/>
                <a:cs typeface="Georgia"/>
                <a:sym typeface="Georgia"/>
              </a:defRPr>
            </a:lvl1pPr>
            <a:lvl2pPr indent="0" lvl="1" marL="0" algn="ctr">
              <a:spcBef>
                <a:spcPts val="0"/>
              </a:spcBef>
              <a:buNone/>
              <a:defRPr sz="1600">
                <a:solidFill>
                  <a:srgbClr val="7A9798"/>
                </a:solidFill>
                <a:latin typeface="Georgia"/>
                <a:ea typeface="Georgia"/>
                <a:cs typeface="Georgia"/>
                <a:sym typeface="Georgia"/>
              </a:defRPr>
            </a:lvl2pPr>
            <a:lvl3pPr indent="0" lvl="2" marL="0" algn="ctr">
              <a:spcBef>
                <a:spcPts val="0"/>
              </a:spcBef>
              <a:buNone/>
              <a:defRPr sz="1600">
                <a:solidFill>
                  <a:srgbClr val="7A9798"/>
                </a:solidFill>
                <a:latin typeface="Georgia"/>
                <a:ea typeface="Georgia"/>
                <a:cs typeface="Georgia"/>
                <a:sym typeface="Georgia"/>
              </a:defRPr>
            </a:lvl3pPr>
            <a:lvl4pPr indent="0" lvl="3" marL="0" algn="ctr">
              <a:spcBef>
                <a:spcPts val="0"/>
              </a:spcBef>
              <a:buNone/>
              <a:defRPr sz="1600">
                <a:solidFill>
                  <a:srgbClr val="7A9798"/>
                </a:solidFill>
                <a:latin typeface="Georgia"/>
                <a:ea typeface="Georgia"/>
                <a:cs typeface="Georgia"/>
                <a:sym typeface="Georgia"/>
              </a:defRPr>
            </a:lvl4pPr>
            <a:lvl5pPr indent="0" lvl="4" marL="0" algn="ctr">
              <a:spcBef>
                <a:spcPts val="0"/>
              </a:spcBef>
              <a:buNone/>
              <a:defRPr sz="1600">
                <a:solidFill>
                  <a:srgbClr val="7A9798"/>
                </a:solidFill>
                <a:latin typeface="Georgia"/>
                <a:ea typeface="Georgia"/>
                <a:cs typeface="Georgia"/>
                <a:sym typeface="Georgia"/>
              </a:defRPr>
            </a:lvl5pPr>
            <a:lvl6pPr indent="0" lvl="5" marL="0" algn="ctr">
              <a:spcBef>
                <a:spcPts val="0"/>
              </a:spcBef>
              <a:buNone/>
              <a:defRPr sz="1600">
                <a:solidFill>
                  <a:srgbClr val="7A9798"/>
                </a:solidFill>
                <a:latin typeface="Georgia"/>
                <a:ea typeface="Georgia"/>
                <a:cs typeface="Georgia"/>
                <a:sym typeface="Georgia"/>
              </a:defRPr>
            </a:lvl6pPr>
            <a:lvl7pPr indent="0" lvl="6" marL="0" algn="ctr">
              <a:spcBef>
                <a:spcPts val="0"/>
              </a:spcBef>
              <a:buNone/>
              <a:defRPr sz="1600">
                <a:solidFill>
                  <a:srgbClr val="7A9798"/>
                </a:solidFill>
                <a:latin typeface="Georgia"/>
                <a:ea typeface="Georgia"/>
                <a:cs typeface="Georgia"/>
                <a:sym typeface="Georgia"/>
              </a:defRPr>
            </a:lvl7pPr>
            <a:lvl8pPr indent="0" lvl="7" marL="0" algn="ctr">
              <a:spcBef>
                <a:spcPts val="0"/>
              </a:spcBef>
              <a:buNone/>
              <a:defRPr sz="1600">
                <a:solidFill>
                  <a:srgbClr val="7A9798"/>
                </a:solidFill>
                <a:latin typeface="Georgia"/>
                <a:ea typeface="Georgia"/>
                <a:cs typeface="Georgia"/>
                <a:sym typeface="Georgia"/>
              </a:defRPr>
            </a:lvl8pPr>
            <a:lvl9pPr indent="0" lvl="8" marL="0" algn="ctr">
              <a:spcBef>
                <a:spcPts val="0"/>
              </a:spcBef>
              <a:buNone/>
              <a:defRPr sz="1600">
                <a:solidFill>
                  <a:srgbClr val="7A9798"/>
                </a:solidFill>
                <a:latin typeface="Georgia"/>
                <a:ea typeface="Georgia"/>
                <a:cs typeface="Georgia"/>
                <a:sym typeface="Georgia"/>
              </a:defRPr>
            </a:lvl9pPr>
          </a:lstStyle>
          <a:p>
            <a:pPr indent="0" lvl="0" marL="0" rtl="0" algn="ctr">
              <a:spcBef>
                <a:spcPts val="0"/>
              </a:spcBef>
              <a:spcAft>
                <a:spcPts val="0"/>
              </a:spcAft>
              <a:buNone/>
            </a:pPr>
            <a:fld id="{00000000-1234-1234-1234-123412341234}" type="slidenum">
              <a:rPr lang="en-US"/>
              <a:t>‹#›</a:t>
            </a:fld>
            <a:endParaRPr/>
          </a:p>
        </p:txBody>
      </p:sp>
      <p:sp>
        <p:nvSpPr>
          <p:cNvPr id="120" name="Google Shape;120;p9"/>
          <p:cNvSpPr/>
          <p:nvPr/>
        </p:nvSpPr>
        <p:spPr>
          <a:xfrm>
            <a:off x="149352" y="6388385"/>
            <a:ext cx="8833104" cy="309563"/>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21" name="Google Shape;121;p9"/>
          <p:cNvSpPr txBox="1"/>
          <p:nvPr>
            <p:ph idx="10" type="dt"/>
          </p:nvPr>
        </p:nvSpPr>
        <p:spPr>
          <a:xfrm>
            <a:off x="5791200" y="6404984"/>
            <a:ext cx="3044952"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9"/>
          <p:cNvSpPr txBox="1"/>
          <p:nvPr>
            <p:ph idx="11" type="ftr"/>
          </p:nvPr>
        </p:nvSpPr>
        <p:spPr>
          <a:xfrm>
            <a:off x="301752" y="6410848"/>
            <a:ext cx="3383280" cy="3657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123" name="Shape 123"/>
        <p:cNvGrpSpPr/>
        <p:nvPr/>
      </p:nvGrpSpPr>
      <p:grpSpPr>
        <a:xfrm>
          <a:off x="0" y="0"/>
          <a:ext cx="0" cy="0"/>
          <a:chOff x="0" y="0"/>
          <a:chExt cx="0" cy="0"/>
        </a:xfrm>
      </p:grpSpPr>
      <p:cxnSp>
        <p:nvCxnSpPr>
          <p:cNvPr id="124" name="Google Shape;124;p10"/>
          <p:cNvCxnSpPr/>
          <p:nvPr/>
        </p:nvCxnSpPr>
        <p:spPr>
          <a:xfrm>
            <a:off x="152400" y="533400"/>
            <a:ext cx="8833104" cy="0"/>
          </a:xfrm>
          <a:prstGeom prst="straightConnector1">
            <a:avLst/>
          </a:prstGeom>
          <a:noFill/>
          <a:ln cap="flat" cmpd="sng" w="11425">
            <a:solidFill>
              <a:srgbClr val="7A9798"/>
            </a:solidFill>
            <a:prstDash val="dash"/>
            <a:round/>
            <a:headEnd len="sm" w="sm" type="none"/>
            <a:tailEnd len="sm" w="sm" type="none"/>
          </a:ln>
        </p:spPr>
      </p:cxnSp>
      <p:sp>
        <p:nvSpPr>
          <p:cNvPr id="125" name="Google Shape;125;p10"/>
          <p:cNvSpPr/>
          <p:nvPr/>
        </p:nvSpPr>
        <p:spPr>
          <a:xfrm>
            <a:off x="0" y="6705600"/>
            <a:ext cx="9144000" cy="1524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26" name="Google Shape;126;p10"/>
          <p:cNvSpPr/>
          <p:nvPr/>
        </p:nvSpPr>
        <p:spPr>
          <a:xfrm>
            <a:off x="8991600" y="0"/>
            <a:ext cx="1524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27" name="Google Shape;127;p10"/>
          <p:cNvSpPr/>
          <p:nvPr/>
        </p:nvSpPr>
        <p:spPr>
          <a:xfrm>
            <a:off x="0" y="0"/>
            <a:ext cx="9144000" cy="1524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28" name="Google Shape;128;p10"/>
          <p:cNvSpPr/>
          <p:nvPr/>
        </p:nvSpPr>
        <p:spPr>
          <a:xfrm>
            <a:off x="0" y="0"/>
            <a:ext cx="1524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29" name="Google Shape;129;p10"/>
          <p:cNvSpPr/>
          <p:nvPr/>
        </p:nvSpPr>
        <p:spPr>
          <a:xfrm>
            <a:off x="152400" y="152400"/>
            <a:ext cx="8833104" cy="301752"/>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30" name="Google Shape;130;p10"/>
          <p:cNvSpPr/>
          <p:nvPr/>
        </p:nvSpPr>
        <p:spPr>
          <a:xfrm>
            <a:off x="152400" y="609600"/>
            <a:ext cx="2743200" cy="58674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eorgia"/>
              <a:ea typeface="Georgia"/>
              <a:cs typeface="Georgia"/>
              <a:sym typeface="Georgia"/>
            </a:endParaRPr>
          </a:p>
        </p:txBody>
      </p:sp>
      <p:sp>
        <p:nvSpPr>
          <p:cNvPr id="131" name="Google Shape;131;p10"/>
          <p:cNvSpPr/>
          <p:nvPr/>
        </p:nvSpPr>
        <p:spPr>
          <a:xfrm>
            <a:off x="152400" y="155448"/>
            <a:ext cx="8833104" cy="6547104"/>
          </a:xfrm>
          <a:prstGeom prst="rect">
            <a:avLst/>
          </a:prstGeom>
          <a:noFill/>
          <a:ln cap="flat" cmpd="sng" w="9525">
            <a:solidFill>
              <a:srgbClr val="7A979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32" name="Google Shape;132;p10"/>
          <p:cNvSpPr/>
          <p:nvPr/>
        </p:nvSpPr>
        <p:spPr>
          <a:xfrm>
            <a:off x="1295400" y="228600"/>
            <a:ext cx="609600" cy="609600"/>
          </a:xfrm>
          <a:prstGeom prst="ellipse">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eorgia"/>
              <a:ea typeface="Georgia"/>
              <a:cs typeface="Georgia"/>
              <a:sym typeface="Georgia"/>
            </a:endParaRPr>
          </a:p>
        </p:txBody>
      </p:sp>
      <p:sp>
        <p:nvSpPr>
          <p:cNvPr id="133" name="Google Shape;133;p10"/>
          <p:cNvSpPr/>
          <p:nvPr/>
        </p:nvSpPr>
        <p:spPr>
          <a:xfrm>
            <a:off x="1389888" y="323088"/>
            <a:ext cx="420624" cy="420624"/>
          </a:xfrm>
          <a:prstGeom prst="ellipse">
            <a:avLst/>
          </a:prstGeom>
          <a:solidFill>
            <a:srgbClr val="FFFFFF"/>
          </a:solidFill>
          <a:ln cap="rnd" cmpd="dbl" w="50800">
            <a:solidFill>
              <a:srgbClr val="7A979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eorgia"/>
              <a:ea typeface="Georgia"/>
              <a:cs typeface="Georgia"/>
              <a:sym typeface="Georgia"/>
            </a:endParaRPr>
          </a:p>
        </p:txBody>
      </p:sp>
      <p:sp>
        <p:nvSpPr>
          <p:cNvPr id="134" name="Google Shape;134;p10"/>
          <p:cNvSpPr txBox="1"/>
          <p:nvPr>
            <p:ph idx="12" type="sldNum"/>
          </p:nvPr>
        </p:nvSpPr>
        <p:spPr>
          <a:xfrm>
            <a:off x="1371600" y="312738"/>
            <a:ext cx="457200" cy="441325"/>
          </a:xfrm>
          <a:prstGeom prst="rect">
            <a:avLst/>
          </a:prstGeom>
          <a:noFill/>
          <a:ln>
            <a:noFill/>
          </a:ln>
        </p:spPr>
        <p:txBody>
          <a:bodyPr anchorCtr="0" anchor="ctr" bIns="45700" lIns="45700" spcFirstLastPara="1" rIns="45700" wrap="square" tIns="45700">
            <a:norm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135" name="Google Shape;135;p10"/>
          <p:cNvSpPr txBox="1"/>
          <p:nvPr>
            <p:ph type="title"/>
          </p:nvPr>
        </p:nvSpPr>
        <p:spPr>
          <a:xfrm>
            <a:off x="3000375" y="5029200"/>
            <a:ext cx="5867400" cy="1219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dk2"/>
              </a:buClr>
              <a:buSzPts val="2400"/>
              <a:buFont typeface="Georgia"/>
              <a:buNone/>
              <a:defRPr b="1" sz="24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6" name="Google Shape;136;p10"/>
          <p:cNvSpPr/>
          <p:nvPr>
            <p:ph idx="2" type="pic"/>
          </p:nvPr>
        </p:nvSpPr>
        <p:spPr>
          <a:xfrm>
            <a:off x="3000375" y="609600"/>
            <a:ext cx="5867400" cy="42672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accent1"/>
              </a:buClr>
              <a:buSzPts val="2720"/>
              <a:buFont typeface="Noto Sans Symbols"/>
              <a:buNone/>
              <a:defRPr b="0" i="0" sz="3200" u="none" cap="none" strike="noStrike">
                <a:solidFill>
                  <a:schemeClr val="dk1"/>
                </a:solidFill>
                <a:latin typeface="Georgia"/>
                <a:ea typeface="Georgia"/>
                <a:cs typeface="Georgia"/>
                <a:sym typeface="Georgia"/>
              </a:defRPr>
            </a:lvl1pPr>
            <a:lvl2pPr lvl="1" marR="0" rtl="0" algn="l">
              <a:spcBef>
                <a:spcPts val="440"/>
              </a:spcBef>
              <a:spcAft>
                <a:spcPts val="0"/>
              </a:spcAft>
              <a:buClr>
                <a:schemeClr val="accent2"/>
              </a:buClr>
              <a:buSzPts val="1540"/>
              <a:buFont typeface="Noto Sans Symbols"/>
              <a:buChar char="⚪"/>
              <a:defRPr b="0" i="0" sz="2200" u="none" cap="none" strike="noStrike">
                <a:solidFill>
                  <a:schemeClr val="dk2"/>
                </a:solidFill>
                <a:latin typeface="Georgia"/>
                <a:ea typeface="Georgia"/>
                <a:cs typeface="Georgia"/>
                <a:sym typeface="Georgia"/>
              </a:defRPr>
            </a:lvl2pPr>
            <a:lvl3pPr lvl="2" marR="0" rtl="0" algn="l">
              <a:spcBef>
                <a:spcPts val="400"/>
              </a:spcBef>
              <a:spcAft>
                <a:spcPts val="0"/>
              </a:spcAft>
              <a:buClr>
                <a:schemeClr val="accent3"/>
              </a:buClr>
              <a:buSzPts val="1500"/>
              <a:buFont typeface="Noto Sans Symbols"/>
              <a:buChar char="⯍"/>
              <a:defRPr b="0" i="0" sz="2000" u="none" cap="none" strike="noStrike">
                <a:solidFill>
                  <a:schemeClr val="dk1"/>
                </a:solidFill>
                <a:latin typeface="Georgia"/>
                <a:ea typeface="Georgia"/>
                <a:cs typeface="Georgia"/>
                <a:sym typeface="Georgia"/>
              </a:defRPr>
            </a:lvl3pPr>
            <a:lvl4pPr lvl="3" marR="0" rtl="0" algn="l">
              <a:spcBef>
                <a:spcPts val="400"/>
              </a:spcBef>
              <a:spcAft>
                <a:spcPts val="0"/>
              </a:spcAft>
              <a:buClr>
                <a:schemeClr val="accent4"/>
              </a:buClr>
              <a:buSzPts val="1400"/>
              <a:buFont typeface="Noto Sans Symbols"/>
              <a:buChar char="🞆"/>
              <a:defRPr b="0" i="0" sz="2000" u="none" cap="none" strike="noStrike">
                <a:solidFill>
                  <a:schemeClr val="dk2"/>
                </a:solidFill>
                <a:latin typeface="Georgia"/>
                <a:ea typeface="Georgia"/>
                <a:cs typeface="Georgia"/>
                <a:sym typeface="Georgia"/>
              </a:defRPr>
            </a:lvl4pPr>
            <a:lvl5pPr lvl="4" marR="0" rtl="0" algn="l">
              <a:spcBef>
                <a:spcPts val="360"/>
              </a:spcBef>
              <a:spcAft>
                <a:spcPts val="0"/>
              </a:spcAft>
              <a:buClr>
                <a:schemeClr val="accent5"/>
              </a:buClr>
              <a:buSzPts val="1800"/>
              <a:buFont typeface="Georgia"/>
              <a:buChar char="•"/>
              <a:defRPr b="0" i="0" sz="1800" u="none" cap="none" strike="noStrike">
                <a:solidFill>
                  <a:schemeClr val="dk1"/>
                </a:solidFill>
                <a:latin typeface="Georgia"/>
                <a:ea typeface="Georgia"/>
                <a:cs typeface="Georgia"/>
                <a:sym typeface="Georgia"/>
              </a:defRPr>
            </a:lvl5pPr>
            <a:lvl6pPr lvl="5" marR="0" rtl="0" algn="l">
              <a:spcBef>
                <a:spcPts val="360"/>
              </a:spcBef>
              <a:spcAft>
                <a:spcPts val="0"/>
              </a:spcAft>
              <a:buClr>
                <a:schemeClr val="accent6"/>
              </a:buClr>
              <a:buSzPts val="1440"/>
              <a:buFont typeface="Noto Sans Symbols"/>
              <a:buChar char="⚫"/>
              <a:defRPr b="0" i="0" sz="1800" u="none" cap="none" strike="noStrike">
                <a:solidFill>
                  <a:schemeClr val="dk1"/>
                </a:solidFill>
                <a:latin typeface="Georgia"/>
                <a:ea typeface="Georgia"/>
                <a:cs typeface="Georgia"/>
                <a:sym typeface="Georgia"/>
              </a:defRPr>
            </a:lvl6pPr>
            <a:lvl7pPr lvl="6" marR="0" rtl="0" algn="l">
              <a:spcBef>
                <a:spcPts val="320"/>
              </a:spcBef>
              <a:spcAft>
                <a:spcPts val="0"/>
              </a:spcAft>
              <a:buClr>
                <a:srgbClr val="B75640"/>
              </a:buClr>
              <a:buSzPts val="1440"/>
              <a:buFont typeface="Georgia"/>
              <a:buChar char="•"/>
              <a:defRPr b="0" i="0" sz="1600" u="none" cap="none" strike="noStrike">
                <a:solidFill>
                  <a:schemeClr val="dk1"/>
                </a:solidFill>
                <a:latin typeface="Georgia"/>
                <a:ea typeface="Georgia"/>
                <a:cs typeface="Georgia"/>
                <a:sym typeface="Georgia"/>
              </a:defRPr>
            </a:lvl7pPr>
            <a:lvl8pPr lvl="7" marR="0" rtl="0" algn="l">
              <a:spcBef>
                <a:spcPts val="320"/>
              </a:spcBef>
              <a:spcAft>
                <a:spcPts val="0"/>
              </a:spcAft>
              <a:buClr>
                <a:srgbClr val="7A6B62"/>
              </a:buClr>
              <a:buSzPts val="1600"/>
              <a:buFont typeface="Georgia"/>
              <a:buChar char="•"/>
              <a:defRPr b="0" i="0" sz="1600" u="none" cap="none" strike="noStrike">
                <a:solidFill>
                  <a:schemeClr val="dk1"/>
                </a:solidFill>
                <a:latin typeface="Georgia"/>
                <a:ea typeface="Georgia"/>
                <a:cs typeface="Georgia"/>
                <a:sym typeface="Georgia"/>
              </a:defRPr>
            </a:lvl8pPr>
            <a:lvl9pPr lvl="8" marR="0" rtl="0" algn="l">
              <a:spcBef>
                <a:spcPts val="280"/>
              </a:spcBef>
              <a:spcAft>
                <a:spcPts val="0"/>
              </a:spcAft>
              <a:buClr>
                <a:srgbClr val="B29D00"/>
              </a:buClr>
              <a:buSzPts val="1260"/>
              <a:buFont typeface="Georgia"/>
              <a:buChar char="•"/>
              <a:defRPr b="0" i="0" sz="1400" u="none" cap="none" strike="noStrike">
                <a:solidFill>
                  <a:schemeClr val="dk1"/>
                </a:solidFill>
                <a:latin typeface="Georgia"/>
                <a:ea typeface="Georgia"/>
                <a:cs typeface="Georgia"/>
                <a:sym typeface="Georgia"/>
              </a:defRPr>
            </a:lvl9pPr>
          </a:lstStyle>
          <a:p/>
        </p:txBody>
      </p:sp>
      <p:sp>
        <p:nvSpPr>
          <p:cNvPr id="137" name="Google Shape;137;p10"/>
          <p:cNvSpPr txBox="1"/>
          <p:nvPr>
            <p:ph idx="1" type="body"/>
          </p:nvPr>
        </p:nvSpPr>
        <p:spPr>
          <a:xfrm>
            <a:off x="381000" y="990600"/>
            <a:ext cx="2438400" cy="5257800"/>
          </a:xfrm>
          <a:prstGeom prst="rect">
            <a:avLst/>
          </a:prstGeom>
          <a:noFill/>
          <a:ln>
            <a:noFill/>
          </a:ln>
        </p:spPr>
        <p:txBody>
          <a:bodyPr anchorCtr="0" anchor="t" bIns="45700" lIns="91425" spcFirstLastPara="1" rIns="91425" wrap="square" tIns="45700">
            <a:normAutofit/>
          </a:bodyPr>
          <a:lstStyle>
            <a:lvl1pPr indent="-228600" lvl="0" marL="457200" algn="l">
              <a:spcBef>
                <a:spcPts val="320"/>
              </a:spcBef>
              <a:spcAft>
                <a:spcPts val="0"/>
              </a:spcAft>
              <a:buSzPts val="1360"/>
              <a:buFont typeface="Georgia"/>
              <a:buNone/>
              <a:defRPr sz="1600">
                <a:solidFill>
                  <a:srgbClr val="FFFFFF"/>
                </a:solidFill>
              </a:defRPr>
            </a:lvl1pPr>
            <a:lvl2pPr indent="-281940" lvl="1" marL="914400" algn="l">
              <a:spcBef>
                <a:spcPts val="1000"/>
              </a:spcBef>
              <a:spcAft>
                <a:spcPts val="0"/>
              </a:spcAft>
              <a:buSzPts val="840"/>
              <a:buChar char="⚪"/>
              <a:defRPr sz="1200"/>
            </a:lvl2pPr>
            <a:lvl3pPr indent="-276225" lvl="2" marL="1371600" algn="l">
              <a:spcBef>
                <a:spcPts val="200"/>
              </a:spcBef>
              <a:spcAft>
                <a:spcPts val="0"/>
              </a:spcAft>
              <a:buSzPts val="750"/>
              <a:buChar char="⯍"/>
              <a:defRPr sz="1000"/>
            </a:lvl3pPr>
            <a:lvl4pPr indent="-268605" lvl="3" marL="1828800" algn="l">
              <a:spcBef>
                <a:spcPts val="180"/>
              </a:spcBef>
              <a:spcAft>
                <a:spcPts val="0"/>
              </a:spcAft>
              <a:buSzPts val="630"/>
              <a:buChar char="🞆"/>
              <a:defRPr sz="900"/>
            </a:lvl4pPr>
            <a:lvl5pPr indent="-285750" lvl="4" marL="2286000" algn="l">
              <a:spcBef>
                <a:spcPts val="180"/>
              </a:spcBef>
              <a:spcAft>
                <a:spcPts val="0"/>
              </a:spcAft>
              <a:buSzPts val="900"/>
              <a:buFont typeface="Georgia"/>
              <a:buChar char="•"/>
              <a:defRPr sz="900"/>
            </a:lvl5pPr>
            <a:lvl6pPr indent="-320039" lvl="5" marL="2743200" algn="l">
              <a:spcBef>
                <a:spcPts val="360"/>
              </a:spcBef>
              <a:spcAft>
                <a:spcPts val="0"/>
              </a:spcAft>
              <a:buSzPts val="1440"/>
              <a:buChar char="⚫"/>
              <a:defRPr/>
            </a:lvl6pPr>
            <a:lvl7pPr indent="-331470" lvl="6" marL="3200400" algn="l">
              <a:spcBef>
                <a:spcPts val="360"/>
              </a:spcBef>
              <a:spcAft>
                <a:spcPts val="0"/>
              </a:spcAft>
              <a:buSzPts val="1620"/>
              <a:buChar char="•"/>
              <a:defRPr/>
            </a:lvl7pPr>
            <a:lvl8pPr indent="-342900" lvl="7" marL="3657600" algn="l">
              <a:spcBef>
                <a:spcPts val="360"/>
              </a:spcBef>
              <a:spcAft>
                <a:spcPts val="0"/>
              </a:spcAft>
              <a:buSzPts val="1800"/>
              <a:buChar char="•"/>
              <a:defRPr/>
            </a:lvl8pPr>
            <a:lvl9pPr indent="-331470" lvl="8" marL="4114800" algn="l">
              <a:spcBef>
                <a:spcPts val="360"/>
              </a:spcBef>
              <a:spcAft>
                <a:spcPts val="0"/>
              </a:spcAft>
              <a:buSzPts val="1620"/>
              <a:buChar char="•"/>
              <a:defRPr/>
            </a:lvl9pPr>
          </a:lstStyle>
          <a:p/>
        </p:txBody>
      </p:sp>
      <p:sp>
        <p:nvSpPr>
          <p:cNvPr id="138" name="Google Shape;138;p10"/>
          <p:cNvSpPr/>
          <p:nvPr/>
        </p:nvSpPr>
        <p:spPr>
          <a:xfrm>
            <a:off x="149352" y="6388385"/>
            <a:ext cx="8833104" cy="309563"/>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39" name="Google Shape;139;p10"/>
          <p:cNvSpPr txBox="1"/>
          <p:nvPr>
            <p:ph idx="10" type="dt"/>
          </p:nvPr>
        </p:nvSpPr>
        <p:spPr>
          <a:xfrm>
            <a:off x="5788152" y="6404984"/>
            <a:ext cx="3044952"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10"/>
          <p:cNvSpPr txBox="1"/>
          <p:nvPr>
            <p:ph idx="11" type="ftr"/>
          </p:nvPr>
        </p:nvSpPr>
        <p:spPr>
          <a:xfrm>
            <a:off x="301752" y="6410848"/>
            <a:ext cx="3584448" cy="3657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0" y="6705600"/>
            <a:ext cx="9144000" cy="1524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1" name="Google Shape;11;p1"/>
          <p:cNvSpPr/>
          <p:nvPr/>
        </p:nvSpPr>
        <p:spPr>
          <a:xfrm>
            <a:off x="0" y="0"/>
            <a:ext cx="9144000" cy="1393371"/>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2" name="Google Shape;12;p1"/>
          <p:cNvSpPr/>
          <p:nvPr/>
        </p:nvSpPr>
        <p:spPr>
          <a:xfrm>
            <a:off x="0" y="0"/>
            <a:ext cx="1524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3" name="Google Shape;13;p1"/>
          <p:cNvSpPr/>
          <p:nvPr/>
        </p:nvSpPr>
        <p:spPr>
          <a:xfrm>
            <a:off x="8991600" y="0"/>
            <a:ext cx="1524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4" name="Google Shape;14;p1"/>
          <p:cNvSpPr/>
          <p:nvPr/>
        </p:nvSpPr>
        <p:spPr>
          <a:xfrm>
            <a:off x="149352" y="6388385"/>
            <a:ext cx="8833104" cy="309563"/>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5" name="Google Shape;15;p1"/>
          <p:cNvSpPr txBox="1"/>
          <p:nvPr>
            <p:ph idx="10" type="dt"/>
          </p:nvPr>
        </p:nvSpPr>
        <p:spPr>
          <a:xfrm>
            <a:off x="5791200" y="6404984"/>
            <a:ext cx="3044952" cy="36576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sz="1400">
                <a:solidFill>
                  <a:srgbClr val="FFFFFF"/>
                </a:solidFill>
                <a:latin typeface="Georgia"/>
                <a:ea typeface="Georgia"/>
                <a:cs typeface="Georgia"/>
                <a:sym typeface="Georgia"/>
              </a:defRPr>
            </a:lvl1pPr>
            <a:lvl2pPr lvl="1"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2pPr>
            <a:lvl3pPr lvl="2"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3pPr>
            <a:lvl4pPr lvl="3"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4pPr>
            <a:lvl5pPr lvl="4"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5pPr>
            <a:lvl6pPr lvl="5"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6pPr>
            <a:lvl7pPr lvl="6"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7pPr>
            <a:lvl8pPr lvl="7"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8pPr>
            <a:lvl9pPr lvl="8"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9pPr>
          </a:lstStyle>
          <a:p/>
        </p:txBody>
      </p:sp>
      <p:sp>
        <p:nvSpPr>
          <p:cNvPr id="16" name="Google Shape;16;p1"/>
          <p:cNvSpPr txBox="1"/>
          <p:nvPr>
            <p:ph idx="11" type="ftr"/>
          </p:nvPr>
        </p:nvSpPr>
        <p:spPr>
          <a:xfrm>
            <a:off x="304800" y="6410848"/>
            <a:ext cx="3581400" cy="36576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200">
                <a:solidFill>
                  <a:srgbClr val="FFFFFF"/>
                </a:solidFill>
                <a:latin typeface="Georgia"/>
                <a:ea typeface="Georgia"/>
                <a:cs typeface="Georgia"/>
                <a:sym typeface="Georgia"/>
              </a:defRPr>
            </a:lvl1pPr>
            <a:lvl2pPr lvl="1"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2pPr>
            <a:lvl3pPr lvl="2"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3pPr>
            <a:lvl4pPr lvl="3"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4pPr>
            <a:lvl5pPr lvl="4"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5pPr>
            <a:lvl6pPr lvl="5"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6pPr>
            <a:lvl7pPr lvl="6"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7pPr>
            <a:lvl8pPr lvl="7"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8pPr>
            <a:lvl9pPr lvl="8"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9pPr>
          </a:lstStyle>
          <a:p/>
        </p:txBody>
      </p:sp>
      <p:sp>
        <p:nvSpPr>
          <p:cNvPr id="17" name="Google Shape;17;p1"/>
          <p:cNvSpPr/>
          <p:nvPr/>
        </p:nvSpPr>
        <p:spPr>
          <a:xfrm>
            <a:off x="152400" y="155448"/>
            <a:ext cx="8833104" cy="6547104"/>
          </a:xfrm>
          <a:prstGeom prst="rect">
            <a:avLst/>
          </a:prstGeom>
          <a:noFill/>
          <a:ln cap="flat" cmpd="sng" w="9525">
            <a:solidFill>
              <a:srgbClr val="7A979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cxnSp>
        <p:nvCxnSpPr>
          <p:cNvPr id="18" name="Google Shape;18;p1"/>
          <p:cNvCxnSpPr/>
          <p:nvPr/>
        </p:nvCxnSpPr>
        <p:spPr>
          <a:xfrm>
            <a:off x="152400" y="1276743"/>
            <a:ext cx="8833104" cy="0"/>
          </a:xfrm>
          <a:prstGeom prst="straightConnector1">
            <a:avLst/>
          </a:prstGeom>
          <a:noFill/>
          <a:ln cap="flat" cmpd="sng" w="9525">
            <a:solidFill>
              <a:srgbClr val="7A9798"/>
            </a:solidFill>
            <a:prstDash val="dash"/>
            <a:round/>
            <a:headEnd len="sm" w="sm" type="none"/>
            <a:tailEnd len="sm" w="sm" type="none"/>
          </a:ln>
        </p:spPr>
      </p:cxnSp>
      <p:sp>
        <p:nvSpPr>
          <p:cNvPr id="19" name="Google Shape;19;p1"/>
          <p:cNvSpPr/>
          <p:nvPr/>
        </p:nvSpPr>
        <p:spPr>
          <a:xfrm>
            <a:off x="4267200" y="956036"/>
            <a:ext cx="609600" cy="609600"/>
          </a:xfrm>
          <a:prstGeom prst="ellipse">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eorgia"/>
              <a:ea typeface="Georgia"/>
              <a:cs typeface="Georgia"/>
              <a:sym typeface="Georgia"/>
            </a:endParaRPr>
          </a:p>
        </p:txBody>
      </p:sp>
      <p:sp>
        <p:nvSpPr>
          <p:cNvPr id="20" name="Google Shape;20;p1"/>
          <p:cNvSpPr/>
          <p:nvPr/>
        </p:nvSpPr>
        <p:spPr>
          <a:xfrm>
            <a:off x="4361688" y="1050524"/>
            <a:ext cx="420624" cy="420624"/>
          </a:xfrm>
          <a:prstGeom prst="ellipse">
            <a:avLst/>
          </a:prstGeom>
          <a:solidFill>
            <a:srgbClr val="FFFFFF"/>
          </a:solidFill>
          <a:ln cap="rnd" cmpd="dbl" w="50800">
            <a:solidFill>
              <a:srgbClr val="7A979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eorgia"/>
              <a:ea typeface="Georgia"/>
              <a:cs typeface="Georgia"/>
              <a:sym typeface="Georgia"/>
            </a:endParaRPr>
          </a:p>
        </p:txBody>
      </p:sp>
      <p:sp>
        <p:nvSpPr>
          <p:cNvPr id="21" name="Google Shape;21;p1"/>
          <p:cNvSpPr txBox="1"/>
          <p:nvPr>
            <p:ph idx="12" type="sldNum"/>
          </p:nvPr>
        </p:nvSpPr>
        <p:spPr>
          <a:xfrm>
            <a:off x="4343400" y="1040174"/>
            <a:ext cx="457200" cy="441325"/>
          </a:xfrm>
          <a:prstGeom prst="rect">
            <a:avLst/>
          </a:prstGeom>
          <a:noFill/>
          <a:ln>
            <a:noFill/>
          </a:ln>
        </p:spPr>
        <p:txBody>
          <a:bodyPr anchorCtr="0" anchor="ctr" bIns="45700" lIns="45700" spcFirstLastPara="1" rIns="45700" wrap="square" tIns="45700">
            <a:normAutofit/>
          </a:bodyPr>
          <a:lstStyle>
            <a:lvl1pPr indent="0" lvl="0" marL="0" marR="0" rtl="0" algn="ctr">
              <a:spcBef>
                <a:spcPts val="0"/>
              </a:spcBef>
              <a:buNone/>
              <a:defRPr b="0" sz="1600" u="none">
                <a:solidFill>
                  <a:srgbClr val="7A9798"/>
                </a:solidFill>
                <a:latin typeface="Georgia"/>
                <a:ea typeface="Georgia"/>
                <a:cs typeface="Georgia"/>
                <a:sym typeface="Georgia"/>
              </a:defRPr>
            </a:lvl1pPr>
            <a:lvl2pPr indent="0" lvl="1" marL="0" marR="0" rtl="0" algn="ctr">
              <a:spcBef>
                <a:spcPts val="0"/>
              </a:spcBef>
              <a:buNone/>
              <a:defRPr b="0" sz="1600" u="none">
                <a:solidFill>
                  <a:srgbClr val="7A9798"/>
                </a:solidFill>
                <a:latin typeface="Georgia"/>
                <a:ea typeface="Georgia"/>
                <a:cs typeface="Georgia"/>
                <a:sym typeface="Georgia"/>
              </a:defRPr>
            </a:lvl2pPr>
            <a:lvl3pPr indent="0" lvl="2" marL="0" marR="0" rtl="0" algn="ctr">
              <a:spcBef>
                <a:spcPts val="0"/>
              </a:spcBef>
              <a:buNone/>
              <a:defRPr b="0" sz="1600" u="none">
                <a:solidFill>
                  <a:srgbClr val="7A9798"/>
                </a:solidFill>
                <a:latin typeface="Georgia"/>
                <a:ea typeface="Georgia"/>
                <a:cs typeface="Georgia"/>
                <a:sym typeface="Georgia"/>
              </a:defRPr>
            </a:lvl3pPr>
            <a:lvl4pPr indent="0" lvl="3" marL="0" marR="0" rtl="0" algn="ctr">
              <a:spcBef>
                <a:spcPts val="0"/>
              </a:spcBef>
              <a:buNone/>
              <a:defRPr b="0" sz="1600" u="none">
                <a:solidFill>
                  <a:srgbClr val="7A9798"/>
                </a:solidFill>
                <a:latin typeface="Georgia"/>
                <a:ea typeface="Georgia"/>
                <a:cs typeface="Georgia"/>
                <a:sym typeface="Georgia"/>
              </a:defRPr>
            </a:lvl4pPr>
            <a:lvl5pPr indent="0" lvl="4" marL="0" marR="0" rtl="0" algn="ctr">
              <a:spcBef>
                <a:spcPts val="0"/>
              </a:spcBef>
              <a:buNone/>
              <a:defRPr b="0" sz="1600" u="none">
                <a:solidFill>
                  <a:srgbClr val="7A9798"/>
                </a:solidFill>
                <a:latin typeface="Georgia"/>
                <a:ea typeface="Georgia"/>
                <a:cs typeface="Georgia"/>
                <a:sym typeface="Georgia"/>
              </a:defRPr>
            </a:lvl5pPr>
            <a:lvl6pPr indent="0" lvl="5" marL="0" marR="0" rtl="0" algn="ctr">
              <a:spcBef>
                <a:spcPts val="0"/>
              </a:spcBef>
              <a:buNone/>
              <a:defRPr b="0" sz="1600" u="none">
                <a:solidFill>
                  <a:srgbClr val="7A9798"/>
                </a:solidFill>
                <a:latin typeface="Georgia"/>
                <a:ea typeface="Georgia"/>
                <a:cs typeface="Georgia"/>
                <a:sym typeface="Georgia"/>
              </a:defRPr>
            </a:lvl6pPr>
            <a:lvl7pPr indent="0" lvl="6" marL="0" marR="0" rtl="0" algn="ctr">
              <a:spcBef>
                <a:spcPts val="0"/>
              </a:spcBef>
              <a:buNone/>
              <a:defRPr b="0" sz="1600" u="none">
                <a:solidFill>
                  <a:srgbClr val="7A9798"/>
                </a:solidFill>
                <a:latin typeface="Georgia"/>
                <a:ea typeface="Georgia"/>
                <a:cs typeface="Georgia"/>
                <a:sym typeface="Georgia"/>
              </a:defRPr>
            </a:lvl7pPr>
            <a:lvl8pPr indent="0" lvl="7" marL="0" marR="0" rtl="0" algn="ctr">
              <a:spcBef>
                <a:spcPts val="0"/>
              </a:spcBef>
              <a:buNone/>
              <a:defRPr b="0" sz="1600" u="none">
                <a:solidFill>
                  <a:srgbClr val="7A9798"/>
                </a:solidFill>
                <a:latin typeface="Georgia"/>
                <a:ea typeface="Georgia"/>
                <a:cs typeface="Georgia"/>
                <a:sym typeface="Georgia"/>
              </a:defRPr>
            </a:lvl8pPr>
            <a:lvl9pPr indent="0" lvl="8" marL="0" marR="0" rtl="0" algn="ctr">
              <a:spcBef>
                <a:spcPts val="0"/>
              </a:spcBef>
              <a:buNone/>
              <a:defRPr b="0" sz="1600" u="none">
                <a:solidFill>
                  <a:srgbClr val="7A9798"/>
                </a:solidFill>
                <a:latin typeface="Georgia"/>
                <a:ea typeface="Georgia"/>
                <a:cs typeface="Georgia"/>
                <a:sym typeface="Georgia"/>
              </a:defRPr>
            </a:lvl9pPr>
          </a:lstStyle>
          <a:p>
            <a:pPr indent="0" lvl="0" marL="0" rtl="0" algn="ctr">
              <a:spcBef>
                <a:spcPts val="0"/>
              </a:spcBef>
              <a:spcAft>
                <a:spcPts val="0"/>
              </a:spcAft>
              <a:buNone/>
            </a:pPr>
            <a:fld id="{00000000-1234-1234-1234-123412341234}" type="slidenum">
              <a:rPr lang="en-US"/>
              <a:t>‹#›</a:t>
            </a:fld>
            <a:endParaRPr/>
          </a:p>
        </p:txBody>
      </p:sp>
      <p:sp>
        <p:nvSpPr>
          <p:cNvPr id="22" name="Google Shape;22;p1"/>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lvl1pPr lvl="0" marR="0" rtl="0" algn="ctr">
              <a:spcBef>
                <a:spcPts val="0"/>
              </a:spcBef>
              <a:spcAft>
                <a:spcPts val="0"/>
              </a:spcAft>
              <a:buClr>
                <a:srgbClr val="7A9798"/>
              </a:buClr>
              <a:buSzPts val="3300"/>
              <a:buFont typeface="Georgia"/>
              <a:buNone/>
              <a:defRPr b="0" i="0" sz="3300" u="none" cap="none" strike="noStrike">
                <a:solidFill>
                  <a:srgbClr val="7A9798"/>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3" name="Google Shape;23;p1"/>
          <p:cNvSpPr txBox="1"/>
          <p:nvPr>
            <p:ph idx="1" type="body"/>
          </p:nvPr>
        </p:nvSpPr>
        <p:spPr>
          <a:xfrm>
            <a:off x="301752" y="1524000"/>
            <a:ext cx="8534400" cy="4599432"/>
          </a:xfrm>
          <a:prstGeom prst="rect">
            <a:avLst/>
          </a:prstGeom>
          <a:noFill/>
          <a:ln>
            <a:noFill/>
          </a:ln>
        </p:spPr>
        <p:txBody>
          <a:bodyPr anchorCtr="0" anchor="t" bIns="45700" lIns="91425" spcFirstLastPara="1" rIns="91425" wrap="square" tIns="45700">
            <a:normAutofit/>
          </a:bodyPr>
          <a:lstStyle>
            <a:lvl1pPr indent="-374332" lvl="0" marL="457200" marR="0" rtl="0" algn="l">
              <a:spcBef>
                <a:spcPts val="540"/>
              </a:spcBef>
              <a:spcAft>
                <a:spcPts val="0"/>
              </a:spcAft>
              <a:buClr>
                <a:schemeClr val="accent1"/>
              </a:buClr>
              <a:buSzPts val="2295"/>
              <a:buFont typeface="Noto Sans Symbols"/>
              <a:buChar char="⚫"/>
              <a:defRPr b="0" i="0" sz="2700" u="none" cap="none" strike="noStrike">
                <a:solidFill>
                  <a:schemeClr val="dk1"/>
                </a:solidFill>
                <a:latin typeface="Georgia"/>
                <a:ea typeface="Georgia"/>
                <a:cs typeface="Georgia"/>
                <a:sym typeface="Georgia"/>
              </a:defRPr>
            </a:lvl1pPr>
            <a:lvl2pPr indent="-326390" lvl="1" marL="914400" marR="0" rtl="0" algn="l">
              <a:spcBef>
                <a:spcPts val="440"/>
              </a:spcBef>
              <a:spcAft>
                <a:spcPts val="0"/>
              </a:spcAft>
              <a:buClr>
                <a:schemeClr val="accent2"/>
              </a:buClr>
              <a:buSzPts val="1540"/>
              <a:buFont typeface="Noto Sans Symbols"/>
              <a:buChar char="⚪"/>
              <a:defRPr b="0" i="0" sz="2200" u="none" cap="none" strike="noStrike">
                <a:solidFill>
                  <a:schemeClr val="dk2"/>
                </a:solidFill>
                <a:latin typeface="Georgia"/>
                <a:ea typeface="Georgia"/>
                <a:cs typeface="Georgia"/>
                <a:sym typeface="Georgia"/>
              </a:defRPr>
            </a:lvl2pPr>
            <a:lvl3pPr indent="-323850" lvl="2" marL="1371600" marR="0" rtl="0" algn="l">
              <a:spcBef>
                <a:spcPts val="400"/>
              </a:spcBef>
              <a:spcAft>
                <a:spcPts val="0"/>
              </a:spcAft>
              <a:buClr>
                <a:schemeClr val="accent3"/>
              </a:buClr>
              <a:buSzPts val="1500"/>
              <a:buFont typeface="Noto Sans Symbols"/>
              <a:buChar char="⯍"/>
              <a:defRPr b="0" i="0" sz="2000" u="none" cap="none" strike="noStrike">
                <a:solidFill>
                  <a:schemeClr val="dk1"/>
                </a:solidFill>
                <a:latin typeface="Georgia"/>
                <a:ea typeface="Georgia"/>
                <a:cs typeface="Georgia"/>
                <a:sym typeface="Georgia"/>
              </a:defRPr>
            </a:lvl3pPr>
            <a:lvl4pPr indent="-317500" lvl="3" marL="1828800" marR="0" rtl="0" algn="l">
              <a:spcBef>
                <a:spcPts val="400"/>
              </a:spcBef>
              <a:spcAft>
                <a:spcPts val="0"/>
              </a:spcAft>
              <a:buClr>
                <a:schemeClr val="accent4"/>
              </a:buClr>
              <a:buSzPts val="1400"/>
              <a:buFont typeface="Noto Sans Symbols"/>
              <a:buChar char="🞆"/>
              <a:defRPr b="0" i="0" sz="2000" u="none" cap="none" strike="noStrike">
                <a:solidFill>
                  <a:schemeClr val="dk2"/>
                </a:solidFill>
                <a:latin typeface="Georgia"/>
                <a:ea typeface="Georgia"/>
                <a:cs typeface="Georgia"/>
                <a:sym typeface="Georgia"/>
              </a:defRPr>
            </a:lvl4pPr>
            <a:lvl5pPr indent="-342900" lvl="4" marL="2286000" marR="0" rtl="0" algn="l">
              <a:spcBef>
                <a:spcPts val="360"/>
              </a:spcBef>
              <a:spcAft>
                <a:spcPts val="0"/>
              </a:spcAft>
              <a:buClr>
                <a:schemeClr val="accent5"/>
              </a:buClr>
              <a:buSzPts val="1800"/>
              <a:buFont typeface="Georgia"/>
              <a:buChar char="•"/>
              <a:defRPr b="0" i="0" sz="1800" u="none" cap="none" strike="noStrike">
                <a:solidFill>
                  <a:schemeClr val="dk1"/>
                </a:solidFill>
                <a:latin typeface="Georgia"/>
                <a:ea typeface="Georgia"/>
                <a:cs typeface="Georgia"/>
                <a:sym typeface="Georgia"/>
              </a:defRPr>
            </a:lvl5pPr>
            <a:lvl6pPr indent="-320039" lvl="5" marL="2743200" marR="0" rtl="0" algn="l">
              <a:spcBef>
                <a:spcPts val="360"/>
              </a:spcBef>
              <a:spcAft>
                <a:spcPts val="0"/>
              </a:spcAft>
              <a:buClr>
                <a:schemeClr val="accent6"/>
              </a:buClr>
              <a:buSzPts val="1440"/>
              <a:buFont typeface="Noto Sans Symbols"/>
              <a:buChar char="⚫"/>
              <a:defRPr b="0" i="0" sz="1800" u="none" cap="none" strike="noStrike">
                <a:solidFill>
                  <a:schemeClr val="dk1"/>
                </a:solidFill>
                <a:latin typeface="Georgia"/>
                <a:ea typeface="Georgia"/>
                <a:cs typeface="Georgia"/>
                <a:sym typeface="Georgia"/>
              </a:defRPr>
            </a:lvl6pPr>
            <a:lvl7pPr indent="-320039" lvl="6" marL="3200400" marR="0" rtl="0" algn="l">
              <a:spcBef>
                <a:spcPts val="320"/>
              </a:spcBef>
              <a:spcAft>
                <a:spcPts val="0"/>
              </a:spcAft>
              <a:buClr>
                <a:srgbClr val="B75640"/>
              </a:buClr>
              <a:buSzPts val="1440"/>
              <a:buFont typeface="Georgia"/>
              <a:buChar char="•"/>
              <a:defRPr b="0" i="0" sz="1600" u="none" cap="none" strike="noStrike">
                <a:solidFill>
                  <a:schemeClr val="dk1"/>
                </a:solidFill>
                <a:latin typeface="Georgia"/>
                <a:ea typeface="Georgia"/>
                <a:cs typeface="Georgia"/>
                <a:sym typeface="Georgia"/>
              </a:defRPr>
            </a:lvl7pPr>
            <a:lvl8pPr indent="-330200" lvl="7" marL="3657600" marR="0" rtl="0" algn="l">
              <a:spcBef>
                <a:spcPts val="320"/>
              </a:spcBef>
              <a:spcAft>
                <a:spcPts val="0"/>
              </a:spcAft>
              <a:buClr>
                <a:srgbClr val="7A6B62"/>
              </a:buClr>
              <a:buSzPts val="1600"/>
              <a:buFont typeface="Georgia"/>
              <a:buChar char="•"/>
              <a:defRPr b="0" i="0" sz="1600" u="none" cap="none" strike="noStrike">
                <a:solidFill>
                  <a:schemeClr val="dk1"/>
                </a:solidFill>
                <a:latin typeface="Georgia"/>
                <a:ea typeface="Georgia"/>
                <a:cs typeface="Georgia"/>
                <a:sym typeface="Georgia"/>
              </a:defRPr>
            </a:lvl8pPr>
            <a:lvl9pPr indent="-308609" lvl="8" marL="4114800" marR="0" rtl="0" algn="l">
              <a:spcBef>
                <a:spcPts val="280"/>
              </a:spcBef>
              <a:spcAft>
                <a:spcPts val="0"/>
              </a:spcAft>
              <a:buClr>
                <a:srgbClr val="B29D00"/>
              </a:buClr>
              <a:buSzPts val="1260"/>
              <a:buFont typeface="Georgia"/>
              <a:buChar char="•"/>
              <a:defRPr b="0" i="0" sz="1400" u="none" cap="none" strike="noStrike">
                <a:solidFill>
                  <a:schemeClr val="dk1"/>
                </a:solidFill>
                <a:latin typeface="Georgia"/>
                <a:ea typeface="Georgia"/>
                <a:cs typeface="Georgia"/>
                <a:sym typeface="Georgia"/>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hyperlink" Target="mailto:ylong4@gsu.edu"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3"/>
          <p:cNvSpPr txBox="1"/>
          <p:nvPr>
            <p:ph idx="1" type="subTitle"/>
          </p:nvPr>
        </p:nvSpPr>
        <p:spPr>
          <a:xfrm>
            <a:off x="1371600" y="2819400"/>
            <a:ext cx="6400800" cy="17526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SzPts val="1360"/>
              <a:buNone/>
            </a:pPr>
            <a:r>
              <a:rPr lang="en-US"/>
              <a:t>ASHWIN ASHOK</a:t>
            </a:r>
            <a:endParaRPr/>
          </a:p>
          <a:p>
            <a:pPr indent="0" lvl="0" marL="0" rtl="0" algn="ctr">
              <a:spcBef>
                <a:spcPts val="320"/>
              </a:spcBef>
              <a:spcAft>
                <a:spcPts val="0"/>
              </a:spcAft>
              <a:buSzPts val="1360"/>
              <a:buNone/>
            </a:pPr>
            <a:r>
              <a:rPr lang="en-US"/>
              <a:t>CSC 3320 SYSTEM LEVEL PROGRAMMING</a:t>
            </a:r>
            <a:endParaRPr/>
          </a:p>
          <a:p>
            <a:pPr indent="0" lvl="0" marL="0" rtl="0" algn="ctr">
              <a:spcBef>
                <a:spcPts val="320"/>
              </a:spcBef>
              <a:spcAft>
                <a:spcPts val="0"/>
              </a:spcAft>
              <a:buSzPts val="1360"/>
              <a:buNone/>
            </a:pPr>
            <a:r>
              <a:rPr lang="en-US"/>
              <a:t>SRING 2021</a:t>
            </a:r>
            <a:endParaRPr/>
          </a:p>
        </p:txBody>
      </p:sp>
      <p:sp>
        <p:nvSpPr>
          <p:cNvPr id="168" name="Google Shape;168;p13"/>
          <p:cNvSpPr txBox="1"/>
          <p:nvPr>
            <p:ph type="ctrTitle"/>
          </p:nvPr>
        </p:nvSpPr>
        <p:spPr>
          <a:xfrm>
            <a:off x="685800" y="381000"/>
            <a:ext cx="7772400" cy="1752600"/>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chemeClr val="accent1"/>
              </a:buClr>
              <a:buSzPts val="4200"/>
              <a:buFont typeface="Georgia"/>
              <a:buNone/>
            </a:pPr>
            <a:r>
              <a:rPr lang="en-US"/>
              <a:t>Chapter 4</a:t>
            </a:r>
            <a:br>
              <a:rPr lang="en-US"/>
            </a:br>
            <a:r>
              <a:rPr lang="en-US"/>
              <a:t> The UNIX Shells </a:t>
            </a:r>
            <a:endParaRPr/>
          </a:p>
        </p:txBody>
      </p:sp>
      <p:sp>
        <p:nvSpPr>
          <p:cNvPr id="169" name="Google Shape;169;p13"/>
          <p:cNvSpPr txBox="1"/>
          <p:nvPr>
            <p:ph idx="11" type="ftr"/>
          </p:nvPr>
        </p:nvSpPr>
        <p:spPr>
          <a:xfrm>
            <a:off x="304800" y="6410848"/>
            <a:ext cx="3581400" cy="36576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CSC3320 System Level Programming</a:t>
            </a:r>
            <a:endParaRPr/>
          </a:p>
        </p:txBody>
      </p:sp>
      <p:sp>
        <p:nvSpPr>
          <p:cNvPr id="170" name="Google Shape;170;p13"/>
          <p:cNvSpPr txBox="1"/>
          <p:nvPr>
            <p:ph idx="12" type="sldNum"/>
          </p:nvPr>
        </p:nvSpPr>
        <p:spPr>
          <a:xfrm>
            <a:off x="4343400" y="2199450"/>
            <a:ext cx="457200" cy="441325"/>
          </a:xfrm>
          <a:prstGeom prst="rect">
            <a:avLst/>
          </a:prstGeom>
          <a:noFill/>
          <a:ln>
            <a:noFill/>
          </a:ln>
        </p:spPr>
        <p:txBody>
          <a:bodyPr anchorCtr="0" anchor="ctr" bIns="45700" lIns="45700" spcFirstLastPara="1" rIns="45700" wrap="square" tIns="45700">
            <a:normAutofit/>
          </a:bodyPr>
          <a:lstStyle/>
          <a:p>
            <a:pPr indent="0" lvl="0" marL="0" rtl="0" algn="ctr">
              <a:spcBef>
                <a:spcPts val="0"/>
              </a:spcBef>
              <a:spcAft>
                <a:spcPts val="0"/>
              </a:spcAft>
              <a:buNone/>
            </a:pPr>
            <a:fld id="{00000000-1234-1234-1234-123412341234}" type="slidenum">
              <a:rPr lang="en-US"/>
              <a:t>‹#›</a:t>
            </a:fld>
            <a:endParaRPr/>
          </a:p>
        </p:txBody>
      </p:sp>
      <p:sp>
        <p:nvSpPr>
          <p:cNvPr id="171" name="Google Shape;171;p13"/>
          <p:cNvSpPr/>
          <p:nvPr/>
        </p:nvSpPr>
        <p:spPr>
          <a:xfrm>
            <a:off x="2118360" y="6046113"/>
            <a:ext cx="4919937" cy="43088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100">
                <a:solidFill>
                  <a:schemeClr val="dk1"/>
                </a:solidFill>
                <a:latin typeface="Georgia"/>
                <a:ea typeface="Georgia"/>
                <a:cs typeface="Georgia"/>
                <a:sym typeface="Georgia"/>
              </a:rPr>
              <a:t>Updated based on original notes from Raj Sunderraman and Michael Weeks</a:t>
            </a:r>
            <a:endParaRPr/>
          </a:p>
          <a:p>
            <a:pPr indent="0" lvl="0" marL="0" marR="0" rtl="0" algn="l">
              <a:spcBef>
                <a:spcPts val="0"/>
              </a:spcBef>
              <a:spcAft>
                <a:spcPts val="0"/>
              </a:spcAft>
              <a:buNone/>
            </a:pPr>
            <a:r>
              <a:t/>
            </a:r>
            <a:endParaRPr sz="1100">
              <a:solidFill>
                <a:schemeClr val="dk1"/>
              </a:solidFill>
              <a:latin typeface="Georgia"/>
              <a:ea typeface="Georgia"/>
              <a:cs typeface="Georgia"/>
              <a:sym typeface="Georgi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22"/>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7A9798"/>
              </a:buClr>
              <a:buSzPts val="3300"/>
              <a:buFont typeface="Georgia"/>
              <a:buNone/>
            </a:pPr>
            <a:r>
              <a:rPr lang="en-US"/>
              <a:t>Finding a command: $PATH</a:t>
            </a:r>
            <a:endParaRPr/>
          </a:p>
        </p:txBody>
      </p:sp>
      <p:sp>
        <p:nvSpPr>
          <p:cNvPr id="259" name="Google Shape;259;p22"/>
          <p:cNvSpPr txBox="1"/>
          <p:nvPr>
            <p:ph idx="11" type="ftr"/>
          </p:nvPr>
        </p:nvSpPr>
        <p:spPr>
          <a:xfrm>
            <a:off x="304800" y="6410848"/>
            <a:ext cx="3581400" cy="36576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CSC3320 System Level Programming</a:t>
            </a:r>
            <a:endParaRPr/>
          </a:p>
        </p:txBody>
      </p:sp>
      <p:sp>
        <p:nvSpPr>
          <p:cNvPr id="260" name="Google Shape;260;p22"/>
          <p:cNvSpPr txBox="1"/>
          <p:nvPr>
            <p:ph idx="12" type="sldNum"/>
          </p:nvPr>
        </p:nvSpPr>
        <p:spPr>
          <a:xfrm>
            <a:off x="4361688" y="1026372"/>
            <a:ext cx="457200" cy="441325"/>
          </a:xfrm>
          <a:prstGeom prst="rect">
            <a:avLst/>
          </a:prstGeom>
          <a:noFill/>
          <a:ln>
            <a:noFill/>
          </a:ln>
        </p:spPr>
        <p:txBody>
          <a:bodyPr anchorCtr="0" anchor="ctr" bIns="45700" lIns="45700" spcFirstLastPara="1" rIns="45700" wrap="square" tIns="45700">
            <a:normAutofit/>
          </a:bodyPr>
          <a:lstStyle/>
          <a:p>
            <a:pPr indent="0" lvl="0" marL="0" rtl="0" algn="ctr">
              <a:spcBef>
                <a:spcPts val="0"/>
              </a:spcBef>
              <a:spcAft>
                <a:spcPts val="0"/>
              </a:spcAft>
              <a:buNone/>
            </a:pPr>
            <a:fld id="{00000000-1234-1234-1234-123412341234}" type="slidenum">
              <a:rPr lang="en-US"/>
              <a:t>‹#›</a:t>
            </a:fld>
            <a:endParaRPr/>
          </a:p>
        </p:txBody>
      </p:sp>
      <p:sp>
        <p:nvSpPr>
          <p:cNvPr id="261" name="Google Shape;261;p22"/>
          <p:cNvSpPr txBox="1"/>
          <p:nvPr>
            <p:ph idx="1" type="body"/>
          </p:nvPr>
        </p:nvSpPr>
        <p:spPr>
          <a:xfrm>
            <a:off x="301752" y="1527048"/>
            <a:ext cx="8503920" cy="4572000"/>
          </a:xfrm>
          <a:prstGeom prst="rect">
            <a:avLst/>
          </a:prstGeom>
          <a:noFill/>
          <a:ln>
            <a:noFill/>
          </a:ln>
        </p:spPr>
        <p:txBody>
          <a:bodyPr anchorCtr="0" anchor="t" bIns="45700" lIns="91425" spcFirstLastPara="1" rIns="91425" wrap="square" tIns="45700">
            <a:normAutofit fontScale="77500" lnSpcReduction="20000"/>
          </a:bodyPr>
          <a:lstStyle/>
          <a:p>
            <a:pPr indent="-274320" lvl="0" marL="274320" rtl="0" algn="l">
              <a:spcBef>
                <a:spcPts val="0"/>
              </a:spcBef>
              <a:spcAft>
                <a:spcPts val="0"/>
              </a:spcAft>
              <a:buSzPct val="85000"/>
              <a:buChar char="⚫"/>
            </a:pPr>
            <a:r>
              <a:rPr lang="en-US" sz="3600"/>
              <a:t>If the command is a shell built-in such as </a:t>
            </a:r>
            <a:r>
              <a:rPr i="1" lang="en-US" sz="3600"/>
              <a:t>echo</a:t>
            </a:r>
            <a:r>
              <a:rPr lang="en-US" sz="3600"/>
              <a:t> or </a:t>
            </a:r>
            <a:r>
              <a:rPr i="1" lang="en-US" sz="3600"/>
              <a:t>cd, </a:t>
            </a:r>
            <a:r>
              <a:rPr lang="en-US" sz="3600"/>
              <a:t> it is directly interpreted by the shell.</a:t>
            </a:r>
            <a:endParaRPr/>
          </a:p>
          <a:p>
            <a:pPr indent="-274320" lvl="0" marL="274320" rtl="0" algn="l">
              <a:spcBef>
                <a:spcPts val="558"/>
              </a:spcBef>
              <a:spcAft>
                <a:spcPts val="0"/>
              </a:spcAft>
              <a:buSzPct val="85000"/>
              <a:buChar char="⚫"/>
            </a:pPr>
            <a:r>
              <a:rPr lang="en-US" sz="3600"/>
              <a:t>If the command begins with a / </a:t>
            </a:r>
            <a:endParaRPr/>
          </a:p>
          <a:p>
            <a:pPr indent="-274320" lvl="1" marL="548640" rtl="0" algn="l">
              <a:spcBef>
                <a:spcPts val="434"/>
              </a:spcBef>
              <a:spcAft>
                <a:spcPts val="0"/>
              </a:spcAft>
              <a:buSzPct val="70000"/>
              <a:buChar char="⚪"/>
            </a:pPr>
            <a:r>
              <a:rPr lang="en-US"/>
              <a:t>shell assumes that the command is the absolute path name of an executable file</a:t>
            </a:r>
            <a:endParaRPr/>
          </a:p>
          <a:p>
            <a:pPr indent="-228600" lvl="2" marL="822960" rtl="0" algn="l">
              <a:spcBef>
                <a:spcPts val="372"/>
              </a:spcBef>
              <a:spcAft>
                <a:spcPts val="0"/>
              </a:spcAft>
              <a:buSzPct val="75000"/>
              <a:buChar char="⯍"/>
            </a:pPr>
            <a:r>
              <a:rPr lang="en-US"/>
              <a:t>E.g.   $/home/yuanlong/</a:t>
            </a:r>
            <a:r>
              <a:rPr b="1" lang="en-US"/>
              <a:t>start.sh</a:t>
            </a:r>
            <a:endParaRPr b="1"/>
          </a:p>
          <a:p>
            <a:pPr indent="-274320" lvl="1" marL="548640" rtl="0" algn="l">
              <a:spcBef>
                <a:spcPts val="434"/>
              </a:spcBef>
              <a:spcAft>
                <a:spcPts val="0"/>
              </a:spcAft>
              <a:buSzPct val="70000"/>
              <a:buChar char="⚪"/>
            </a:pPr>
            <a:r>
              <a:rPr lang="en-US"/>
              <a:t>error occurs if the executable is not found.</a:t>
            </a:r>
            <a:endParaRPr/>
          </a:p>
          <a:p>
            <a:pPr indent="-274320" lvl="0" marL="274320" rtl="0" algn="l">
              <a:spcBef>
                <a:spcPts val="558"/>
              </a:spcBef>
              <a:spcAft>
                <a:spcPts val="0"/>
              </a:spcAft>
              <a:buSzPct val="85000"/>
              <a:buChar char="⚫"/>
            </a:pPr>
            <a:r>
              <a:rPr lang="en-US" sz="3600"/>
              <a:t>If not built-in and not a full pathname</a:t>
            </a:r>
            <a:endParaRPr/>
          </a:p>
          <a:p>
            <a:pPr indent="-274320" lvl="1" marL="548640" rtl="0" algn="l">
              <a:spcBef>
                <a:spcPts val="434"/>
              </a:spcBef>
              <a:spcAft>
                <a:spcPts val="0"/>
              </a:spcAft>
              <a:buSzPct val="70000"/>
              <a:buChar char="⚪"/>
            </a:pPr>
            <a:r>
              <a:rPr lang="en-US"/>
              <a:t>shell searches the directories in the </a:t>
            </a:r>
            <a:r>
              <a:rPr b="1" lang="en-US"/>
              <a:t>PATH</a:t>
            </a:r>
            <a:endParaRPr/>
          </a:p>
          <a:p>
            <a:pPr indent="-274320" lvl="1" marL="548640" rtl="0" algn="l">
              <a:spcBef>
                <a:spcPts val="434"/>
              </a:spcBef>
              <a:spcAft>
                <a:spcPts val="0"/>
              </a:spcAft>
              <a:buSzPct val="70000"/>
              <a:buChar char="⚪"/>
            </a:pPr>
            <a:r>
              <a:rPr lang="en-US"/>
              <a:t>from left to right for the executable</a:t>
            </a:r>
            <a:endParaRPr/>
          </a:p>
          <a:p>
            <a:pPr indent="-228600" lvl="2" marL="822960" rtl="0" algn="l">
              <a:spcBef>
                <a:spcPts val="372"/>
              </a:spcBef>
              <a:spcAft>
                <a:spcPts val="0"/>
              </a:spcAft>
              <a:buSzPct val="75000"/>
              <a:buChar char="⯍"/>
            </a:pPr>
            <a:r>
              <a:rPr lang="en-US"/>
              <a:t>E.g. $echo  $PATH</a:t>
            </a:r>
            <a:endParaRPr/>
          </a:p>
          <a:p>
            <a:pPr indent="-228600" lvl="2" marL="822960" rtl="0" algn="l">
              <a:spcBef>
                <a:spcPts val="372"/>
              </a:spcBef>
              <a:spcAft>
                <a:spcPts val="0"/>
              </a:spcAft>
              <a:buSzPct val="75000"/>
              <a:buChar char="⯍"/>
            </a:pPr>
            <a:r>
              <a:rPr b="1" lang="en-US"/>
              <a:t>        /usr/local/sbin</a:t>
            </a:r>
            <a:r>
              <a:rPr b="1" lang="en-US">
                <a:solidFill>
                  <a:srgbClr val="C00000"/>
                </a:solidFill>
              </a:rPr>
              <a:t>:</a:t>
            </a:r>
            <a:r>
              <a:rPr b="1" lang="en-US"/>
              <a:t>/usr/local/bin</a:t>
            </a:r>
            <a:r>
              <a:rPr b="1" lang="en-US">
                <a:solidFill>
                  <a:srgbClr val="C00000"/>
                </a:solidFill>
              </a:rPr>
              <a:t>:</a:t>
            </a:r>
            <a:r>
              <a:rPr b="1" lang="en-US"/>
              <a:t>/usr/sbin</a:t>
            </a:r>
            <a:r>
              <a:rPr b="1" lang="en-US">
                <a:solidFill>
                  <a:srgbClr val="C00000"/>
                </a:solidFill>
              </a:rPr>
              <a:t>:</a:t>
            </a:r>
            <a:r>
              <a:rPr b="1" lang="en-US"/>
              <a:t>/usr/bin</a:t>
            </a:r>
            <a:endParaRPr/>
          </a:p>
          <a:p>
            <a:pPr indent="-274320" lvl="0" marL="274320" rtl="0" algn="l">
              <a:spcBef>
                <a:spcPts val="558"/>
              </a:spcBef>
              <a:spcAft>
                <a:spcPts val="0"/>
              </a:spcAft>
              <a:buSzPct val="85000"/>
              <a:buChar char="⚫"/>
            </a:pPr>
            <a:r>
              <a:rPr lang="en-US" sz="3600"/>
              <a:t>Current working directory may not be in PATH </a:t>
            </a:r>
            <a:endParaRPr/>
          </a:p>
          <a:p>
            <a:pPr indent="-140462" lvl="0" marL="274320" rtl="0" algn="l">
              <a:spcBef>
                <a:spcPts val="496"/>
              </a:spcBef>
              <a:spcAft>
                <a:spcPts val="0"/>
              </a:spcAft>
              <a:buSzPct val="8500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23"/>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7A9798"/>
              </a:buClr>
              <a:buSzPts val="3300"/>
              <a:buFont typeface="Georgia"/>
              <a:buNone/>
            </a:pPr>
            <a:r>
              <a:rPr lang="en-US"/>
              <a:t>PATH variable</a:t>
            </a:r>
            <a:endParaRPr/>
          </a:p>
        </p:txBody>
      </p:sp>
      <p:sp>
        <p:nvSpPr>
          <p:cNvPr id="268" name="Google Shape;268;p23"/>
          <p:cNvSpPr txBox="1"/>
          <p:nvPr>
            <p:ph idx="11" type="ftr"/>
          </p:nvPr>
        </p:nvSpPr>
        <p:spPr>
          <a:xfrm>
            <a:off x="304800" y="6410848"/>
            <a:ext cx="3581400" cy="36576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CSC3320 System Level Programming</a:t>
            </a:r>
            <a:endParaRPr/>
          </a:p>
        </p:txBody>
      </p:sp>
      <p:sp>
        <p:nvSpPr>
          <p:cNvPr id="269" name="Google Shape;269;p23"/>
          <p:cNvSpPr txBox="1"/>
          <p:nvPr>
            <p:ph idx="12" type="sldNum"/>
          </p:nvPr>
        </p:nvSpPr>
        <p:spPr>
          <a:xfrm>
            <a:off x="4361688" y="1026372"/>
            <a:ext cx="457200" cy="441325"/>
          </a:xfrm>
          <a:prstGeom prst="rect">
            <a:avLst/>
          </a:prstGeom>
          <a:noFill/>
          <a:ln>
            <a:noFill/>
          </a:ln>
        </p:spPr>
        <p:txBody>
          <a:bodyPr anchorCtr="0" anchor="ctr" bIns="45700" lIns="45700" spcFirstLastPara="1" rIns="45700" wrap="square" tIns="45700">
            <a:normAutofit/>
          </a:bodyPr>
          <a:lstStyle/>
          <a:p>
            <a:pPr indent="0" lvl="0" marL="0" rtl="0" algn="ctr">
              <a:spcBef>
                <a:spcPts val="0"/>
              </a:spcBef>
              <a:spcAft>
                <a:spcPts val="0"/>
              </a:spcAft>
              <a:buNone/>
            </a:pPr>
            <a:fld id="{00000000-1234-1234-1234-123412341234}" type="slidenum">
              <a:rPr lang="en-US"/>
              <a:t>‹#›</a:t>
            </a:fld>
            <a:endParaRPr/>
          </a:p>
        </p:txBody>
      </p:sp>
      <p:sp>
        <p:nvSpPr>
          <p:cNvPr id="270" name="Google Shape;270;p23"/>
          <p:cNvSpPr txBox="1"/>
          <p:nvPr>
            <p:ph idx="1" type="body"/>
          </p:nvPr>
        </p:nvSpPr>
        <p:spPr>
          <a:xfrm>
            <a:off x="301752" y="1527048"/>
            <a:ext cx="8503920" cy="457200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380"/>
              <a:buChar char="⚫"/>
            </a:pPr>
            <a:r>
              <a:rPr lang="en-US" sz="2800"/>
              <a:t>If PATH is empty or is not set, only the current working directory is searched for the executable.</a:t>
            </a:r>
            <a:endParaRPr/>
          </a:p>
          <a:p>
            <a:pPr indent="-274320" lvl="0" marL="274320" rtl="0" algn="l">
              <a:spcBef>
                <a:spcPts val="560"/>
              </a:spcBef>
              <a:spcAft>
                <a:spcPts val="0"/>
              </a:spcAft>
              <a:buSzPts val="2380"/>
              <a:buChar char="⚫"/>
            </a:pPr>
            <a:r>
              <a:rPr lang="en-US" sz="2800"/>
              <a:t>Append new directory to PATH</a:t>
            </a:r>
            <a:endParaRPr/>
          </a:p>
          <a:p>
            <a:pPr indent="-274320" lvl="1" marL="548640" rtl="0" algn="l">
              <a:spcBef>
                <a:spcPts val="480"/>
              </a:spcBef>
              <a:spcAft>
                <a:spcPts val="0"/>
              </a:spcAft>
              <a:buSzPts val="1680"/>
              <a:buChar char="⚪"/>
            </a:pPr>
            <a:r>
              <a:rPr lang="en-US" sz="2400"/>
              <a:t>E.g.  Append /home/ylong4/csc3320 to PATH</a:t>
            </a:r>
            <a:endParaRPr/>
          </a:p>
        </p:txBody>
      </p:sp>
      <p:sp>
        <p:nvSpPr>
          <p:cNvPr id="271" name="Google Shape;271;p23"/>
          <p:cNvSpPr/>
          <p:nvPr/>
        </p:nvSpPr>
        <p:spPr>
          <a:xfrm>
            <a:off x="4114800" y="-1010644"/>
            <a:ext cx="4572000" cy="646331"/>
          </a:xfrm>
          <a:prstGeom prst="rect">
            <a:avLst/>
          </a:prstGeom>
          <a:noFill/>
          <a:ln>
            <a:noFill/>
          </a:ln>
        </p:spPr>
        <p:txBody>
          <a:bodyPr anchorCtr="0" anchor="t" bIns="45700" lIns="91425" spcFirstLastPara="1" rIns="91425" wrap="square" tIns="45700">
            <a:noAutofit/>
          </a:bodyPr>
          <a:lstStyle/>
          <a:p>
            <a:pPr indent="0" lvl="1" marL="457200" marR="0" rtl="0" algn="l">
              <a:spcBef>
                <a:spcPts val="0"/>
              </a:spcBef>
              <a:spcAft>
                <a:spcPts val="0"/>
              </a:spcAft>
              <a:buNone/>
            </a:pPr>
            <a:r>
              <a:rPr b="0" i="0" lang="en-US" sz="1800" u="none" cap="none" strike="noStrike">
                <a:solidFill>
                  <a:schemeClr val="dk1"/>
                </a:solidFill>
                <a:latin typeface="Georgia"/>
                <a:ea typeface="Georgia"/>
                <a:cs typeface="Georgia"/>
                <a:sym typeface="Georgia"/>
              </a:rPr>
              <a:t>PATH=/home/ylong4/csc3320</a:t>
            </a:r>
            <a:r>
              <a:rPr b="1" i="0" lang="en-US" sz="1800" u="none" cap="none" strike="noStrike">
                <a:solidFill>
                  <a:srgbClr val="FF0000"/>
                </a:solidFill>
                <a:latin typeface="Georgia"/>
                <a:ea typeface="Georgia"/>
                <a:cs typeface="Georgia"/>
                <a:sym typeface="Georgia"/>
              </a:rPr>
              <a:t>:</a:t>
            </a:r>
            <a:r>
              <a:rPr b="0" i="0" lang="en-US" sz="1800" u="none" cap="none" strike="noStrike">
                <a:solidFill>
                  <a:schemeClr val="dk1"/>
                </a:solidFill>
                <a:latin typeface="Georgia"/>
                <a:ea typeface="Georgia"/>
                <a:cs typeface="Georgia"/>
                <a:sym typeface="Georgia"/>
              </a:rPr>
              <a:t>$PATH</a:t>
            </a:r>
            <a:endParaRPr/>
          </a:p>
        </p:txBody>
      </p:sp>
      <p:sp>
        <p:nvSpPr>
          <p:cNvPr id="272" name="Google Shape;272;p23"/>
          <p:cNvSpPr/>
          <p:nvPr/>
        </p:nvSpPr>
        <p:spPr>
          <a:xfrm>
            <a:off x="762000" y="3810000"/>
            <a:ext cx="7709916" cy="2308324"/>
          </a:xfrm>
          <a:prstGeom prst="rect">
            <a:avLst/>
          </a:prstGeom>
          <a:solidFill>
            <a:srgbClr val="F2F2F2"/>
          </a:solidFill>
          <a:ln cap="flat" cmpd="sng" w="11425">
            <a:solidFill>
              <a:schemeClr val="dk1"/>
            </a:solidFill>
            <a:prstDash val="dash"/>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a:t>
            </a:r>
            <a:r>
              <a:rPr b="1" lang="en-US" sz="1800">
                <a:solidFill>
                  <a:schemeClr val="dk1"/>
                </a:solidFill>
                <a:latin typeface="Courier New"/>
                <a:ea typeface="Courier New"/>
                <a:cs typeface="Courier New"/>
                <a:sym typeface="Courier New"/>
              </a:rPr>
              <a:t>echo</a:t>
            </a:r>
            <a:r>
              <a:rPr b="1" lang="en-US" sz="1800">
                <a:solidFill>
                  <a:srgbClr val="FF0000"/>
                </a:solidFill>
                <a:latin typeface="Courier New"/>
                <a:ea typeface="Courier New"/>
                <a:cs typeface="Courier New"/>
                <a:sym typeface="Courier New"/>
              </a:rPr>
              <a:t> </a:t>
            </a:r>
            <a:r>
              <a:rPr b="1" lang="en-US" sz="1800">
                <a:solidFill>
                  <a:srgbClr val="0070C0"/>
                </a:solidFill>
                <a:latin typeface="Courier New"/>
                <a:ea typeface="Courier New"/>
                <a:cs typeface="Courier New"/>
                <a:sym typeface="Courier New"/>
              </a:rPr>
              <a:t>$PATH</a:t>
            </a:r>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/usr/local/sbin:/usr/local/bin:/usr/sbin:/usr/bin:/sbin:/bin:/usr/games:/usr/local/games:/snap/bin</a:t>
            </a:r>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a:t>
            </a:r>
            <a:r>
              <a:rPr b="1" lang="en-US" sz="1800">
                <a:solidFill>
                  <a:schemeClr val="dk1"/>
                </a:solidFill>
                <a:latin typeface="Courier New"/>
                <a:ea typeface="Courier New"/>
                <a:cs typeface="Courier New"/>
                <a:sym typeface="Courier New"/>
              </a:rPr>
              <a:t>PATH</a:t>
            </a:r>
            <a:r>
              <a:rPr b="1" lang="en-US" sz="1800">
                <a:solidFill>
                  <a:srgbClr val="FF0000"/>
                </a:solidFill>
                <a:latin typeface="Courier New"/>
                <a:ea typeface="Courier New"/>
                <a:cs typeface="Courier New"/>
                <a:sym typeface="Courier New"/>
              </a:rPr>
              <a:t>=</a:t>
            </a:r>
            <a:r>
              <a:rPr b="1" lang="en-US" sz="1800">
                <a:solidFill>
                  <a:srgbClr val="7030A0"/>
                </a:solidFill>
                <a:latin typeface="Courier New"/>
                <a:ea typeface="Courier New"/>
                <a:cs typeface="Courier New"/>
                <a:sym typeface="Courier New"/>
              </a:rPr>
              <a:t>/home/ylong4/csc3320</a:t>
            </a:r>
            <a:r>
              <a:rPr b="1" lang="en-US" sz="1800">
                <a:solidFill>
                  <a:srgbClr val="FF0000"/>
                </a:solidFill>
                <a:latin typeface="Courier New"/>
                <a:ea typeface="Courier New"/>
                <a:cs typeface="Courier New"/>
                <a:sym typeface="Courier New"/>
              </a:rPr>
              <a:t>:$</a:t>
            </a:r>
            <a:r>
              <a:rPr b="1" lang="en-US" sz="1800">
                <a:solidFill>
                  <a:srgbClr val="0070C0"/>
                </a:solidFill>
                <a:latin typeface="Courier New"/>
                <a:ea typeface="Courier New"/>
                <a:cs typeface="Courier New"/>
                <a:sym typeface="Courier New"/>
              </a:rPr>
              <a:t>PATH</a:t>
            </a:r>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a:t>
            </a:r>
            <a:r>
              <a:rPr b="1" lang="en-US" sz="1800">
                <a:solidFill>
                  <a:schemeClr val="dk1"/>
                </a:solidFill>
                <a:latin typeface="Courier New"/>
                <a:ea typeface="Courier New"/>
                <a:cs typeface="Courier New"/>
                <a:sym typeface="Courier New"/>
              </a:rPr>
              <a:t>echo</a:t>
            </a:r>
            <a:r>
              <a:rPr b="1" lang="en-US" sz="1800">
                <a:solidFill>
                  <a:srgbClr val="FF0000"/>
                </a:solidFill>
                <a:latin typeface="Courier New"/>
                <a:ea typeface="Courier New"/>
                <a:cs typeface="Courier New"/>
                <a:sym typeface="Courier New"/>
              </a:rPr>
              <a:t> </a:t>
            </a:r>
            <a:r>
              <a:rPr b="1" lang="en-US" sz="1800">
                <a:solidFill>
                  <a:srgbClr val="0070C0"/>
                </a:solidFill>
                <a:latin typeface="Courier New"/>
                <a:ea typeface="Courier New"/>
                <a:cs typeface="Courier New"/>
                <a:sym typeface="Courier New"/>
              </a:rPr>
              <a:t>$PATH</a:t>
            </a:r>
            <a:endParaRPr/>
          </a:p>
          <a:p>
            <a:pPr indent="0" lvl="0" marL="0" marR="0" rtl="0" algn="l">
              <a:spcBef>
                <a:spcPts val="0"/>
              </a:spcBef>
              <a:spcAft>
                <a:spcPts val="0"/>
              </a:spcAft>
              <a:buNone/>
            </a:pPr>
            <a:r>
              <a:rPr lang="en-US" sz="1800">
                <a:solidFill>
                  <a:srgbClr val="7030A0"/>
                </a:solidFill>
                <a:latin typeface="Courier New"/>
                <a:ea typeface="Courier New"/>
                <a:cs typeface="Courier New"/>
                <a:sym typeface="Courier New"/>
              </a:rPr>
              <a:t>/home/ylong4/csc3320:</a:t>
            </a:r>
            <a:r>
              <a:rPr lang="en-US" sz="1800">
                <a:solidFill>
                  <a:schemeClr val="dk1"/>
                </a:solidFill>
                <a:latin typeface="Courier New"/>
                <a:ea typeface="Courier New"/>
                <a:cs typeface="Courier New"/>
                <a:sym typeface="Courier New"/>
              </a:rPr>
              <a:t>/usr/local/sbin:/usr/local/bin:/usr/sbin:/usr/bin:/sbin:/bin:/usr/games:/usr/local/games:/snap/bin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24"/>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7A9798"/>
              </a:buClr>
              <a:buSzPts val="3300"/>
              <a:buFont typeface="Georgia"/>
              <a:buNone/>
            </a:pPr>
            <a:r>
              <a:rPr lang="en-US"/>
              <a:t>Shell Programs/Scripts</a:t>
            </a:r>
            <a:endParaRPr/>
          </a:p>
        </p:txBody>
      </p:sp>
      <p:sp>
        <p:nvSpPr>
          <p:cNvPr id="279" name="Google Shape;279;p24"/>
          <p:cNvSpPr txBox="1"/>
          <p:nvPr>
            <p:ph idx="11" type="ftr"/>
          </p:nvPr>
        </p:nvSpPr>
        <p:spPr>
          <a:xfrm>
            <a:off x="304800" y="6410848"/>
            <a:ext cx="3581400" cy="36576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CSC3320 System Level Programming</a:t>
            </a:r>
            <a:endParaRPr/>
          </a:p>
        </p:txBody>
      </p:sp>
      <p:sp>
        <p:nvSpPr>
          <p:cNvPr id="280" name="Google Shape;280;p24"/>
          <p:cNvSpPr txBox="1"/>
          <p:nvPr>
            <p:ph idx="12" type="sldNum"/>
          </p:nvPr>
        </p:nvSpPr>
        <p:spPr>
          <a:xfrm>
            <a:off x="4361688" y="1026372"/>
            <a:ext cx="457200" cy="441325"/>
          </a:xfrm>
          <a:prstGeom prst="rect">
            <a:avLst/>
          </a:prstGeom>
          <a:noFill/>
          <a:ln>
            <a:noFill/>
          </a:ln>
        </p:spPr>
        <p:txBody>
          <a:bodyPr anchorCtr="0" anchor="ctr" bIns="45700" lIns="45700" spcFirstLastPara="1" rIns="45700" wrap="square" tIns="45700">
            <a:normAutofit/>
          </a:bodyPr>
          <a:lstStyle/>
          <a:p>
            <a:pPr indent="0" lvl="0" marL="0" rtl="0" algn="ctr">
              <a:spcBef>
                <a:spcPts val="0"/>
              </a:spcBef>
              <a:spcAft>
                <a:spcPts val="0"/>
              </a:spcAft>
              <a:buNone/>
            </a:pPr>
            <a:fld id="{00000000-1234-1234-1234-123412341234}" type="slidenum">
              <a:rPr lang="en-US"/>
              <a:t>‹#›</a:t>
            </a:fld>
            <a:endParaRPr/>
          </a:p>
        </p:txBody>
      </p:sp>
      <p:sp>
        <p:nvSpPr>
          <p:cNvPr id="281" name="Google Shape;281;p24"/>
          <p:cNvSpPr txBox="1"/>
          <p:nvPr>
            <p:ph idx="1" type="body"/>
          </p:nvPr>
        </p:nvSpPr>
        <p:spPr>
          <a:xfrm>
            <a:off x="301752" y="1527048"/>
            <a:ext cx="8503920" cy="4572000"/>
          </a:xfrm>
          <a:prstGeom prst="rect">
            <a:avLst/>
          </a:prstGeom>
          <a:noFill/>
          <a:ln>
            <a:noFill/>
          </a:ln>
        </p:spPr>
        <p:txBody>
          <a:bodyPr anchorCtr="0" anchor="t" bIns="45700" lIns="91425" spcFirstLastPara="1" rIns="91425" wrap="square" tIns="45700">
            <a:normAutofit fontScale="92500" lnSpcReduction="10000"/>
          </a:bodyPr>
          <a:lstStyle/>
          <a:p>
            <a:pPr indent="-274320" lvl="0" marL="274320" rtl="0" algn="l">
              <a:spcBef>
                <a:spcPts val="0"/>
              </a:spcBef>
              <a:spcAft>
                <a:spcPts val="0"/>
              </a:spcAft>
              <a:buSzPct val="85000"/>
              <a:buChar char="⚫"/>
            </a:pPr>
            <a:r>
              <a:rPr lang="en-US"/>
              <a:t>Shell commands may be stored in a text file for execution</a:t>
            </a:r>
            <a:endParaRPr/>
          </a:p>
          <a:p>
            <a:pPr indent="-274319" lvl="1" marL="548640" rtl="0" algn="l">
              <a:spcBef>
                <a:spcPts val="518"/>
              </a:spcBef>
              <a:spcAft>
                <a:spcPts val="0"/>
              </a:spcAft>
              <a:buSzPct val="70000"/>
              <a:buChar char="⚪"/>
            </a:pPr>
            <a:r>
              <a:rPr lang="en-US"/>
              <a:t>E.g. start.sh, try.csh, example.ksh</a:t>
            </a:r>
            <a:endParaRPr/>
          </a:p>
          <a:p>
            <a:pPr indent="-274320" lvl="0" marL="274320" rtl="0" algn="l">
              <a:spcBef>
                <a:spcPts val="592"/>
              </a:spcBef>
              <a:spcAft>
                <a:spcPts val="0"/>
              </a:spcAft>
              <a:buSzPct val="85000"/>
              <a:buChar char="⚫"/>
            </a:pPr>
            <a:r>
              <a:rPr lang="en-US"/>
              <a:t>Use the </a:t>
            </a:r>
            <a:r>
              <a:rPr i="1" lang="en-US"/>
              <a:t>chmod</a:t>
            </a:r>
            <a:r>
              <a:rPr lang="en-US"/>
              <a:t> utility to set execute permissions on the file</a:t>
            </a:r>
            <a:endParaRPr/>
          </a:p>
          <a:p>
            <a:pPr indent="-274319" lvl="1" marL="548640" rtl="0" algn="l">
              <a:spcBef>
                <a:spcPts val="518"/>
              </a:spcBef>
              <a:spcAft>
                <a:spcPts val="0"/>
              </a:spcAft>
              <a:buSzPct val="70000"/>
              <a:buChar char="⚪"/>
            </a:pPr>
            <a:r>
              <a:rPr lang="en-US"/>
              <a:t> </a:t>
            </a:r>
            <a:r>
              <a:rPr lang="en-US">
                <a:solidFill>
                  <a:srgbClr val="C00000"/>
                </a:solidFill>
              </a:rPr>
              <a:t>chmod </a:t>
            </a:r>
            <a:r>
              <a:rPr lang="en-US"/>
              <a:t>   </a:t>
            </a:r>
            <a:r>
              <a:rPr b="1" lang="en-US"/>
              <a:t>a+x</a:t>
            </a:r>
            <a:r>
              <a:rPr lang="en-US"/>
              <a:t>   shellScriptName </a:t>
            </a:r>
            <a:endParaRPr/>
          </a:p>
          <a:p>
            <a:pPr indent="-274320" lvl="0" marL="274320" rtl="0" algn="l">
              <a:spcBef>
                <a:spcPts val="592"/>
              </a:spcBef>
              <a:spcAft>
                <a:spcPts val="0"/>
              </a:spcAft>
              <a:buSzPct val="85000"/>
              <a:buChar char="⚫"/>
            </a:pPr>
            <a:r>
              <a:rPr lang="en-US"/>
              <a:t>Executing it by simply typing the file name</a:t>
            </a:r>
            <a:endParaRPr/>
          </a:p>
          <a:p>
            <a:pPr indent="-274319" lvl="1" marL="548640" rtl="0" algn="l">
              <a:spcBef>
                <a:spcPts val="518"/>
              </a:spcBef>
              <a:spcAft>
                <a:spcPts val="0"/>
              </a:spcAft>
              <a:buSzPct val="70000"/>
              <a:buChar char="⚪"/>
            </a:pPr>
            <a:r>
              <a:rPr b="1" lang="en-US">
                <a:solidFill>
                  <a:srgbClr val="C00000"/>
                </a:solidFill>
              </a:rPr>
              <a:t>./</a:t>
            </a:r>
            <a:r>
              <a:rPr lang="en-US"/>
              <a:t>shellScriptName</a:t>
            </a:r>
            <a:endParaRPr/>
          </a:p>
          <a:p>
            <a:pPr indent="-274320" lvl="0" marL="274320" rtl="0" algn="l">
              <a:spcBef>
                <a:spcPts val="592"/>
              </a:spcBef>
              <a:spcAft>
                <a:spcPts val="0"/>
              </a:spcAft>
              <a:buSzPct val="85000"/>
              <a:buChar char="⚫"/>
            </a:pPr>
            <a:r>
              <a:rPr lang="en-US"/>
              <a:t>When a script runs, the system determines which shell to use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25"/>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7A9798"/>
              </a:buClr>
              <a:buSzPts val="3300"/>
              <a:buFont typeface="Georgia"/>
              <a:buNone/>
            </a:pPr>
            <a:r>
              <a:rPr lang="en-US"/>
              <a:t>Shell Programs/Scripts</a:t>
            </a:r>
            <a:endParaRPr/>
          </a:p>
        </p:txBody>
      </p:sp>
      <p:sp>
        <p:nvSpPr>
          <p:cNvPr id="288" name="Google Shape;288;p25"/>
          <p:cNvSpPr txBox="1"/>
          <p:nvPr>
            <p:ph idx="11" type="ftr"/>
          </p:nvPr>
        </p:nvSpPr>
        <p:spPr>
          <a:xfrm>
            <a:off x="304800" y="6410848"/>
            <a:ext cx="3581400" cy="36576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CSC3320 System Level Programming</a:t>
            </a:r>
            <a:endParaRPr/>
          </a:p>
        </p:txBody>
      </p:sp>
      <p:sp>
        <p:nvSpPr>
          <p:cNvPr id="289" name="Google Shape;289;p25"/>
          <p:cNvSpPr txBox="1"/>
          <p:nvPr>
            <p:ph idx="12" type="sldNum"/>
          </p:nvPr>
        </p:nvSpPr>
        <p:spPr>
          <a:xfrm>
            <a:off x="4361688" y="1026372"/>
            <a:ext cx="457200" cy="441325"/>
          </a:xfrm>
          <a:prstGeom prst="rect">
            <a:avLst/>
          </a:prstGeom>
          <a:noFill/>
          <a:ln>
            <a:noFill/>
          </a:ln>
        </p:spPr>
        <p:txBody>
          <a:bodyPr anchorCtr="0" anchor="ctr" bIns="45700" lIns="45700" spcFirstLastPara="1" rIns="45700" wrap="square" tIns="45700">
            <a:normAutofit/>
          </a:bodyPr>
          <a:lstStyle/>
          <a:p>
            <a:pPr indent="0" lvl="0" marL="0" rtl="0" algn="ctr">
              <a:spcBef>
                <a:spcPts val="0"/>
              </a:spcBef>
              <a:spcAft>
                <a:spcPts val="0"/>
              </a:spcAft>
              <a:buNone/>
            </a:pPr>
            <a:fld id="{00000000-1234-1234-1234-123412341234}" type="slidenum">
              <a:rPr lang="en-US"/>
              <a:t>‹#›</a:t>
            </a:fld>
            <a:endParaRPr/>
          </a:p>
        </p:txBody>
      </p:sp>
      <p:sp>
        <p:nvSpPr>
          <p:cNvPr id="290" name="Google Shape;290;p25"/>
          <p:cNvSpPr txBox="1"/>
          <p:nvPr>
            <p:ph idx="1" type="body"/>
          </p:nvPr>
        </p:nvSpPr>
        <p:spPr>
          <a:xfrm>
            <a:off x="301752" y="1527048"/>
            <a:ext cx="8503920" cy="457200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720"/>
              <a:buChar char="⚫"/>
            </a:pPr>
            <a:r>
              <a:rPr lang="en-US"/>
              <a:t>To determine which shell:</a:t>
            </a:r>
            <a:endParaRPr/>
          </a:p>
          <a:p>
            <a:pPr indent="-274319" lvl="1" marL="548640" rtl="0" algn="l">
              <a:spcBef>
                <a:spcPts val="560"/>
              </a:spcBef>
              <a:spcAft>
                <a:spcPts val="0"/>
              </a:spcAft>
              <a:buSzPts val="1960"/>
              <a:buChar char="⚪"/>
            </a:pPr>
            <a:r>
              <a:rPr lang="en-US"/>
              <a:t>if the first line of the script is a pound sign (#)‏</a:t>
            </a:r>
            <a:endParaRPr/>
          </a:p>
          <a:p>
            <a:pPr indent="-228600" lvl="2" marL="822960" rtl="0" algn="l">
              <a:spcBef>
                <a:spcPts val="480"/>
              </a:spcBef>
              <a:spcAft>
                <a:spcPts val="0"/>
              </a:spcAft>
              <a:buSzPts val="1800"/>
              <a:buChar char="⯍"/>
            </a:pPr>
            <a:r>
              <a:rPr lang="en-US"/>
              <a:t>then the script is interpreted by the current shell</a:t>
            </a:r>
            <a:endParaRPr/>
          </a:p>
          <a:p>
            <a:pPr indent="-274319" lvl="1" marL="548640" rtl="0" algn="l">
              <a:spcBef>
                <a:spcPts val="560"/>
              </a:spcBef>
              <a:spcAft>
                <a:spcPts val="0"/>
              </a:spcAft>
              <a:buSzPts val="1960"/>
              <a:buChar char="⚪"/>
            </a:pPr>
            <a:r>
              <a:rPr lang="en-US"/>
              <a:t>if the first line of the script is of the form</a:t>
            </a:r>
            <a:endParaRPr/>
          </a:p>
          <a:p>
            <a:pPr indent="-228600" lvl="2" marL="822960" rtl="0" algn="l">
              <a:spcBef>
                <a:spcPts val="480"/>
              </a:spcBef>
              <a:spcAft>
                <a:spcPts val="0"/>
              </a:spcAft>
              <a:buSzPts val="1800"/>
              <a:buChar char="⯍"/>
            </a:pPr>
            <a:r>
              <a:rPr lang="en-US"/>
              <a:t>    </a:t>
            </a:r>
            <a:r>
              <a:rPr b="1" lang="en-US"/>
              <a:t>	#!</a:t>
            </a:r>
            <a:r>
              <a:rPr lang="en-US">
                <a:solidFill>
                  <a:srgbClr val="C00000"/>
                </a:solidFill>
              </a:rPr>
              <a:t>/bin/sh </a:t>
            </a:r>
            <a:r>
              <a:rPr lang="en-US"/>
              <a:t>or </a:t>
            </a:r>
            <a:r>
              <a:rPr b="1" lang="en-US"/>
              <a:t>#!</a:t>
            </a:r>
            <a:r>
              <a:rPr lang="en-US"/>
              <a:t>/</a:t>
            </a:r>
            <a:r>
              <a:rPr lang="en-US">
                <a:solidFill>
                  <a:srgbClr val="C00000"/>
                </a:solidFill>
              </a:rPr>
              <a:t>bin/ksh </a:t>
            </a:r>
            <a:r>
              <a:rPr lang="en-US"/>
              <a:t>etc or </a:t>
            </a:r>
            <a:r>
              <a:rPr b="1" lang="en-US"/>
              <a:t>#!</a:t>
            </a:r>
            <a:r>
              <a:rPr lang="en-US">
                <a:solidFill>
                  <a:srgbClr val="C00000"/>
                </a:solidFill>
              </a:rPr>
              <a:t>/bin/bash</a:t>
            </a:r>
            <a:endParaRPr/>
          </a:p>
          <a:p>
            <a:pPr indent="-228600" lvl="2" marL="822960" rtl="0" algn="l">
              <a:spcBef>
                <a:spcPts val="480"/>
              </a:spcBef>
              <a:spcAft>
                <a:spcPts val="0"/>
              </a:spcAft>
              <a:buSzPts val="1800"/>
              <a:buChar char="⯍"/>
            </a:pPr>
            <a:r>
              <a:rPr lang="en-US"/>
              <a:t>then the appropriate shell is used to interpret the script</a:t>
            </a:r>
            <a:endParaRPr/>
          </a:p>
          <a:p>
            <a:pPr indent="-274319" lvl="1" marL="548640" rtl="0" algn="l">
              <a:spcBef>
                <a:spcPts val="560"/>
              </a:spcBef>
              <a:spcAft>
                <a:spcPts val="0"/>
              </a:spcAft>
              <a:buSzPts val="1960"/>
              <a:buChar char="⚪"/>
            </a:pPr>
            <a:r>
              <a:rPr lang="en-US"/>
              <a:t>else the script is interpreted by the Bourne shell</a:t>
            </a:r>
            <a:endParaRPr/>
          </a:p>
          <a:p>
            <a:pPr indent="-274320" lvl="0" marL="274320" rtl="0" algn="l">
              <a:spcBef>
                <a:spcPts val="640"/>
              </a:spcBef>
              <a:spcAft>
                <a:spcPts val="0"/>
              </a:spcAft>
              <a:buSzPts val="2720"/>
              <a:buChar char="⚫"/>
            </a:pPr>
            <a:r>
              <a:rPr lang="en-US"/>
              <a:t>Note: pound sign on 1st column in any other line implies a comment line</a:t>
            </a:r>
            <a:endParaRPr/>
          </a:p>
          <a:p>
            <a:pPr indent="-101600" lvl="0" marL="274320" rtl="0" algn="l">
              <a:spcBef>
                <a:spcPts val="640"/>
              </a:spcBef>
              <a:spcAft>
                <a:spcPts val="0"/>
              </a:spcAft>
              <a:buSzPts val="2720"/>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26"/>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7A9798"/>
              </a:buClr>
              <a:buSzPts val="3300"/>
              <a:buFont typeface="Georgia"/>
              <a:buNone/>
            </a:pPr>
            <a:r>
              <a:rPr lang="en-US"/>
              <a:t>Example of Shell Script</a:t>
            </a:r>
            <a:endParaRPr/>
          </a:p>
        </p:txBody>
      </p:sp>
      <p:sp>
        <p:nvSpPr>
          <p:cNvPr id="297" name="Google Shape;297;p26"/>
          <p:cNvSpPr txBox="1"/>
          <p:nvPr>
            <p:ph idx="11" type="ftr"/>
          </p:nvPr>
        </p:nvSpPr>
        <p:spPr>
          <a:xfrm>
            <a:off x="304800" y="6410848"/>
            <a:ext cx="3581400" cy="36576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CSC3320 System Level Programming</a:t>
            </a:r>
            <a:endParaRPr/>
          </a:p>
        </p:txBody>
      </p:sp>
      <p:sp>
        <p:nvSpPr>
          <p:cNvPr id="298" name="Google Shape;298;p26"/>
          <p:cNvSpPr txBox="1"/>
          <p:nvPr>
            <p:ph idx="12" type="sldNum"/>
          </p:nvPr>
        </p:nvSpPr>
        <p:spPr>
          <a:xfrm>
            <a:off x="4361688" y="1026372"/>
            <a:ext cx="457200" cy="441325"/>
          </a:xfrm>
          <a:prstGeom prst="rect">
            <a:avLst/>
          </a:prstGeom>
          <a:noFill/>
          <a:ln>
            <a:noFill/>
          </a:ln>
        </p:spPr>
        <p:txBody>
          <a:bodyPr anchorCtr="0" anchor="ctr" bIns="45700" lIns="45700" spcFirstLastPara="1" rIns="45700" wrap="square" tIns="45700">
            <a:normAutofit/>
          </a:bodyPr>
          <a:lstStyle/>
          <a:p>
            <a:pPr indent="0" lvl="0" marL="0" rtl="0" algn="ctr">
              <a:spcBef>
                <a:spcPts val="0"/>
              </a:spcBef>
              <a:spcAft>
                <a:spcPts val="0"/>
              </a:spcAft>
              <a:buNone/>
            </a:pPr>
            <a:fld id="{00000000-1234-1234-1234-123412341234}" type="slidenum">
              <a:rPr lang="en-US"/>
              <a:t>‹#›</a:t>
            </a:fld>
            <a:endParaRPr/>
          </a:p>
        </p:txBody>
      </p:sp>
      <p:sp>
        <p:nvSpPr>
          <p:cNvPr id="299" name="Google Shape;299;p26"/>
          <p:cNvSpPr/>
          <p:nvPr/>
        </p:nvSpPr>
        <p:spPr>
          <a:xfrm>
            <a:off x="506730" y="1752600"/>
            <a:ext cx="7709916" cy="1631216"/>
          </a:xfrm>
          <a:prstGeom prst="rect">
            <a:avLst/>
          </a:prstGeom>
          <a:solidFill>
            <a:srgbClr val="F2F2F2"/>
          </a:solidFill>
          <a:ln cap="flat" cmpd="sng" w="11425">
            <a:solidFill>
              <a:schemeClr val="dk1"/>
            </a:solidFill>
            <a:prstDash val="dash"/>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dk1"/>
                </a:solidFill>
                <a:latin typeface="Courier"/>
                <a:ea typeface="Courier"/>
                <a:cs typeface="Courier"/>
                <a:sym typeface="Courier"/>
              </a:rPr>
              <a:t>$</a:t>
            </a:r>
            <a:r>
              <a:rPr b="1" lang="en-US" sz="2000">
                <a:solidFill>
                  <a:srgbClr val="C00000"/>
                </a:solidFill>
                <a:latin typeface="Courier"/>
                <a:ea typeface="Courier"/>
                <a:cs typeface="Courier"/>
                <a:sym typeface="Courier"/>
              </a:rPr>
              <a:t>cat start.sh</a:t>
            </a:r>
            <a:endParaRPr b="1" sz="2000">
              <a:solidFill>
                <a:srgbClr val="C00000"/>
              </a:solidFill>
              <a:latin typeface="Courier"/>
              <a:ea typeface="Courier"/>
              <a:cs typeface="Courier"/>
              <a:sym typeface="Courier"/>
            </a:endParaRPr>
          </a:p>
          <a:p>
            <a:pPr indent="0" lvl="0" marL="0" marR="0" rtl="0" algn="l">
              <a:spcBef>
                <a:spcPts val="0"/>
              </a:spcBef>
              <a:spcAft>
                <a:spcPts val="0"/>
              </a:spcAft>
              <a:buNone/>
            </a:pPr>
            <a:r>
              <a:rPr lang="en-US" sz="2000">
                <a:solidFill>
                  <a:schemeClr val="dk1"/>
                </a:solidFill>
                <a:latin typeface="Courier"/>
                <a:ea typeface="Courier"/>
                <a:cs typeface="Courier"/>
                <a:sym typeface="Courier"/>
              </a:rPr>
              <a:t>#! bin/bash</a:t>
            </a:r>
            <a:endParaRPr/>
          </a:p>
          <a:p>
            <a:pPr indent="0" lvl="0" marL="0" marR="0" rtl="0" algn="l">
              <a:spcBef>
                <a:spcPts val="0"/>
              </a:spcBef>
              <a:spcAft>
                <a:spcPts val="0"/>
              </a:spcAft>
              <a:buNone/>
            </a:pPr>
            <a:r>
              <a:rPr lang="en-US" sz="2000">
                <a:solidFill>
                  <a:schemeClr val="dk1"/>
                </a:solidFill>
                <a:latin typeface="Courier"/>
                <a:ea typeface="Courier"/>
                <a:cs typeface="Courier"/>
                <a:sym typeface="Courier"/>
              </a:rPr>
              <a:t># A simple shell script</a:t>
            </a:r>
            <a:endParaRPr/>
          </a:p>
          <a:p>
            <a:pPr indent="0" lvl="0" marL="0" marR="0" rtl="0" algn="l">
              <a:spcBef>
                <a:spcPts val="0"/>
              </a:spcBef>
              <a:spcAft>
                <a:spcPts val="0"/>
              </a:spcAft>
              <a:buNone/>
            </a:pPr>
            <a:r>
              <a:rPr lang="en-US" sz="2000">
                <a:solidFill>
                  <a:schemeClr val="dk1"/>
                </a:solidFill>
                <a:latin typeface="Courier"/>
                <a:ea typeface="Courier"/>
                <a:cs typeface="Courier"/>
                <a:sym typeface="Courier"/>
              </a:rPr>
              <a:t>echo -n "The date today is "</a:t>
            </a:r>
            <a:endParaRPr/>
          </a:p>
          <a:p>
            <a:pPr indent="0" lvl="0" marL="0" marR="0" rtl="0" algn="l">
              <a:spcBef>
                <a:spcPts val="0"/>
              </a:spcBef>
              <a:spcAft>
                <a:spcPts val="0"/>
              </a:spcAft>
              <a:buNone/>
            </a:pPr>
            <a:r>
              <a:rPr lang="en-US" sz="2000">
                <a:solidFill>
                  <a:schemeClr val="dk1"/>
                </a:solidFill>
                <a:latin typeface="Courier"/>
                <a:ea typeface="Courier"/>
                <a:cs typeface="Courier"/>
                <a:sym typeface="Courier"/>
              </a:rPr>
              <a:t>date</a:t>
            </a:r>
            <a:endParaRPr/>
          </a:p>
        </p:txBody>
      </p:sp>
      <p:sp>
        <p:nvSpPr>
          <p:cNvPr id="300" name="Google Shape;300;p26"/>
          <p:cNvSpPr/>
          <p:nvPr/>
        </p:nvSpPr>
        <p:spPr>
          <a:xfrm>
            <a:off x="506730" y="3712539"/>
            <a:ext cx="7709916" cy="400110"/>
          </a:xfrm>
          <a:prstGeom prst="rect">
            <a:avLst/>
          </a:prstGeom>
          <a:solidFill>
            <a:srgbClr val="F2F2F2"/>
          </a:solidFill>
          <a:ln cap="flat" cmpd="sng" w="11425">
            <a:solidFill>
              <a:schemeClr val="dk1"/>
            </a:solidFill>
            <a:prstDash val="dash"/>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dk1"/>
                </a:solidFill>
                <a:latin typeface="Courier"/>
                <a:ea typeface="Courier"/>
                <a:cs typeface="Courier"/>
                <a:sym typeface="Courier"/>
              </a:rPr>
              <a:t>$</a:t>
            </a:r>
            <a:r>
              <a:rPr b="1" lang="en-US" sz="2000">
                <a:solidFill>
                  <a:srgbClr val="C00000"/>
                </a:solidFill>
                <a:latin typeface="Courier"/>
                <a:ea typeface="Courier"/>
                <a:cs typeface="Courier"/>
                <a:sym typeface="Courier"/>
              </a:rPr>
              <a:t>chmod 777 start.sh</a:t>
            </a:r>
            <a:endParaRPr b="1" sz="2000">
              <a:solidFill>
                <a:srgbClr val="C00000"/>
              </a:solidFill>
              <a:latin typeface="Courier"/>
              <a:ea typeface="Courier"/>
              <a:cs typeface="Courier"/>
              <a:sym typeface="Courier"/>
            </a:endParaRPr>
          </a:p>
        </p:txBody>
      </p:sp>
      <p:sp>
        <p:nvSpPr>
          <p:cNvPr id="301" name="Google Shape;301;p26"/>
          <p:cNvSpPr/>
          <p:nvPr/>
        </p:nvSpPr>
        <p:spPr>
          <a:xfrm>
            <a:off x="506730" y="4642753"/>
            <a:ext cx="7709916" cy="707886"/>
          </a:xfrm>
          <a:prstGeom prst="rect">
            <a:avLst/>
          </a:prstGeom>
          <a:solidFill>
            <a:srgbClr val="F2F2F2"/>
          </a:solidFill>
          <a:ln cap="flat" cmpd="sng" w="11425">
            <a:solidFill>
              <a:schemeClr val="dk1"/>
            </a:solidFill>
            <a:prstDash val="dash"/>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rgbClr val="000000"/>
                </a:solidFill>
                <a:latin typeface="Courier"/>
                <a:ea typeface="Courier"/>
                <a:cs typeface="Courier"/>
                <a:sym typeface="Courier"/>
              </a:rPr>
              <a:t>$</a:t>
            </a:r>
            <a:r>
              <a:rPr b="1" lang="en-US" sz="2000">
                <a:solidFill>
                  <a:srgbClr val="C00000"/>
                </a:solidFill>
                <a:latin typeface="Courier"/>
                <a:ea typeface="Courier"/>
                <a:cs typeface="Courier"/>
                <a:sym typeface="Courier"/>
              </a:rPr>
              <a:t>./start.sh</a:t>
            </a:r>
            <a:endParaRPr b="1" sz="2000">
              <a:solidFill>
                <a:srgbClr val="C00000"/>
              </a:solidFill>
              <a:latin typeface="Courier"/>
              <a:ea typeface="Courier"/>
              <a:cs typeface="Courier"/>
              <a:sym typeface="Courier"/>
            </a:endParaRPr>
          </a:p>
          <a:p>
            <a:pPr indent="0" lvl="0" marL="0" marR="0" rtl="0" algn="l">
              <a:spcBef>
                <a:spcPts val="0"/>
              </a:spcBef>
              <a:spcAft>
                <a:spcPts val="0"/>
              </a:spcAft>
              <a:buNone/>
            </a:pPr>
            <a:r>
              <a:rPr lang="en-US" sz="2000">
                <a:solidFill>
                  <a:schemeClr val="dk1"/>
                </a:solidFill>
                <a:latin typeface="Courier"/>
                <a:ea typeface="Courier"/>
                <a:cs typeface="Courier"/>
                <a:sym typeface="Courier"/>
              </a:rPr>
              <a:t>The date today is Sun Sep 15 12:50:51 EDT 2016</a:t>
            </a:r>
            <a:endParaRPr sz="2000">
              <a:solidFill>
                <a:srgbClr val="000000"/>
              </a:solidFill>
              <a:latin typeface="Courier"/>
              <a:ea typeface="Courier"/>
              <a:cs typeface="Courier"/>
              <a:sym typeface="Courier"/>
            </a:endParaRPr>
          </a:p>
        </p:txBody>
      </p:sp>
      <p:sp>
        <p:nvSpPr>
          <p:cNvPr id="302" name="Google Shape;302;p26"/>
          <p:cNvSpPr txBox="1"/>
          <p:nvPr/>
        </p:nvSpPr>
        <p:spPr>
          <a:xfrm>
            <a:off x="849330" y="2057400"/>
            <a:ext cx="29367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C00000"/>
                </a:solidFill>
                <a:latin typeface="Georgia"/>
                <a:ea typeface="Georgia"/>
                <a:cs typeface="Georgia"/>
                <a:sym typeface="Georgia"/>
              </a:rPr>
              <a: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27"/>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7A9798"/>
              </a:buClr>
              <a:buSzPts val="3300"/>
              <a:buFont typeface="Georgia"/>
              <a:buNone/>
            </a:pPr>
            <a:r>
              <a:rPr lang="en-US"/>
              <a:t>Metacharacters  - 1</a:t>
            </a:r>
            <a:endParaRPr/>
          </a:p>
        </p:txBody>
      </p:sp>
      <p:sp>
        <p:nvSpPr>
          <p:cNvPr id="308" name="Google Shape;308;p27"/>
          <p:cNvSpPr txBox="1"/>
          <p:nvPr>
            <p:ph idx="11" type="ftr"/>
          </p:nvPr>
        </p:nvSpPr>
        <p:spPr>
          <a:xfrm>
            <a:off x="304800" y="6410848"/>
            <a:ext cx="3581400" cy="36576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CSC3320 System Level Programming</a:t>
            </a:r>
            <a:endParaRPr/>
          </a:p>
        </p:txBody>
      </p:sp>
      <p:sp>
        <p:nvSpPr>
          <p:cNvPr id="309" name="Google Shape;309;p27"/>
          <p:cNvSpPr txBox="1"/>
          <p:nvPr>
            <p:ph idx="12" type="sldNum"/>
          </p:nvPr>
        </p:nvSpPr>
        <p:spPr>
          <a:xfrm>
            <a:off x="4361688" y="1026372"/>
            <a:ext cx="457200" cy="441325"/>
          </a:xfrm>
          <a:prstGeom prst="rect">
            <a:avLst/>
          </a:prstGeom>
          <a:noFill/>
          <a:ln>
            <a:noFill/>
          </a:ln>
        </p:spPr>
        <p:txBody>
          <a:bodyPr anchorCtr="0" anchor="ctr" bIns="45700" lIns="45700" spcFirstLastPara="1" rIns="45700" wrap="square" tIns="45700">
            <a:normAutofit/>
          </a:bodyPr>
          <a:lstStyle/>
          <a:p>
            <a:pPr indent="0" lvl="0" marL="0" rtl="0" algn="ctr">
              <a:spcBef>
                <a:spcPts val="0"/>
              </a:spcBef>
              <a:spcAft>
                <a:spcPts val="0"/>
              </a:spcAft>
              <a:buNone/>
            </a:pPr>
            <a:fld id="{00000000-1234-1234-1234-123412341234}" type="slidenum">
              <a:rPr lang="en-US"/>
              <a:t>‹#›</a:t>
            </a:fld>
            <a:endParaRPr/>
          </a:p>
        </p:txBody>
      </p:sp>
      <p:sp>
        <p:nvSpPr>
          <p:cNvPr id="310" name="Google Shape;310;p27"/>
          <p:cNvSpPr txBox="1"/>
          <p:nvPr>
            <p:ph idx="1" type="body"/>
          </p:nvPr>
        </p:nvSpPr>
        <p:spPr>
          <a:xfrm>
            <a:off x="301752" y="1527048"/>
            <a:ext cx="8503920" cy="457200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720"/>
              <a:buChar char="⚫"/>
            </a:pPr>
            <a:r>
              <a:rPr lang="en-US"/>
              <a:t>Output redirection</a:t>
            </a:r>
            <a:endParaRPr/>
          </a:p>
          <a:p>
            <a:pPr indent="-274319" lvl="1" marL="548640" rtl="0" algn="l">
              <a:spcBef>
                <a:spcPts val="560"/>
              </a:spcBef>
              <a:spcAft>
                <a:spcPts val="0"/>
              </a:spcAft>
              <a:buSzPts val="1960"/>
              <a:buChar char="⚪"/>
            </a:pPr>
            <a:r>
              <a:rPr b="1" lang="en-US"/>
              <a:t>&gt;</a:t>
            </a:r>
            <a:r>
              <a:rPr lang="en-US"/>
              <a:t> 		writes standard output to file</a:t>
            </a:r>
            <a:endParaRPr/>
          </a:p>
          <a:p>
            <a:pPr indent="-274319" lvl="1" marL="548640" rtl="0" algn="l">
              <a:spcBef>
                <a:spcPts val="560"/>
              </a:spcBef>
              <a:spcAft>
                <a:spcPts val="0"/>
              </a:spcAft>
              <a:buSzPts val="1960"/>
              <a:buChar char="⚪"/>
            </a:pPr>
            <a:r>
              <a:rPr b="1" lang="en-US">
                <a:solidFill>
                  <a:srgbClr val="C00000"/>
                </a:solidFill>
              </a:rPr>
              <a:t>&gt;&gt;</a:t>
            </a:r>
            <a:r>
              <a:rPr lang="en-US"/>
              <a:t>	         appends standard output to file</a:t>
            </a:r>
            <a:endParaRPr/>
          </a:p>
          <a:p>
            <a:pPr indent="-274320" lvl="0" marL="274320" rtl="0" algn="l">
              <a:spcBef>
                <a:spcPts val="640"/>
              </a:spcBef>
              <a:spcAft>
                <a:spcPts val="0"/>
              </a:spcAft>
              <a:buSzPts val="2720"/>
              <a:buChar char="⚫"/>
            </a:pPr>
            <a:r>
              <a:rPr lang="en-US"/>
              <a:t>Input redirection</a:t>
            </a:r>
            <a:endParaRPr/>
          </a:p>
          <a:p>
            <a:pPr indent="-274319" lvl="1" marL="548640" rtl="0" algn="l">
              <a:spcBef>
                <a:spcPts val="560"/>
              </a:spcBef>
              <a:spcAft>
                <a:spcPts val="0"/>
              </a:spcAft>
              <a:buSzPts val="1960"/>
              <a:buChar char="⚪"/>
            </a:pPr>
            <a:r>
              <a:rPr b="1" lang="en-US"/>
              <a:t>&lt;</a:t>
            </a:r>
            <a:r>
              <a:rPr lang="en-US"/>
              <a:t>		reads std. input from file</a:t>
            </a:r>
            <a:endParaRPr/>
          </a:p>
          <a:p>
            <a:pPr indent="-274319" lvl="1" marL="548640" rtl="0" algn="l">
              <a:spcBef>
                <a:spcPts val="560"/>
              </a:spcBef>
              <a:spcAft>
                <a:spcPts val="0"/>
              </a:spcAft>
              <a:buSzPts val="1960"/>
              <a:buChar char="⚪"/>
            </a:pPr>
            <a:r>
              <a:rPr b="1" lang="en-US">
                <a:solidFill>
                  <a:srgbClr val="C00000"/>
                </a:solidFill>
              </a:rPr>
              <a:t>&lt;&lt;tok</a:t>
            </a:r>
            <a:r>
              <a:rPr lang="en-US"/>
              <a:t>	read std. input until tok</a:t>
            </a:r>
            <a:endParaRPr/>
          </a:p>
          <a:p>
            <a:pPr indent="-101600" lvl="0" marL="274320" rtl="0" algn="l">
              <a:spcBef>
                <a:spcPts val="640"/>
              </a:spcBef>
              <a:spcAft>
                <a:spcPts val="0"/>
              </a:spcAft>
              <a:buSzPts val="2720"/>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28"/>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7A9798"/>
              </a:buClr>
              <a:buSzPts val="3300"/>
              <a:buFont typeface="Georgia"/>
              <a:buNone/>
            </a:pPr>
            <a:r>
              <a:rPr lang="en-US"/>
              <a:t>Redirection</a:t>
            </a:r>
            <a:endParaRPr/>
          </a:p>
        </p:txBody>
      </p:sp>
      <p:sp>
        <p:nvSpPr>
          <p:cNvPr id="317" name="Google Shape;317;p28"/>
          <p:cNvSpPr txBox="1"/>
          <p:nvPr>
            <p:ph idx="11" type="ftr"/>
          </p:nvPr>
        </p:nvSpPr>
        <p:spPr>
          <a:xfrm>
            <a:off x="304800" y="6410848"/>
            <a:ext cx="3581400" cy="36576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CSC3320 System Level Programming</a:t>
            </a:r>
            <a:endParaRPr/>
          </a:p>
        </p:txBody>
      </p:sp>
      <p:sp>
        <p:nvSpPr>
          <p:cNvPr id="318" name="Google Shape;318;p28"/>
          <p:cNvSpPr txBox="1"/>
          <p:nvPr>
            <p:ph idx="12" type="sldNum"/>
          </p:nvPr>
        </p:nvSpPr>
        <p:spPr>
          <a:xfrm>
            <a:off x="4361688" y="1026372"/>
            <a:ext cx="457200" cy="441325"/>
          </a:xfrm>
          <a:prstGeom prst="rect">
            <a:avLst/>
          </a:prstGeom>
          <a:noFill/>
          <a:ln>
            <a:noFill/>
          </a:ln>
        </p:spPr>
        <p:txBody>
          <a:bodyPr anchorCtr="0" anchor="ctr" bIns="45700" lIns="45700" spcFirstLastPara="1" rIns="45700" wrap="square" tIns="45700">
            <a:normAutofit/>
          </a:bodyPr>
          <a:lstStyle/>
          <a:p>
            <a:pPr indent="0" lvl="0" marL="0" rtl="0" algn="ctr">
              <a:spcBef>
                <a:spcPts val="0"/>
              </a:spcBef>
              <a:spcAft>
                <a:spcPts val="0"/>
              </a:spcAft>
              <a:buNone/>
            </a:pPr>
            <a:fld id="{00000000-1234-1234-1234-123412341234}" type="slidenum">
              <a:rPr lang="en-US"/>
              <a:t>‹#›</a:t>
            </a:fld>
            <a:endParaRPr/>
          </a:p>
        </p:txBody>
      </p:sp>
      <p:sp>
        <p:nvSpPr>
          <p:cNvPr id="319" name="Google Shape;319;p28"/>
          <p:cNvSpPr txBox="1"/>
          <p:nvPr>
            <p:ph idx="1" type="body"/>
          </p:nvPr>
        </p:nvSpPr>
        <p:spPr>
          <a:xfrm>
            <a:off x="301752" y="1527048"/>
            <a:ext cx="8503920" cy="4572000"/>
          </a:xfrm>
          <a:prstGeom prst="rect">
            <a:avLst/>
          </a:prstGeom>
          <a:noFill/>
          <a:ln>
            <a:noFill/>
          </a:ln>
        </p:spPr>
        <p:txBody>
          <a:bodyPr anchorCtr="0" anchor="t" bIns="45700" lIns="91425" spcFirstLastPara="1" rIns="91425" wrap="square" tIns="45700">
            <a:normAutofit lnSpcReduction="10000"/>
          </a:bodyPr>
          <a:lstStyle/>
          <a:p>
            <a:pPr indent="-274320" lvl="0" marL="274320" rtl="0" algn="l">
              <a:spcBef>
                <a:spcPts val="0"/>
              </a:spcBef>
              <a:spcAft>
                <a:spcPts val="0"/>
              </a:spcAft>
              <a:buSzPts val="2720"/>
              <a:buChar char="⚫"/>
            </a:pPr>
            <a:r>
              <a:rPr lang="en-US"/>
              <a:t>The shell redirection facility allows you to</a:t>
            </a:r>
            <a:endParaRPr/>
          </a:p>
          <a:p>
            <a:pPr indent="-274319" lvl="1" marL="548640" rtl="0" algn="l">
              <a:spcBef>
                <a:spcPts val="560"/>
              </a:spcBef>
              <a:spcAft>
                <a:spcPts val="0"/>
              </a:spcAft>
              <a:buSzPts val="1960"/>
              <a:buChar char="⚪"/>
            </a:pPr>
            <a:r>
              <a:rPr lang="en-US"/>
              <a:t>store the output of a process to a file</a:t>
            </a:r>
            <a:endParaRPr/>
          </a:p>
          <a:p>
            <a:pPr indent="-274319" lvl="1" marL="548640" rtl="0" algn="l">
              <a:spcBef>
                <a:spcPts val="560"/>
              </a:spcBef>
              <a:spcAft>
                <a:spcPts val="0"/>
              </a:spcAft>
              <a:buSzPts val="1960"/>
              <a:buChar char="⚪"/>
            </a:pPr>
            <a:r>
              <a:rPr lang="en-US"/>
              <a:t>use the contents of a file as input to a process</a:t>
            </a:r>
            <a:endParaRPr/>
          </a:p>
          <a:p>
            <a:pPr indent="-274320" lvl="0" marL="274320" rtl="0" algn="l">
              <a:spcBef>
                <a:spcPts val="640"/>
              </a:spcBef>
              <a:spcAft>
                <a:spcPts val="0"/>
              </a:spcAft>
              <a:buSzPts val="2720"/>
              <a:buChar char="⚫"/>
            </a:pPr>
            <a:r>
              <a:rPr lang="en-US"/>
              <a:t>Examples:</a:t>
            </a:r>
            <a:endParaRPr/>
          </a:p>
          <a:p>
            <a:pPr indent="-274319" lvl="1" marL="548640" rtl="0" algn="l">
              <a:spcBef>
                <a:spcPts val="560"/>
              </a:spcBef>
              <a:spcAft>
                <a:spcPts val="0"/>
              </a:spcAft>
              <a:buSzPts val="1960"/>
              <a:buChar char="⚪"/>
            </a:pPr>
            <a:r>
              <a:rPr lang="en-US"/>
              <a:t>cat x1.c &gt; y.c</a:t>
            </a:r>
            <a:endParaRPr/>
          </a:p>
          <a:p>
            <a:pPr indent="-274319" lvl="1" marL="548640" rtl="0" algn="l">
              <a:spcBef>
                <a:spcPts val="560"/>
              </a:spcBef>
              <a:spcAft>
                <a:spcPts val="0"/>
              </a:spcAft>
              <a:buSzPts val="1960"/>
              <a:buChar char="⚪"/>
            </a:pPr>
            <a:r>
              <a:rPr lang="en-US"/>
              <a:t>cat x2.c &gt;&gt; y.c</a:t>
            </a:r>
            <a:endParaRPr/>
          </a:p>
          <a:p>
            <a:pPr indent="-274319" lvl="1" marL="548640" rtl="0" algn="l">
              <a:spcBef>
                <a:spcPts val="560"/>
              </a:spcBef>
              <a:spcAft>
                <a:spcPts val="0"/>
              </a:spcAft>
              <a:buSzPts val="1960"/>
              <a:buChar char="⚪"/>
            </a:pPr>
            <a:r>
              <a:rPr lang="en-US"/>
              <a:t>mail </a:t>
            </a:r>
            <a:r>
              <a:rPr lang="en-US" u="sng">
                <a:solidFill>
                  <a:schemeClr val="hlink"/>
                </a:solidFill>
                <a:hlinkClick r:id="rId3"/>
              </a:rPr>
              <a:t>ylong4@gsu.edu</a:t>
            </a:r>
            <a:r>
              <a:rPr lang="en-US"/>
              <a:t> &lt; hiMom.txt</a:t>
            </a:r>
            <a:endParaRPr/>
          </a:p>
          <a:p>
            <a:pPr indent="-274320" lvl="0" marL="274320" rtl="0" algn="l">
              <a:spcBef>
                <a:spcPts val="640"/>
              </a:spcBef>
              <a:spcAft>
                <a:spcPts val="0"/>
              </a:spcAft>
              <a:buSzPts val="2720"/>
              <a:buChar char="⚫"/>
            </a:pPr>
            <a:r>
              <a:rPr lang="en-US"/>
              <a:t>The </a:t>
            </a:r>
            <a:r>
              <a:rPr b="1" lang="en-US"/>
              <a:t>&lt;&lt;tok </a:t>
            </a:r>
            <a:r>
              <a:rPr lang="en-US"/>
              <a:t>redirection is almost exclusively used in shell scripts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29"/>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7A9798"/>
              </a:buClr>
              <a:buSzPts val="3300"/>
              <a:buFont typeface="Georgia"/>
              <a:buNone/>
            </a:pPr>
            <a:r>
              <a:rPr lang="en-US"/>
              <a:t>Here Documents</a:t>
            </a:r>
            <a:endParaRPr/>
          </a:p>
        </p:txBody>
      </p:sp>
      <p:sp>
        <p:nvSpPr>
          <p:cNvPr id="326" name="Google Shape;326;p29"/>
          <p:cNvSpPr txBox="1"/>
          <p:nvPr>
            <p:ph idx="11" type="ftr"/>
          </p:nvPr>
        </p:nvSpPr>
        <p:spPr>
          <a:xfrm>
            <a:off x="304800" y="6410848"/>
            <a:ext cx="3581400" cy="36576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CSC3320 System Level Programming</a:t>
            </a:r>
            <a:endParaRPr/>
          </a:p>
        </p:txBody>
      </p:sp>
      <p:sp>
        <p:nvSpPr>
          <p:cNvPr id="327" name="Google Shape;327;p29"/>
          <p:cNvSpPr txBox="1"/>
          <p:nvPr>
            <p:ph idx="12" type="sldNum"/>
          </p:nvPr>
        </p:nvSpPr>
        <p:spPr>
          <a:xfrm>
            <a:off x="4361688" y="1026372"/>
            <a:ext cx="457200" cy="441325"/>
          </a:xfrm>
          <a:prstGeom prst="rect">
            <a:avLst/>
          </a:prstGeom>
          <a:noFill/>
          <a:ln>
            <a:noFill/>
          </a:ln>
        </p:spPr>
        <p:txBody>
          <a:bodyPr anchorCtr="0" anchor="ctr" bIns="45700" lIns="45700" spcFirstLastPara="1" rIns="45700" wrap="square" tIns="45700">
            <a:normAutofit/>
          </a:bodyPr>
          <a:lstStyle/>
          <a:p>
            <a:pPr indent="0" lvl="0" marL="0" rtl="0" algn="ctr">
              <a:spcBef>
                <a:spcPts val="0"/>
              </a:spcBef>
              <a:spcAft>
                <a:spcPts val="0"/>
              </a:spcAft>
              <a:buNone/>
            </a:pPr>
            <a:fld id="{00000000-1234-1234-1234-123412341234}" type="slidenum">
              <a:rPr lang="en-US"/>
              <a:t>‹#›</a:t>
            </a:fld>
            <a:endParaRPr/>
          </a:p>
        </p:txBody>
      </p:sp>
      <p:sp>
        <p:nvSpPr>
          <p:cNvPr id="328" name="Google Shape;328;p29"/>
          <p:cNvSpPr/>
          <p:nvPr/>
        </p:nvSpPr>
        <p:spPr>
          <a:xfrm>
            <a:off x="506730" y="1752600"/>
            <a:ext cx="7709916" cy="2788456"/>
          </a:xfrm>
          <a:prstGeom prst="rect">
            <a:avLst/>
          </a:prstGeom>
          <a:solidFill>
            <a:srgbClr val="F2F2F2"/>
          </a:solidFill>
          <a:ln cap="flat" cmpd="sng" w="11425">
            <a:solidFill>
              <a:schemeClr val="dk1"/>
            </a:solidFill>
            <a:prstDash val="dash"/>
            <a:round/>
            <a:headEnd len="sm" w="sm" type="none"/>
            <a:tailEnd len="sm" w="sm" type="none"/>
          </a:ln>
        </p:spPr>
        <p:txBody>
          <a:bodyPr anchorCtr="0" anchor="t" bIns="45700" lIns="91425" spcFirstLastPara="1" rIns="91425" wrap="square" tIns="45700">
            <a:noAutofit/>
          </a:bodyPr>
          <a:lstStyle/>
          <a:p>
            <a:pPr indent="0" lvl="0" marL="0" marR="0" rtl="0" algn="l">
              <a:lnSpc>
                <a:spcPct val="97000"/>
              </a:lnSpc>
              <a:spcBef>
                <a:spcPts val="0"/>
              </a:spcBef>
              <a:spcAft>
                <a:spcPts val="0"/>
              </a:spcAft>
              <a:buNone/>
            </a:pPr>
            <a:r>
              <a:rPr b="1" lang="en-US" sz="2000">
                <a:solidFill>
                  <a:srgbClr val="C00000"/>
                </a:solidFill>
                <a:latin typeface="Courier"/>
                <a:ea typeface="Courier"/>
                <a:cs typeface="Courier"/>
                <a:sym typeface="Courier"/>
              </a:rPr>
              <a:t>$ cat here.sh</a:t>
            </a:r>
            <a:endParaRPr b="1" sz="2000">
              <a:solidFill>
                <a:srgbClr val="C00000"/>
              </a:solidFill>
              <a:latin typeface="Courier"/>
              <a:ea typeface="Courier"/>
              <a:cs typeface="Courier"/>
              <a:sym typeface="Courier"/>
            </a:endParaRPr>
          </a:p>
          <a:p>
            <a:pPr indent="0" lvl="0" marL="0" marR="0" rtl="0" algn="l">
              <a:lnSpc>
                <a:spcPct val="97000"/>
              </a:lnSpc>
              <a:spcBef>
                <a:spcPts val="0"/>
              </a:spcBef>
              <a:spcAft>
                <a:spcPts val="0"/>
              </a:spcAft>
              <a:buNone/>
            </a:pPr>
            <a:r>
              <a:rPr lang="en-US" sz="2000">
                <a:solidFill>
                  <a:srgbClr val="000000"/>
                </a:solidFill>
                <a:latin typeface="Courier"/>
                <a:ea typeface="Courier"/>
                <a:cs typeface="Courier"/>
                <a:sym typeface="Courier"/>
              </a:rPr>
              <a:t>#!/bin/bash</a:t>
            </a:r>
            <a:endParaRPr/>
          </a:p>
          <a:p>
            <a:pPr indent="0" lvl="0" marL="0" marR="0" rtl="0" algn="l">
              <a:lnSpc>
                <a:spcPct val="97000"/>
              </a:lnSpc>
              <a:spcBef>
                <a:spcPts val="0"/>
              </a:spcBef>
              <a:spcAft>
                <a:spcPts val="0"/>
              </a:spcAft>
              <a:buNone/>
            </a:pPr>
            <a:r>
              <a:rPr lang="en-US" sz="2000">
                <a:solidFill>
                  <a:srgbClr val="000000"/>
                </a:solidFill>
                <a:latin typeface="Courier"/>
                <a:ea typeface="Courier"/>
                <a:cs typeface="Courier"/>
                <a:sym typeface="Courier"/>
              </a:rPr>
              <a:t>mail </a:t>
            </a:r>
            <a:r>
              <a:rPr b="1" lang="en-US" sz="2000">
                <a:solidFill>
                  <a:srgbClr val="0070C0"/>
                </a:solidFill>
                <a:latin typeface="Courier"/>
                <a:ea typeface="Courier"/>
                <a:cs typeface="Courier"/>
                <a:sym typeface="Courier"/>
              </a:rPr>
              <a:t>$1 </a:t>
            </a:r>
            <a:r>
              <a:rPr lang="en-US" sz="2000">
                <a:solidFill>
                  <a:srgbClr val="000000"/>
                </a:solidFill>
                <a:latin typeface="Courier"/>
                <a:ea typeface="Courier"/>
                <a:cs typeface="Courier"/>
                <a:sym typeface="Courier"/>
              </a:rPr>
              <a:t>&lt;&lt; </a:t>
            </a:r>
            <a:r>
              <a:rPr b="1" lang="en-US" sz="2000">
                <a:solidFill>
                  <a:srgbClr val="000000"/>
                </a:solidFill>
                <a:latin typeface="Courier"/>
                <a:ea typeface="Courier"/>
                <a:cs typeface="Courier"/>
                <a:sym typeface="Courier"/>
              </a:rPr>
              <a:t>ENDOFTEXT</a:t>
            </a:r>
            <a:endParaRPr/>
          </a:p>
          <a:p>
            <a:pPr indent="0" lvl="0" marL="0" marR="0" rtl="0" algn="l">
              <a:lnSpc>
                <a:spcPct val="97000"/>
              </a:lnSpc>
              <a:spcBef>
                <a:spcPts val="0"/>
              </a:spcBef>
              <a:spcAft>
                <a:spcPts val="0"/>
              </a:spcAft>
              <a:buNone/>
            </a:pPr>
            <a:r>
              <a:rPr lang="en-US" sz="2000">
                <a:solidFill>
                  <a:srgbClr val="000000"/>
                </a:solidFill>
                <a:latin typeface="Courier"/>
                <a:ea typeface="Courier"/>
                <a:cs typeface="Courier"/>
                <a:sym typeface="Courier"/>
              </a:rPr>
              <a:t>Dear </a:t>
            </a:r>
            <a:r>
              <a:rPr b="1" lang="en-US" sz="2000">
                <a:solidFill>
                  <a:srgbClr val="0070C0"/>
                </a:solidFill>
                <a:latin typeface="Courier"/>
                <a:ea typeface="Courier"/>
                <a:cs typeface="Courier"/>
                <a:sym typeface="Courier"/>
              </a:rPr>
              <a:t>$1</a:t>
            </a:r>
            <a:r>
              <a:rPr lang="en-US" sz="2000">
                <a:solidFill>
                  <a:srgbClr val="000000"/>
                </a:solidFill>
                <a:latin typeface="Courier"/>
                <a:ea typeface="Courier"/>
                <a:cs typeface="Courier"/>
                <a:sym typeface="Courier"/>
              </a:rPr>
              <a:t>,</a:t>
            </a:r>
            <a:endParaRPr/>
          </a:p>
          <a:p>
            <a:pPr indent="0" lvl="0" marL="0" marR="0" rtl="0" algn="l">
              <a:lnSpc>
                <a:spcPct val="97000"/>
              </a:lnSpc>
              <a:spcBef>
                <a:spcPts val="0"/>
              </a:spcBef>
              <a:spcAft>
                <a:spcPts val="0"/>
              </a:spcAft>
              <a:buNone/>
            </a:pPr>
            <a:r>
              <a:rPr lang="en-US" sz="2000">
                <a:solidFill>
                  <a:srgbClr val="000000"/>
                </a:solidFill>
                <a:latin typeface="Courier"/>
                <a:ea typeface="Courier"/>
                <a:cs typeface="Courier"/>
                <a:sym typeface="Courier"/>
              </a:rPr>
              <a:t>Please see me regarding some exciting news!</a:t>
            </a:r>
            <a:endParaRPr/>
          </a:p>
          <a:p>
            <a:pPr indent="0" lvl="0" marL="0" marR="0" rtl="0" algn="l">
              <a:lnSpc>
                <a:spcPct val="97000"/>
              </a:lnSpc>
              <a:spcBef>
                <a:spcPts val="0"/>
              </a:spcBef>
              <a:spcAft>
                <a:spcPts val="0"/>
              </a:spcAft>
              <a:buNone/>
            </a:pPr>
            <a:r>
              <a:rPr lang="en-US" sz="2000">
                <a:solidFill>
                  <a:srgbClr val="000000"/>
                </a:solidFill>
                <a:latin typeface="Courier"/>
                <a:ea typeface="Courier"/>
                <a:cs typeface="Courier"/>
                <a:sym typeface="Courier"/>
              </a:rPr>
              <a:t>$USER</a:t>
            </a:r>
            <a:endParaRPr/>
          </a:p>
          <a:p>
            <a:pPr indent="0" lvl="0" marL="0" marR="0" rtl="0" algn="l">
              <a:lnSpc>
                <a:spcPct val="97000"/>
              </a:lnSpc>
              <a:spcBef>
                <a:spcPts val="0"/>
              </a:spcBef>
              <a:spcAft>
                <a:spcPts val="0"/>
              </a:spcAft>
              <a:buNone/>
            </a:pPr>
            <a:r>
              <a:rPr b="1" lang="en-US" sz="2000">
                <a:solidFill>
                  <a:srgbClr val="000000"/>
                </a:solidFill>
                <a:latin typeface="Courier"/>
                <a:ea typeface="Courier"/>
                <a:cs typeface="Courier"/>
                <a:sym typeface="Courier"/>
              </a:rPr>
              <a:t>ENDOFTEXT</a:t>
            </a:r>
            <a:endParaRPr/>
          </a:p>
          <a:p>
            <a:pPr indent="0" lvl="0" marL="0" marR="0" rtl="0" algn="l">
              <a:lnSpc>
                <a:spcPct val="97000"/>
              </a:lnSpc>
              <a:spcBef>
                <a:spcPts val="0"/>
              </a:spcBef>
              <a:spcAft>
                <a:spcPts val="0"/>
              </a:spcAft>
              <a:buNone/>
            </a:pPr>
            <a:r>
              <a:rPr lang="en-US" sz="2000">
                <a:solidFill>
                  <a:srgbClr val="000000"/>
                </a:solidFill>
                <a:latin typeface="Courier"/>
                <a:ea typeface="Courier"/>
                <a:cs typeface="Courier"/>
                <a:sym typeface="Courier"/>
              </a:rPr>
              <a:t>echo mail sent to </a:t>
            </a:r>
            <a:r>
              <a:rPr b="1" lang="en-US" sz="2000">
                <a:solidFill>
                  <a:srgbClr val="0070C0"/>
                </a:solidFill>
                <a:latin typeface="Courier"/>
                <a:ea typeface="Courier"/>
                <a:cs typeface="Courier"/>
                <a:sym typeface="Courier"/>
              </a:rPr>
              <a:t>$1</a:t>
            </a:r>
            <a:endParaRPr/>
          </a:p>
          <a:p>
            <a:pPr indent="0" lvl="0" marL="0" marR="0" rtl="0" algn="l">
              <a:spcBef>
                <a:spcPts val="0"/>
              </a:spcBef>
              <a:spcAft>
                <a:spcPts val="0"/>
              </a:spcAft>
              <a:buNone/>
            </a:pPr>
            <a:r>
              <a:t/>
            </a:r>
            <a:endParaRPr sz="2000">
              <a:solidFill>
                <a:schemeClr val="dk1"/>
              </a:solidFill>
              <a:latin typeface="Courier"/>
              <a:ea typeface="Courier"/>
              <a:cs typeface="Courier"/>
              <a:sym typeface="Courier"/>
            </a:endParaRPr>
          </a:p>
        </p:txBody>
      </p:sp>
      <p:sp>
        <p:nvSpPr>
          <p:cNvPr id="329" name="Google Shape;329;p29"/>
          <p:cNvSpPr/>
          <p:nvPr/>
        </p:nvSpPr>
        <p:spPr>
          <a:xfrm>
            <a:off x="506730" y="4953000"/>
            <a:ext cx="7709916" cy="689420"/>
          </a:xfrm>
          <a:prstGeom prst="rect">
            <a:avLst/>
          </a:prstGeom>
          <a:solidFill>
            <a:srgbClr val="F2F2F2"/>
          </a:solidFill>
          <a:ln cap="flat" cmpd="sng" w="11425">
            <a:solidFill>
              <a:schemeClr val="dk1"/>
            </a:solidFill>
            <a:prstDash val="dash"/>
            <a:round/>
            <a:headEnd len="sm" w="sm" type="none"/>
            <a:tailEnd len="sm" w="sm" type="none"/>
          </a:ln>
        </p:spPr>
        <p:txBody>
          <a:bodyPr anchorCtr="0" anchor="t" bIns="45700" lIns="91425" spcFirstLastPara="1" rIns="91425" wrap="square" tIns="45700">
            <a:noAutofit/>
          </a:bodyPr>
          <a:lstStyle/>
          <a:p>
            <a:pPr indent="0" lvl="0" marL="0" marR="0" rtl="0" algn="l">
              <a:lnSpc>
                <a:spcPct val="97000"/>
              </a:lnSpc>
              <a:spcBef>
                <a:spcPts val="0"/>
              </a:spcBef>
              <a:spcAft>
                <a:spcPts val="0"/>
              </a:spcAft>
              <a:buNone/>
            </a:pPr>
            <a:r>
              <a:rPr b="1" lang="en-US" sz="2000">
                <a:solidFill>
                  <a:srgbClr val="C00000"/>
                </a:solidFill>
                <a:latin typeface="Courier"/>
                <a:ea typeface="Courier"/>
                <a:cs typeface="Courier"/>
                <a:sym typeface="Courier"/>
              </a:rPr>
              <a:t>$./here.sh ylong4@gsu.edu</a:t>
            </a:r>
            <a:endParaRPr/>
          </a:p>
          <a:p>
            <a:pPr indent="0" lvl="0" marL="0" marR="0" rtl="0" algn="l">
              <a:lnSpc>
                <a:spcPct val="97000"/>
              </a:lnSpc>
              <a:spcBef>
                <a:spcPts val="0"/>
              </a:spcBef>
              <a:spcAft>
                <a:spcPts val="0"/>
              </a:spcAft>
              <a:buNone/>
            </a:pPr>
            <a:r>
              <a:rPr lang="en-US" sz="2000">
                <a:solidFill>
                  <a:srgbClr val="000000"/>
                </a:solidFill>
                <a:latin typeface="Courier"/>
                <a:ea typeface="Courier"/>
                <a:cs typeface="Courier"/>
                <a:sym typeface="Courier"/>
              </a:rPr>
              <a:t>mail sent to </a:t>
            </a:r>
            <a:r>
              <a:rPr lang="en-US" sz="2000">
                <a:solidFill>
                  <a:srgbClr val="C00000"/>
                </a:solidFill>
                <a:latin typeface="Courier"/>
                <a:ea typeface="Courier"/>
                <a:cs typeface="Courier"/>
                <a:sym typeface="Courier"/>
              </a:rPr>
              <a:t>ylong4@gsu.edu</a:t>
            </a:r>
            <a:endParaRPr/>
          </a:p>
        </p:txBody>
      </p:sp>
      <p:cxnSp>
        <p:nvCxnSpPr>
          <p:cNvPr id="330" name="Google Shape;330;p29"/>
          <p:cNvCxnSpPr/>
          <p:nvPr/>
        </p:nvCxnSpPr>
        <p:spPr>
          <a:xfrm>
            <a:off x="2270760" y="5334000"/>
            <a:ext cx="2225040" cy="0"/>
          </a:xfrm>
          <a:prstGeom prst="straightConnector1">
            <a:avLst/>
          </a:prstGeom>
          <a:noFill/>
          <a:ln cap="flat" cmpd="sng" w="57150">
            <a:solidFill>
              <a:schemeClr val="accent3"/>
            </a:solidFill>
            <a:prstDash val="solid"/>
            <a:round/>
            <a:headEnd len="sm" w="sm" type="none"/>
            <a:tailEnd len="sm" w="sm" type="none"/>
          </a:ln>
        </p:spPr>
      </p:cxnSp>
      <p:cxnSp>
        <p:nvCxnSpPr>
          <p:cNvPr id="331" name="Google Shape;331;p29"/>
          <p:cNvCxnSpPr/>
          <p:nvPr/>
        </p:nvCxnSpPr>
        <p:spPr>
          <a:xfrm>
            <a:off x="3886200" y="5425670"/>
            <a:ext cx="704088" cy="685800"/>
          </a:xfrm>
          <a:prstGeom prst="straightConnector1">
            <a:avLst/>
          </a:prstGeom>
          <a:noFill/>
          <a:ln cap="flat" cmpd="sng" w="57150">
            <a:solidFill>
              <a:schemeClr val="accent5"/>
            </a:solidFill>
            <a:prstDash val="solid"/>
            <a:round/>
            <a:headEnd len="sm" w="sm" type="none"/>
            <a:tailEnd len="med" w="med" type="triangle"/>
          </a:ln>
        </p:spPr>
      </p:cxnSp>
      <p:sp>
        <p:nvSpPr>
          <p:cNvPr id="332" name="Google Shape;332;p29"/>
          <p:cNvSpPr/>
          <p:nvPr/>
        </p:nvSpPr>
        <p:spPr>
          <a:xfrm>
            <a:off x="4568952" y="5700536"/>
            <a:ext cx="739305"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3600">
                <a:solidFill>
                  <a:srgbClr val="0070C0"/>
                </a:solidFill>
                <a:latin typeface="Courier"/>
                <a:ea typeface="Courier"/>
                <a:cs typeface="Courier"/>
                <a:sym typeface="Courier"/>
              </a:rPr>
              <a:t>$1</a:t>
            </a:r>
            <a:endParaRPr sz="3600">
              <a:solidFill>
                <a:schemeClr val="dk1"/>
              </a:solidFill>
              <a:latin typeface="Georgia"/>
              <a:ea typeface="Georgia"/>
              <a:cs typeface="Georgia"/>
              <a:sym typeface="Georgi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30"/>
                                        </p:tgtEl>
                                        <p:attrNameLst>
                                          <p:attrName>style.visibility</p:attrName>
                                        </p:attrNameLst>
                                      </p:cBhvr>
                                      <p:to>
                                        <p:strVal val="visible"/>
                                      </p:to>
                                    </p:set>
                                    <p:anim calcmode="lin" valueType="num">
                                      <p:cBhvr additive="base">
                                        <p:cTn dur="500"/>
                                        <p:tgtEl>
                                          <p:spTgt spid="330"/>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1"/>
                                        </p:tgtEl>
                                        <p:attrNameLst>
                                          <p:attrName>style.visibility</p:attrName>
                                        </p:attrNameLst>
                                      </p:cBhvr>
                                      <p:to>
                                        <p:strVal val="visible"/>
                                      </p:to>
                                    </p:set>
                                    <p:animEffect filter="fade" transition="in">
                                      <p:cBhvr>
                                        <p:cTn dur="500"/>
                                        <p:tgtEl>
                                          <p:spTgt spid="331"/>
                                        </p:tgtEl>
                                      </p:cBhvr>
                                    </p:animEffect>
                                  </p:childTnLst>
                                </p:cTn>
                              </p:par>
                              <p:par>
                                <p:cTn fill="hold" nodeType="withEffect" presetClass="entr" presetID="10" presetSubtype="0">
                                  <p:stCondLst>
                                    <p:cond delay="0"/>
                                  </p:stCondLst>
                                  <p:childTnLst>
                                    <p:set>
                                      <p:cBhvr>
                                        <p:cTn dur="1" fill="hold">
                                          <p:stCondLst>
                                            <p:cond delay="0"/>
                                          </p:stCondLst>
                                        </p:cTn>
                                        <p:tgtEl>
                                          <p:spTgt spid="332"/>
                                        </p:tgtEl>
                                        <p:attrNameLst>
                                          <p:attrName>style.visibility</p:attrName>
                                        </p:attrNameLst>
                                      </p:cBhvr>
                                      <p:to>
                                        <p:strVal val="visible"/>
                                      </p:to>
                                    </p:set>
                                    <p:animEffect filter="fade" transition="in">
                                      <p:cBhvr>
                                        <p:cTn dur="500"/>
                                        <p:tgtEl>
                                          <p:spTgt spid="33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30"/>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7A9798"/>
              </a:buClr>
              <a:buSzPts val="3300"/>
              <a:buFont typeface="Georgia"/>
              <a:buNone/>
            </a:pPr>
            <a:r>
              <a:rPr lang="en-US"/>
              <a:t>Metacharacters  - 2</a:t>
            </a:r>
            <a:endParaRPr/>
          </a:p>
        </p:txBody>
      </p:sp>
      <p:sp>
        <p:nvSpPr>
          <p:cNvPr id="339" name="Google Shape;339;p30"/>
          <p:cNvSpPr txBox="1"/>
          <p:nvPr>
            <p:ph idx="11" type="ftr"/>
          </p:nvPr>
        </p:nvSpPr>
        <p:spPr>
          <a:xfrm>
            <a:off x="304800" y="6410848"/>
            <a:ext cx="3581400" cy="36576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CSC3320 System Level Programming</a:t>
            </a:r>
            <a:endParaRPr/>
          </a:p>
        </p:txBody>
      </p:sp>
      <p:sp>
        <p:nvSpPr>
          <p:cNvPr id="340" name="Google Shape;340;p30"/>
          <p:cNvSpPr txBox="1"/>
          <p:nvPr>
            <p:ph idx="12" type="sldNum"/>
          </p:nvPr>
        </p:nvSpPr>
        <p:spPr>
          <a:xfrm>
            <a:off x="4361688" y="1026372"/>
            <a:ext cx="457200" cy="441325"/>
          </a:xfrm>
          <a:prstGeom prst="rect">
            <a:avLst/>
          </a:prstGeom>
          <a:noFill/>
          <a:ln>
            <a:noFill/>
          </a:ln>
        </p:spPr>
        <p:txBody>
          <a:bodyPr anchorCtr="0" anchor="ctr" bIns="45700" lIns="45700" spcFirstLastPara="1" rIns="45700" wrap="square" tIns="45700">
            <a:normAutofit/>
          </a:bodyPr>
          <a:lstStyle/>
          <a:p>
            <a:pPr indent="0" lvl="0" marL="0" rtl="0" algn="ctr">
              <a:spcBef>
                <a:spcPts val="0"/>
              </a:spcBef>
              <a:spcAft>
                <a:spcPts val="0"/>
              </a:spcAft>
              <a:buNone/>
            </a:pPr>
            <a:fld id="{00000000-1234-1234-1234-123412341234}" type="slidenum">
              <a:rPr lang="en-US"/>
              <a:t>‹#›</a:t>
            </a:fld>
            <a:endParaRPr/>
          </a:p>
        </p:txBody>
      </p:sp>
      <p:sp>
        <p:nvSpPr>
          <p:cNvPr id="341" name="Google Shape;341;p30"/>
          <p:cNvSpPr txBox="1"/>
          <p:nvPr>
            <p:ph idx="1" type="body"/>
          </p:nvPr>
        </p:nvSpPr>
        <p:spPr>
          <a:xfrm>
            <a:off x="301752" y="1527048"/>
            <a:ext cx="8503920" cy="457200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720"/>
              <a:buChar char="⚫"/>
            </a:pPr>
            <a:r>
              <a:rPr lang="en-US"/>
              <a:t>File-substitution wildcards:</a:t>
            </a:r>
            <a:endParaRPr/>
          </a:p>
          <a:p>
            <a:pPr indent="-274319" lvl="1" marL="548640" rtl="0" algn="l">
              <a:spcBef>
                <a:spcPts val="560"/>
              </a:spcBef>
              <a:spcAft>
                <a:spcPts val="0"/>
              </a:spcAft>
              <a:buSzPts val="1960"/>
              <a:buChar char="⚪"/>
            </a:pPr>
            <a:r>
              <a:rPr lang="en-US"/>
              <a:t>*		matches 0 or more characters</a:t>
            </a:r>
            <a:endParaRPr/>
          </a:p>
          <a:p>
            <a:pPr indent="-274319" lvl="1" marL="548640" rtl="0" algn="l">
              <a:spcBef>
                <a:spcPts val="560"/>
              </a:spcBef>
              <a:spcAft>
                <a:spcPts val="0"/>
              </a:spcAft>
              <a:buSzPts val="1960"/>
              <a:buChar char="⚪"/>
            </a:pPr>
            <a:r>
              <a:rPr lang="en-US"/>
              <a:t>?		matches any single character</a:t>
            </a:r>
            <a:endParaRPr/>
          </a:p>
          <a:p>
            <a:pPr indent="-274319" lvl="1" marL="548640" rtl="0" algn="l">
              <a:spcBef>
                <a:spcPts val="560"/>
              </a:spcBef>
              <a:spcAft>
                <a:spcPts val="0"/>
              </a:spcAft>
              <a:buSzPts val="1960"/>
              <a:buChar char="⚪"/>
            </a:pPr>
            <a:r>
              <a:rPr lang="en-US"/>
              <a:t>[...] 	matches any character within brackets</a:t>
            </a:r>
            <a:endParaRPr/>
          </a:p>
          <a:p>
            <a:pPr indent="-274320" lvl="0" marL="274320" rtl="0" algn="l">
              <a:spcBef>
                <a:spcPts val="640"/>
              </a:spcBef>
              <a:spcAft>
                <a:spcPts val="0"/>
              </a:spcAft>
              <a:buSzPts val="2720"/>
              <a:buChar char="⚫"/>
            </a:pPr>
            <a:r>
              <a:rPr lang="en-US"/>
              <a:t>Command substitution:</a:t>
            </a:r>
            <a:endParaRPr/>
          </a:p>
          <a:p>
            <a:pPr indent="-274319" lvl="1" marL="548640" rtl="0" algn="l">
              <a:spcBef>
                <a:spcPts val="560"/>
              </a:spcBef>
              <a:spcAft>
                <a:spcPts val="0"/>
              </a:spcAft>
              <a:buSzPts val="1960"/>
              <a:buChar char="⚪"/>
            </a:pPr>
            <a:r>
              <a:rPr b="1" lang="en-US"/>
              <a:t>`</a:t>
            </a:r>
            <a:r>
              <a:rPr lang="en-US"/>
              <a:t>command</a:t>
            </a:r>
            <a:r>
              <a:rPr b="1" lang="en-US"/>
              <a:t>`</a:t>
            </a:r>
            <a:r>
              <a:rPr lang="en-US"/>
              <a:t>  replaced by the output of command</a:t>
            </a:r>
            <a:endParaRPr/>
          </a:p>
          <a:p>
            <a:pPr indent="-274319" lvl="1" marL="548640" rtl="0" algn="l">
              <a:spcBef>
                <a:spcPts val="560"/>
              </a:spcBef>
              <a:spcAft>
                <a:spcPts val="0"/>
              </a:spcAft>
              <a:buSzPts val="1960"/>
              <a:buChar char="⚪"/>
            </a:pPr>
            <a:r>
              <a:rPr lang="en-US"/>
              <a:t>e.g. </a:t>
            </a:r>
            <a:r>
              <a:rPr i="1" lang="en-US"/>
              <a:t>echo `ls`</a:t>
            </a:r>
            <a:endParaRPr i="1"/>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31"/>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7A9798"/>
              </a:buClr>
              <a:buSzPts val="3300"/>
              <a:buFont typeface="Georgia"/>
              <a:buNone/>
            </a:pPr>
            <a:r>
              <a:rPr lang="en-US"/>
              <a:t>Filename Substitution</a:t>
            </a:r>
            <a:endParaRPr/>
          </a:p>
        </p:txBody>
      </p:sp>
      <p:sp>
        <p:nvSpPr>
          <p:cNvPr id="348" name="Google Shape;348;p31"/>
          <p:cNvSpPr txBox="1"/>
          <p:nvPr>
            <p:ph idx="11" type="ftr"/>
          </p:nvPr>
        </p:nvSpPr>
        <p:spPr>
          <a:xfrm>
            <a:off x="304800" y="6410848"/>
            <a:ext cx="3581400" cy="36576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CSC3320 System Level Programming</a:t>
            </a:r>
            <a:endParaRPr/>
          </a:p>
        </p:txBody>
      </p:sp>
      <p:sp>
        <p:nvSpPr>
          <p:cNvPr id="349" name="Google Shape;349;p31"/>
          <p:cNvSpPr txBox="1"/>
          <p:nvPr>
            <p:ph idx="12" type="sldNum"/>
          </p:nvPr>
        </p:nvSpPr>
        <p:spPr>
          <a:xfrm>
            <a:off x="4361688" y="1026372"/>
            <a:ext cx="457200" cy="441325"/>
          </a:xfrm>
          <a:prstGeom prst="rect">
            <a:avLst/>
          </a:prstGeom>
          <a:noFill/>
          <a:ln>
            <a:noFill/>
          </a:ln>
        </p:spPr>
        <p:txBody>
          <a:bodyPr anchorCtr="0" anchor="ctr" bIns="45700" lIns="45700" spcFirstLastPara="1" rIns="45700" wrap="square" tIns="45700">
            <a:normAutofit/>
          </a:bodyPr>
          <a:lstStyle/>
          <a:p>
            <a:pPr indent="0" lvl="0" marL="0" rtl="0" algn="ctr">
              <a:spcBef>
                <a:spcPts val="0"/>
              </a:spcBef>
              <a:spcAft>
                <a:spcPts val="0"/>
              </a:spcAft>
              <a:buNone/>
            </a:pPr>
            <a:fld id="{00000000-1234-1234-1234-123412341234}" type="slidenum">
              <a:rPr lang="en-US"/>
              <a:t>‹#›</a:t>
            </a:fld>
            <a:endParaRPr/>
          </a:p>
        </p:txBody>
      </p:sp>
      <p:sp>
        <p:nvSpPr>
          <p:cNvPr id="350" name="Google Shape;350;p31"/>
          <p:cNvSpPr txBox="1"/>
          <p:nvPr>
            <p:ph idx="1" type="body"/>
          </p:nvPr>
        </p:nvSpPr>
        <p:spPr>
          <a:xfrm>
            <a:off x="301752" y="1527048"/>
            <a:ext cx="8503920" cy="4572000"/>
          </a:xfrm>
          <a:prstGeom prst="rect">
            <a:avLst/>
          </a:prstGeom>
          <a:noFill/>
          <a:ln>
            <a:noFill/>
          </a:ln>
        </p:spPr>
        <p:txBody>
          <a:bodyPr anchorCtr="0" anchor="t" bIns="45700" lIns="91425" spcFirstLastPara="1" rIns="91425" wrap="square" tIns="45700">
            <a:normAutofit lnSpcReduction="10000"/>
          </a:bodyPr>
          <a:lstStyle/>
          <a:p>
            <a:pPr indent="-274320" lvl="0" marL="274320" rtl="0" algn="l">
              <a:spcBef>
                <a:spcPts val="0"/>
              </a:spcBef>
              <a:spcAft>
                <a:spcPts val="0"/>
              </a:spcAft>
              <a:buSzPts val="2720"/>
              <a:buChar char="⚫"/>
            </a:pPr>
            <a:r>
              <a:rPr lang="en-US"/>
              <a:t>$ </a:t>
            </a:r>
            <a:r>
              <a:rPr i="1" lang="en-US"/>
              <a:t>ls *.c</a:t>
            </a:r>
            <a:r>
              <a:rPr lang="en-US"/>
              <a:t>       		# list .c files</a:t>
            </a:r>
            <a:endParaRPr/>
          </a:p>
          <a:p>
            <a:pPr indent="-274320" lvl="0" marL="274320" rtl="0" algn="l">
              <a:spcBef>
                <a:spcPts val="640"/>
              </a:spcBef>
              <a:spcAft>
                <a:spcPts val="0"/>
              </a:spcAft>
              <a:buSzPts val="2720"/>
              <a:buChar char="⚫"/>
            </a:pPr>
            <a:r>
              <a:rPr lang="en-US"/>
              <a:t>$ </a:t>
            </a:r>
            <a:r>
              <a:rPr i="1" lang="en-US"/>
              <a:t>ls ?.c</a:t>
            </a:r>
            <a:r>
              <a:rPr lang="en-US"/>
              <a:t>       		# list files like a.c, b.c, 1.c, 						etc</a:t>
            </a:r>
            <a:endParaRPr/>
          </a:p>
          <a:p>
            <a:pPr indent="-274320" lvl="0" marL="274320" rtl="0" algn="l">
              <a:spcBef>
                <a:spcPts val="640"/>
              </a:spcBef>
              <a:spcAft>
                <a:spcPts val="0"/>
              </a:spcAft>
              <a:buSzPts val="2720"/>
              <a:buChar char="⚫"/>
            </a:pPr>
            <a:r>
              <a:rPr lang="en-US"/>
              <a:t>$ </a:t>
            </a:r>
            <a:r>
              <a:rPr i="1" lang="en-US"/>
              <a:t>ls [ac]*</a:t>
            </a:r>
            <a:r>
              <a:rPr lang="en-US"/>
              <a:t>     		# list files starting with a 						or c</a:t>
            </a:r>
            <a:endParaRPr/>
          </a:p>
          <a:p>
            <a:pPr indent="-274320" lvl="0" marL="274320" rtl="0" algn="l">
              <a:spcBef>
                <a:spcPts val="640"/>
              </a:spcBef>
              <a:spcAft>
                <a:spcPts val="0"/>
              </a:spcAft>
              <a:buSzPts val="2720"/>
              <a:buChar char="⚫"/>
            </a:pPr>
            <a:r>
              <a:rPr lang="en-US"/>
              <a:t>$ </a:t>
            </a:r>
            <a:r>
              <a:rPr i="1" lang="en-US"/>
              <a:t>ls [A-Za-z]*	        </a:t>
            </a:r>
            <a:r>
              <a:rPr lang="en-US"/>
              <a:t># list files beginning with  						a letter</a:t>
            </a:r>
            <a:endParaRPr/>
          </a:p>
          <a:p>
            <a:pPr indent="-274320" lvl="0" marL="274320" rtl="0" algn="l">
              <a:spcBef>
                <a:spcPts val="640"/>
              </a:spcBef>
              <a:spcAft>
                <a:spcPts val="0"/>
              </a:spcAft>
              <a:buSzPts val="2720"/>
              <a:buChar char="⚫"/>
            </a:pPr>
            <a:r>
              <a:rPr lang="en-US"/>
              <a:t>$ </a:t>
            </a:r>
            <a:r>
              <a:rPr i="1" lang="en-US"/>
              <a:t>ls dir*/*.c</a:t>
            </a:r>
            <a:r>
              <a:rPr lang="en-US"/>
              <a:t>  		# list all .c files in directories starting with dir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4"/>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7A9798"/>
              </a:buClr>
              <a:buSzPts val="3300"/>
              <a:buFont typeface="Georgia"/>
              <a:buNone/>
            </a:pPr>
            <a:r>
              <a:rPr lang="en-US"/>
              <a:t>The Relationship of shell functionality</a:t>
            </a:r>
            <a:endParaRPr/>
          </a:p>
        </p:txBody>
      </p:sp>
      <p:sp>
        <p:nvSpPr>
          <p:cNvPr id="178" name="Google Shape;178;p14"/>
          <p:cNvSpPr/>
          <p:nvPr/>
        </p:nvSpPr>
        <p:spPr>
          <a:xfrm>
            <a:off x="301752" y="1828801"/>
            <a:ext cx="5020786" cy="3962400"/>
          </a:xfrm>
          <a:prstGeom prst="ellipse">
            <a:avLst/>
          </a:prstGeom>
          <a:gradFill>
            <a:gsLst>
              <a:gs pos="0">
                <a:srgbClr val="9595FF"/>
              </a:gs>
              <a:gs pos="35001">
                <a:srgbClr val="B6B6FF"/>
              </a:gs>
              <a:gs pos="100000">
                <a:srgbClr val="E1E1FF"/>
              </a:gs>
            </a:gsLst>
            <a:lin ang="16200000" scaled="0"/>
          </a:gradFill>
          <a:ln cap="flat" cmpd="sng" w="9525">
            <a:solidFill>
              <a:srgbClr val="2E2ECB"/>
            </a:solidFill>
            <a:prstDash val="solid"/>
            <a:round/>
            <a:headEnd len="sm" w="sm" type="none"/>
            <a:tailEnd len="sm" w="sm" type="none"/>
          </a:ln>
          <a:effectLst>
            <a:outerShdw blurRad="63500" rotWithShape="0" dir="5400000" dist="20000">
              <a:srgbClr val="000000">
                <a:alpha val="37647"/>
              </a:srgbClr>
            </a:outerShdw>
          </a:effectLst>
        </p:spPr>
        <p:txBody>
          <a:bodyPr anchorCtr="0" anchor="t" bIns="45700" lIns="91425" spcFirstLastPara="1" rIns="91425" wrap="square" tIns="45700">
            <a:noAutofit/>
          </a:bodyPr>
          <a:lstStyle/>
          <a:p>
            <a:pPr indent="0" lvl="0" marL="0" marR="0" rtl="0" algn="l">
              <a:lnSpc>
                <a:spcPct val="104000"/>
              </a:lnSpc>
              <a:spcBef>
                <a:spcPts val="0"/>
              </a:spcBef>
              <a:spcAft>
                <a:spcPts val="0"/>
              </a:spcAft>
              <a:buClr>
                <a:srgbClr val="000000"/>
              </a:buClr>
              <a:buSzPts val="810"/>
              <a:buFont typeface="Noto Sans Symbols"/>
              <a:buNone/>
            </a:pPr>
            <a:r>
              <a:t/>
            </a:r>
            <a:endParaRPr sz="1800">
              <a:solidFill>
                <a:srgbClr val="000000"/>
              </a:solidFill>
              <a:latin typeface="Arial"/>
              <a:ea typeface="Arial"/>
              <a:cs typeface="Arial"/>
              <a:sym typeface="Arial"/>
            </a:endParaRPr>
          </a:p>
        </p:txBody>
      </p:sp>
      <p:sp>
        <p:nvSpPr>
          <p:cNvPr id="179" name="Google Shape;179;p14"/>
          <p:cNvSpPr/>
          <p:nvPr/>
        </p:nvSpPr>
        <p:spPr>
          <a:xfrm>
            <a:off x="1278142" y="2686050"/>
            <a:ext cx="2972834" cy="2341419"/>
          </a:xfrm>
          <a:prstGeom prst="ellipse">
            <a:avLst/>
          </a:prstGeom>
          <a:solidFill>
            <a:srgbClr val="3333CC"/>
          </a:solidFill>
          <a:ln cap="flat" cmpd="sng" w="25400">
            <a:solidFill>
              <a:srgbClr val="252594"/>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4000"/>
              </a:lnSpc>
              <a:spcBef>
                <a:spcPts val="0"/>
              </a:spcBef>
              <a:spcAft>
                <a:spcPts val="0"/>
              </a:spcAft>
              <a:buClr>
                <a:srgbClr val="000000"/>
              </a:buClr>
              <a:buSzPts val="810"/>
              <a:buFont typeface="Noto Sans Symbols"/>
              <a:buNone/>
            </a:pPr>
            <a:r>
              <a:t/>
            </a:r>
            <a:endParaRPr b="0" i="0" sz="1800" u="none" cap="none" strike="noStrike">
              <a:solidFill>
                <a:srgbClr val="FFFFFF"/>
              </a:solidFill>
              <a:latin typeface="Arial"/>
              <a:ea typeface="Arial"/>
              <a:cs typeface="Arial"/>
              <a:sym typeface="Arial"/>
            </a:endParaRPr>
          </a:p>
        </p:txBody>
      </p:sp>
      <p:sp>
        <p:nvSpPr>
          <p:cNvPr id="180" name="Google Shape;180;p14"/>
          <p:cNvSpPr/>
          <p:nvPr/>
        </p:nvSpPr>
        <p:spPr>
          <a:xfrm>
            <a:off x="1697587" y="3257550"/>
            <a:ext cx="1981889" cy="1380837"/>
          </a:xfrm>
          <a:prstGeom prst="ellipse">
            <a:avLst/>
          </a:prstGeom>
          <a:solidFill>
            <a:srgbClr val="00B8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4000"/>
              </a:lnSpc>
              <a:spcBef>
                <a:spcPts val="0"/>
              </a:spcBef>
              <a:spcAft>
                <a:spcPts val="0"/>
              </a:spcAft>
              <a:buClr>
                <a:srgbClr val="000000"/>
              </a:buClr>
              <a:buSzPts val="810"/>
              <a:buFont typeface="Noto Sans Symbols"/>
              <a:buNone/>
            </a:pPr>
            <a:r>
              <a:t/>
            </a:r>
            <a:endParaRPr b="0" i="0" sz="1800" u="none" cap="none" strike="noStrike">
              <a:solidFill>
                <a:srgbClr val="000000"/>
              </a:solidFill>
              <a:latin typeface="Arial"/>
              <a:ea typeface="Arial"/>
              <a:cs typeface="Arial"/>
              <a:sym typeface="Arial"/>
            </a:endParaRPr>
          </a:p>
          <a:p>
            <a:pPr indent="0" lvl="0" marL="0" marR="0" rtl="0" algn="l">
              <a:lnSpc>
                <a:spcPct val="104000"/>
              </a:lnSpc>
              <a:spcBef>
                <a:spcPts val="0"/>
              </a:spcBef>
              <a:spcAft>
                <a:spcPts val="0"/>
              </a:spcAft>
              <a:buClr>
                <a:srgbClr val="000000"/>
              </a:buClr>
              <a:buSzPts val="810"/>
              <a:buFont typeface="Noto Sans Symbols"/>
              <a:buNone/>
            </a:pPr>
            <a:r>
              <a:rPr b="0" i="0" lang="en-US" sz="1800" u="none" cap="none" strike="noStrike">
                <a:solidFill>
                  <a:srgbClr val="000000"/>
                </a:solidFill>
                <a:latin typeface="Arial"/>
                <a:ea typeface="Arial"/>
                <a:cs typeface="Arial"/>
                <a:sym typeface="Arial"/>
              </a:rPr>
              <a:t>Common core</a:t>
            </a:r>
            <a:endParaRPr b="0" i="0" sz="1800" u="none" cap="none" strike="noStrike">
              <a:solidFill>
                <a:srgbClr val="000000"/>
              </a:solidFill>
              <a:latin typeface="Arial"/>
              <a:ea typeface="Arial"/>
              <a:cs typeface="Arial"/>
              <a:sym typeface="Arial"/>
            </a:endParaRPr>
          </a:p>
        </p:txBody>
      </p:sp>
      <p:sp>
        <p:nvSpPr>
          <p:cNvPr id="181" name="Google Shape;181;p14"/>
          <p:cNvSpPr txBox="1"/>
          <p:nvPr/>
        </p:nvSpPr>
        <p:spPr>
          <a:xfrm>
            <a:off x="1934966" y="2900363"/>
            <a:ext cx="1744510" cy="380425"/>
          </a:xfrm>
          <a:prstGeom prst="rect">
            <a:avLst/>
          </a:prstGeom>
          <a:noFill/>
          <a:ln>
            <a:noFill/>
          </a:ln>
        </p:spPr>
        <p:txBody>
          <a:bodyPr anchorCtr="0" anchor="t" bIns="45700" lIns="91425" spcFirstLastPara="1" rIns="91425" wrap="square" tIns="45700">
            <a:spAutoFit/>
          </a:bodyPr>
          <a:lstStyle/>
          <a:p>
            <a:pPr indent="0" lvl="0" marL="0" marR="0" rtl="0" algn="l">
              <a:lnSpc>
                <a:spcPct val="104000"/>
              </a:lnSpc>
              <a:spcBef>
                <a:spcPts val="0"/>
              </a:spcBef>
              <a:spcAft>
                <a:spcPts val="0"/>
              </a:spcAft>
              <a:buClr>
                <a:srgbClr val="000000"/>
              </a:buClr>
              <a:buSzPts val="810"/>
              <a:buFont typeface="Noto Sans Symbols"/>
              <a:buNone/>
            </a:pPr>
            <a:r>
              <a:rPr lang="en-US" sz="1800">
                <a:solidFill>
                  <a:srgbClr val="FFFFFF"/>
                </a:solidFill>
                <a:latin typeface="Arial"/>
                <a:ea typeface="Arial"/>
                <a:cs typeface="Arial"/>
                <a:sym typeface="Arial"/>
              </a:rPr>
              <a:t>Bourne shell</a:t>
            </a:r>
            <a:endParaRPr sz="1800">
              <a:solidFill>
                <a:srgbClr val="FFFFFF"/>
              </a:solidFill>
              <a:latin typeface="Arial"/>
              <a:ea typeface="Arial"/>
              <a:cs typeface="Arial"/>
              <a:sym typeface="Arial"/>
            </a:endParaRPr>
          </a:p>
        </p:txBody>
      </p:sp>
      <p:sp>
        <p:nvSpPr>
          <p:cNvPr id="182" name="Google Shape;182;p14"/>
          <p:cNvSpPr txBox="1"/>
          <p:nvPr/>
        </p:nvSpPr>
        <p:spPr>
          <a:xfrm>
            <a:off x="2006402" y="2114550"/>
            <a:ext cx="1387323" cy="380425"/>
          </a:xfrm>
          <a:prstGeom prst="rect">
            <a:avLst/>
          </a:prstGeom>
          <a:noFill/>
          <a:ln>
            <a:noFill/>
          </a:ln>
        </p:spPr>
        <p:txBody>
          <a:bodyPr anchorCtr="0" anchor="t" bIns="45700" lIns="91425" spcFirstLastPara="1" rIns="91425" wrap="square" tIns="45700">
            <a:spAutoFit/>
          </a:bodyPr>
          <a:lstStyle/>
          <a:p>
            <a:pPr indent="0" lvl="0" marL="0" marR="0" rtl="0" algn="l">
              <a:lnSpc>
                <a:spcPct val="104000"/>
              </a:lnSpc>
              <a:spcBef>
                <a:spcPts val="0"/>
              </a:spcBef>
              <a:spcAft>
                <a:spcPts val="0"/>
              </a:spcAft>
              <a:buClr>
                <a:srgbClr val="000000"/>
              </a:buClr>
              <a:buSzPts val="810"/>
              <a:buFont typeface="Noto Sans Symbols"/>
              <a:buNone/>
            </a:pPr>
            <a:r>
              <a:rPr lang="en-US" sz="1800">
                <a:solidFill>
                  <a:srgbClr val="000000"/>
                </a:solidFill>
                <a:latin typeface="Arial"/>
                <a:ea typeface="Arial"/>
                <a:cs typeface="Arial"/>
                <a:sym typeface="Arial"/>
              </a:rPr>
              <a:t>Korn shell</a:t>
            </a:r>
            <a:endParaRPr sz="1800">
              <a:solidFill>
                <a:srgbClr val="000000"/>
              </a:solidFill>
              <a:latin typeface="Arial"/>
              <a:ea typeface="Arial"/>
              <a:cs typeface="Arial"/>
              <a:sym typeface="Arial"/>
            </a:endParaRPr>
          </a:p>
        </p:txBody>
      </p:sp>
      <p:sp>
        <p:nvSpPr>
          <p:cNvPr id="183" name="Google Shape;183;p14"/>
          <p:cNvSpPr/>
          <p:nvPr/>
        </p:nvSpPr>
        <p:spPr>
          <a:xfrm>
            <a:off x="5766522" y="2500776"/>
            <a:ext cx="2840707" cy="2521527"/>
          </a:xfrm>
          <a:prstGeom prst="ellipse">
            <a:avLst/>
          </a:prstGeom>
          <a:solidFill>
            <a:srgbClr val="3333CC"/>
          </a:solidFill>
          <a:ln cap="flat" cmpd="sng" w="25400">
            <a:solidFill>
              <a:srgbClr val="252594"/>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4000"/>
              </a:lnSpc>
              <a:spcBef>
                <a:spcPts val="0"/>
              </a:spcBef>
              <a:spcAft>
                <a:spcPts val="0"/>
              </a:spcAft>
              <a:buClr>
                <a:srgbClr val="000000"/>
              </a:buClr>
              <a:buSzPts val="810"/>
              <a:buFont typeface="Noto Sans Symbols"/>
              <a:buNone/>
            </a:pPr>
            <a:r>
              <a:t/>
            </a:r>
            <a:endParaRPr b="0" i="0" sz="1800" u="none" cap="none" strike="noStrike">
              <a:solidFill>
                <a:srgbClr val="FFFFFF"/>
              </a:solidFill>
              <a:latin typeface="Arial"/>
              <a:ea typeface="Arial"/>
              <a:cs typeface="Arial"/>
              <a:sym typeface="Arial"/>
            </a:endParaRPr>
          </a:p>
        </p:txBody>
      </p:sp>
      <p:sp>
        <p:nvSpPr>
          <p:cNvPr id="184" name="Google Shape;184;p14"/>
          <p:cNvSpPr/>
          <p:nvPr/>
        </p:nvSpPr>
        <p:spPr>
          <a:xfrm>
            <a:off x="6196716" y="3215152"/>
            <a:ext cx="1981889" cy="1320800"/>
          </a:xfrm>
          <a:prstGeom prst="ellipse">
            <a:avLst/>
          </a:prstGeom>
          <a:solidFill>
            <a:srgbClr val="00B8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4000"/>
              </a:lnSpc>
              <a:spcBef>
                <a:spcPts val="0"/>
              </a:spcBef>
              <a:spcAft>
                <a:spcPts val="0"/>
              </a:spcAft>
              <a:buClr>
                <a:srgbClr val="000000"/>
              </a:buClr>
              <a:buSzPts val="810"/>
              <a:buFont typeface="Noto Sans Symbols"/>
              <a:buNone/>
            </a:pPr>
            <a:r>
              <a:t/>
            </a:r>
            <a:endParaRPr b="0" i="0" sz="1800" u="none" cap="none" strike="noStrike">
              <a:solidFill>
                <a:srgbClr val="000000"/>
              </a:solidFill>
              <a:latin typeface="Arial"/>
              <a:ea typeface="Arial"/>
              <a:cs typeface="Arial"/>
              <a:sym typeface="Arial"/>
            </a:endParaRPr>
          </a:p>
          <a:p>
            <a:pPr indent="0" lvl="0" marL="0" marR="0" rtl="0" algn="l">
              <a:lnSpc>
                <a:spcPct val="104000"/>
              </a:lnSpc>
              <a:spcBef>
                <a:spcPts val="0"/>
              </a:spcBef>
              <a:spcAft>
                <a:spcPts val="0"/>
              </a:spcAft>
              <a:buClr>
                <a:srgbClr val="000000"/>
              </a:buClr>
              <a:buSzPts val="810"/>
              <a:buFont typeface="Noto Sans Symbols"/>
              <a:buNone/>
            </a:pPr>
            <a:r>
              <a:rPr b="0" i="0" lang="en-US" sz="1800" u="none" cap="none" strike="noStrike">
                <a:solidFill>
                  <a:srgbClr val="000000"/>
                </a:solidFill>
                <a:latin typeface="Arial"/>
                <a:ea typeface="Arial"/>
                <a:cs typeface="Arial"/>
                <a:sym typeface="Arial"/>
              </a:rPr>
              <a:t>Common core</a:t>
            </a:r>
            <a:endParaRPr b="0" i="0" sz="1800" u="none" cap="none" strike="noStrike">
              <a:solidFill>
                <a:srgbClr val="000000"/>
              </a:solidFill>
              <a:latin typeface="Arial"/>
              <a:ea typeface="Arial"/>
              <a:cs typeface="Arial"/>
              <a:sym typeface="Arial"/>
            </a:endParaRPr>
          </a:p>
        </p:txBody>
      </p:sp>
      <p:sp>
        <p:nvSpPr>
          <p:cNvPr id="185" name="Google Shape;185;p14"/>
          <p:cNvSpPr txBox="1"/>
          <p:nvPr/>
        </p:nvSpPr>
        <p:spPr>
          <a:xfrm>
            <a:off x="6719844" y="2786526"/>
            <a:ext cx="1387323" cy="380425"/>
          </a:xfrm>
          <a:prstGeom prst="rect">
            <a:avLst/>
          </a:prstGeom>
          <a:noFill/>
          <a:ln>
            <a:noFill/>
          </a:ln>
        </p:spPr>
        <p:txBody>
          <a:bodyPr anchorCtr="0" anchor="t" bIns="45700" lIns="91425" spcFirstLastPara="1" rIns="91425" wrap="square" tIns="45700">
            <a:spAutoFit/>
          </a:bodyPr>
          <a:lstStyle/>
          <a:p>
            <a:pPr indent="0" lvl="0" marL="0" marR="0" rtl="0" algn="l">
              <a:lnSpc>
                <a:spcPct val="104000"/>
              </a:lnSpc>
              <a:spcBef>
                <a:spcPts val="0"/>
              </a:spcBef>
              <a:spcAft>
                <a:spcPts val="0"/>
              </a:spcAft>
              <a:buClr>
                <a:srgbClr val="000000"/>
              </a:buClr>
              <a:buSzPts val="810"/>
              <a:buFont typeface="Noto Sans Symbols"/>
              <a:buNone/>
            </a:pPr>
            <a:r>
              <a:rPr lang="en-US" sz="1800">
                <a:solidFill>
                  <a:srgbClr val="FFFFFF"/>
                </a:solidFill>
                <a:latin typeface="Arial"/>
                <a:ea typeface="Arial"/>
                <a:cs typeface="Arial"/>
                <a:sym typeface="Arial"/>
              </a:rPr>
              <a:t>C shell</a:t>
            </a:r>
            <a:endParaRPr sz="1800">
              <a:solidFill>
                <a:srgbClr val="FFFFFF"/>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32"/>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7A9798"/>
              </a:buClr>
              <a:buSzPts val="3300"/>
              <a:buFont typeface="Georgia"/>
              <a:buNone/>
            </a:pPr>
            <a:r>
              <a:rPr lang="en-US"/>
              <a:t>Command Substitution</a:t>
            </a:r>
            <a:endParaRPr/>
          </a:p>
        </p:txBody>
      </p:sp>
      <p:sp>
        <p:nvSpPr>
          <p:cNvPr id="357" name="Google Shape;357;p32"/>
          <p:cNvSpPr txBox="1"/>
          <p:nvPr>
            <p:ph idx="11" type="ftr"/>
          </p:nvPr>
        </p:nvSpPr>
        <p:spPr>
          <a:xfrm>
            <a:off x="304800" y="6410848"/>
            <a:ext cx="3581400" cy="36576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CSC3320 System Level Programming</a:t>
            </a:r>
            <a:endParaRPr/>
          </a:p>
        </p:txBody>
      </p:sp>
      <p:sp>
        <p:nvSpPr>
          <p:cNvPr id="358" name="Google Shape;358;p32"/>
          <p:cNvSpPr txBox="1"/>
          <p:nvPr>
            <p:ph idx="12" type="sldNum"/>
          </p:nvPr>
        </p:nvSpPr>
        <p:spPr>
          <a:xfrm>
            <a:off x="4361688" y="1026372"/>
            <a:ext cx="457200" cy="441325"/>
          </a:xfrm>
          <a:prstGeom prst="rect">
            <a:avLst/>
          </a:prstGeom>
          <a:noFill/>
          <a:ln>
            <a:noFill/>
          </a:ln>
        </p:spPr>
        <p:txBody>
          <a:bodyPr anchorCtr="0" anchor="ctr" bIns="45700" lIns="45700" spcFirstLastPara="1" rIns="45700" wrap="square" tIns="45700">
            <a:normAutofit/>
          </a:bodyPr>
          <a:lstStyle/>
          <a:p>
            <a:pPr indent="0" lvl="0" marL="0" rtl="0" algn="ctr">
              <a:spcBef>
                <a:spcPts val="0"/>
              </a:spcBef>
              <a:spcAft>
                <a:spcPts val="0"/>
              </a:spcAft>
              <a:buNone/>
            </a:pPr>
            <a:fld id="{00000000-1234-1234-1234-123412341234}" type="slidenum">
              <a:rPr lang="en-US"/>
              <a:t>‹#›</a:t>
            </a:fld>
            <a:endParaRPr/>
          </a:p>
        </p:txBody>
      </p:sp>
      <p:sp>
        <p:nvSpPr>
          <p:cNvPr id="359" name="Google Shape;359;p32"/>
          <p:cNvSpPr txBox="1"/>
          <p:nvPr>
            <p:ph idx="1" type="body"/>
          </p:nvPr>
        </p:nvSpPr>
        <p:spPr>
          <a:xfrm>
            <a:off x="301752" y="1527048"/>
            <a:ext cx="8503920" cy="4572000"/>
          </a:xfrm>
          <a:prstGeom prst="rect">
            <a:avLst/>
          </a:prstGeom>
          <a:noFill/>
          <a:ln>
            <a:noFill/>
          </a:ln>
        </p:spPr>
        <p:txBody>
          <a:bodyPr anchorCtr="0" anchor="t" bIns="45700" lIns="91425" spcFirstLastPara="1" rIns="91425" wrap="square" tIns="45700">
            <a:normAutofit/>
          </a:bodyPr>
          <a:lstStyle/>
          <a:p>
            <a:pPr indent="-274320" lvl="0" marL="274320" rtl="0" algn="just">
              <a:spcBef>
                <a:spcPts val="0"/>
              </a:spcBef>
              <a:spcAft>
                <a:spcPts val="0"/>
              </a:spcAft>
              <a:buSzPts val="2720"/>
              <a:buChar char="⚫"/>
            </a:pPr>
            <a:r>
              <a:rPr lang="en-US"/>
              <a:t>A command surrounded by </a:t>
            </a:r>
            <a:r>
              <a:rPr b="1" lang="en-US"/>
              <a:t>grave accents</a:t>
            </a:r>
            <a:r>
              <a:rPr lang="en-US"/>
              <a:t> (</a:t>
            </a:r>
            <a:r>
              <a:rPr lang="en-US">
                <a:solidFill>
                  <a:srgbClr val="C00000"/>
                </a:solidFill>
              </a:rPr>
              <a:t>`</a:t>
            </a:r>
            <a:r>
              <a:rPr lang="en-US"/>
              <a:t>) is executed and its standard output is inserted in the command's place in the command line.</a:t>
            </a:r>
            <a:endParaRPr/>
          </a:p>
          <a:p>
            <a:pPr indent="-101600" lvl="0" marL="274320" rtl="0" algn="l">
              <a:spcBef>
                <a:spcPts val="640"/>
              </a:spcBef>
              <a:spcAft>
                <a:spcPts val="0"/>
              </a:spcAft>
              <a:buSzPts val="2720"/>
              <a:buNone/>
            </a:pPr>
            <a:r>
              <a:t/>
            </a:r>
            <a:endParaRPr/>
          </a:p>
        </p:txBody>
      </p:sp>
      <p:sp>
        <p:nvSpPr>
          <p:cNvPr id="360" name="Google Shape;360;p32"/>
          <p:cNvSpPr/>
          <p:nvPr/>
        </p:nvSpPr>
        <p:spPr>
          <a:xfrm>
            <a:off x="533400" y="3813048"/>
            <a:ext cx="8057388" cy="1936556"/>
          </a:xfrm>
          <a:prstGeom prst="rect">
            <a:avLst/>
          </a:prstGeom>
          <a:solidFill>
            <a:srgbClr val="F2F2F2"/>
          </a:solidFill>
          <a:ln cap="flat" cmpd="sng" w="11425">
            <a:solidFill>
              <a:schemeClr val="dk1"/>
            </a:solidFill>
            <a:prstDash val="dash"/>
            <a:round/>
            <a:headEnd len="sm" w="sm" type="none"/>
            <a:tailEnd len="sm" w="sm" type="none"/>
          </a:ln>
        </p:spPr>
        <p:txBody>
          <a:bodyPr anchorCtr="0" anchor="t" bIns="45700" lIns="91425" spcFirstLastPara="1" rIns="91425" wrap="square" tIns="45700">
            <a:noAutofit/>
          </a:bodyPr>
          <a:lstStyle/>
          <a:p>
            <a:pPr indent="0" lvl="0" marL="0" marR="0" rtl="0" algn="l">
              <a:lnSpc>
                <a:spcPct val="104000"/>
              </a:lnSpc>
              <a:spcBef>
                <a:spcPts val="0"/>
              </a:spcBef>
              <a:spcAft>
                <a:spcPts val="0"/>
              </a:spcAft>
              <a:buNone/>
            </a:pPr>
            <a:r>
              <a:rPr b="1" lang="en-US" sz="2000">
                <a:solidFill>
                  <a:srgbClr val="C00000"/>
                </a:solidFill>
                <a:latin typeface="Courier"/>
                <a:ea typeface="Courier"/>
                <a:cs typeface="Courier"/>
                <a:sym typeface="Courier"/>
              </a:rPr>
              <a:t>$ echo today is </a:t>
            </a:r>
            <a:r>
              <a:rPr b="1" lang="en-US" sz="2800">
                <a:solidFill>
                  <a:srgbClr val="0070C0"/>
                </a:solidFill>
                <a:latin typeface="Courier"/>
                <a:ea typeface="Courier"/>
                <a:cs typeface="Courier"/>
                <a:sym typeface="Courier"/>
              </a:rPr>
              <a:t>`</a:t>
            </a:r>
            <a:r>
              <a:rPr b="1" lang="en-US" sz="2000">
                <a:solidFill>
                  <a:srgbClr val="0070C0"/>
                </a:solidFill>
                <a:latin typeface="Courier"/>
                <a:ea typeface="Courier"/>
                <a:cs typeface="Courier"/>
                <a:sym typeface="Courier"/>
              </a:rPr>
              <a:t>date</a:t>
            </a:r>
            <a:r>
              <a:rPr b="1" lang="en-US" sz="2800">
                <a:solidFill>
                  <a:srgbClr val="0070C0"/>
                </a:solidFill>
                <a:latin typeface="Courier"/>
                <a:ea typeface="Courier"/>
                <a:cs typeface="Courier"/>
                <a:sym typeface="Courier"/>
              </a:rPr>
              <a:t>`</a:t>
            </a:r>
            <a:endParaRPr b="1" sz="2000">
              <a:solidFill>
                <a:srgbClr val="0070C0"/>
              </a:solidFill>
              <a:latin typeface="Courier"/>
              <a:ea typeface="Courier"/>
              <a:cs typeface="Courier"/>
              <a:sym typeface="Courier"/>
            </a:endParaRPr>
          </a:p>
          <a:p>
            <a:pPr indent="0" lvl="0" marL="0" marR="0" rtl="0" algn="l">
              <a:lnSpc>
                <a:spcPct val="104000"/>
              </a:lnSpc>
              <a:spcBef>
                <a:spcPts val="0"/>
              </a:spcBef>
              <a:spcAft>
                <a:spcPts val="0"/>
              </a:spcAft>
              <a:buNone/>
            </a:pPr>
            <a:r>
              <a:rPr lang="en-US" sz="2000">
                <a:solidFill>
                  <a:srgbClr val="000000"/>
                </a:solidFill>
                <a:latin typeface="Courier"/>
                <a:ea typeface="Courier"/>
                <a:cs typeface="Courier"/>
                <a:sym typeface="Courier"/>
              </a:rPr>
              <a:t>today is </a:t>
            </a:r>
            <a:r>
              <a:rPr b="1" lang="en-US" sz="2000">
                <a:solidFill>
                  <a:srgbClr val="0070C0"/>
                </a:solidFill>
                <a:latin typeface="Courier"/>
                <a:ea typeface="Courier"/>
                <a:cs typeface="Courier"/>
                <a:sym typeface="Courier"/>
              </a:rPr>
              <a:t>Sat Jun 19 22:23:28 EDT 2007</a:t>
            </a:r>
            <a:endParaRPr/>
          </a:p>
          <a:p>
            <a:pPr indent="0" lvl="0" marL="0" marR="0" rtl="0" algn="l">
              <a:lnSpc>
                <a:spcPct val="104000"/>
              </a:lnSpc>
              <a:spcBef>
                <a:spcPts val="0"/>
              </a:spcBef>
              <a:spcAft>
                <a:spcPts val="0"/>
              </a:spcAft>
              <a:buNone/>
            </a:pPr>
            <a:r>
              <a:rPr b="1" lang="en-US" sz="2000">
                <a:solidFill>
                  <a:srgbClr val="C00000"/>
                </a:solidFill>
                <a:latin typeface="Courier"/>
                <a:ea typeface="Courier"/>
                <a:cs typeface="Courier"/>
                <a:sym typeface="Courier"/>
              </a:rPr>
              <a:t>$ echo there are </a:t>
            </a:r>
            <a:r>
              <a:rPr b="1" lang="en-US" sz="2800">
                <a:solidFill>
                  <a:srgbClr val="0070C0"/>
                </a:solidFill>
                <a:latin typeface="Courier"/>
                <a:ea typeface="Courier"/>
                <a:cs typeface="Courier"/>
                <a:sym typeface="Courier"/>
              </a:rPr>
              <a:t>`</a:t>
            </a:r>
            <a:r>
              <a:rPr b="1" lang="en-US" sz="2000">
                <a:solidFill>
                  <a:srgbClr val="0070C0"/>
                </a:solidFill>
                <a:latin typeface="Courier"/>
                <a:ea typeface="Courier"/>
                <a:cs typeface="Courier"/>
                <a:sym typeface="Courier"/>
              </a:rPr>
              <a:t>who | wc -l</a:t>
            </a:r>
            <a:r>
              <a:rPr b="1" lang="en-US" sz="2800">
                <a:solidFill>
                  <a:srgbClr val="0070C0"/>
                </a:solidFill>
                <a:latin typeface="Courier"/>
                <a:ea typeface="Courier"/>
                <a:cs typeface="Courier"/>
                <a:sym typeface="Courier"/>
              </a:rPr>
              <a:t>`</a:t>
            </a:r>
            <a:r>
              <a:rPr b="1" lang="en-US" sz="2000">
                <a:solidFill>
                  <a:srgbClr val="0070C0"/>
                </a:solidFill>
                <a:latin typeface="Courier"/>
                <a:ea typeface="Courier"/>
                <a:cs typeface="Courier"/>
                <a:sym typeface="Courier"/>
              </a:rPr>
              <a:t> </a:t>
            </a:r>
            <a:r>
              <a:rPr b="1" lang="en-US" sz="2000">
                <a:solidFill>
                  <a:srgbClr val="C00000"/>
                </a:solidFill>
                <a:latin typeface="Courier"/>
                <a:ea typeface="Courier"/>
                <a:cs typeface="Courier"/>
                <a:sym typeface="Courier"/>
              </a:rPr>
              <a:t>users on the system</a:t>
            </a:r>
            <a:endParaRPr/>
          </a:p>
          <a:p>
            <a:pPr indent="0" lvl="0" marL="0" marR="0" rtl="0" algn="l">
              <a:lnSpc>
                <a:spcPct val="104000"/>
              </a:lnSpc>
              <a:spcBef>
                <a:spcPts val="0"/>
              </a:spcBef>
              <a:spcAft>
                <a:spcPts val="0"/>
              </a:spcAft>
              <a:buNone/>
            </a:pPr>
            <a:r>
              <a:rPr lang="en-US" sz="2000">
                <a:solidFill>
                  <a:srgbClr val="000000"/>
                </a:solidFill>
                <a:latin typeface="Courier"/>
                <a:ea typeface="Courier"/>
                <a:cs typeface="Courier"/>
                <a:sym typeface="Courier"/>
              </a:rPr>
              <a:t>there are </a:t>
            </a:r>
            <a:r>
              <a:rPr b="1" lang="en-US" sz="2000">
                <a:solidFill>
                  <a:srgbClr val="0070C0"/>
                </a:solidFill>
                <a:latin typeface="Courier"/>
                <a:ea typeface="Courier"/>
                <a:cs typeface="Courier"/>
                <a:sym typeface="Courier"/>
              </a:rPr>
              <a:t>2</a:t>
            </a:r>
            <a:r>
              <a:rPr lang="en-US" sz="2000">
                <a:solidFill>
                  <a:srgbClr val="000000"/>
                </a:solidFill>
                <a:latin typeface="Courier"/>
                <a:ea typeface="Courier"/>
                <a:cs typeface="Courier"/>
                <a:sym typeface="Courier"/>
              </a:rPr>
              <a:t> users on the system</a:t>
            </a:r>
            <a:endParaRPr/>
          </a:p>
          <a:p>
            <a:pPr indent="0" lvl="0" marL="0" marR="0" rtl="0" algn="l">
              <a:spcBef>
                <a:spcPts val="0"/>
              </a:spcBef>
              <a:spcAft>
                <a:spcPts val="0"/>
              </a:spcAft>
              <a:buNone/>
            </a:pPr>
            <a:r>
              <a:t/>
            </a:r>
            <a:endParaRPr sz="2000">
              <a:solidFill>
                <a:schemeClr val="dk1"/>
              </a:solidFill>
              <a:latin typeface="Courier"/>
              <a:ea typeface="Courier"/>
              <a:cs typeface="Courier"/>
              <a:sym typeface="Courie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33"/>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7A9798"/>
              </a:buClr>
              <a:buSzPts val="3300"/>
              <a:buFont typeface="Georgia"/>
              <a:buNone/>
            </a:pPr>
            <a:r>
              <a:rPr lang="en-US"/>
              <a:t>Metacharacters - 3</a:t>
            </a:r>
            <a:endParaRPr/>
          </a:p>
        </p:txBody>
      </p:sp>
      <p:sp>
        <p:nvSpPr>
          <p:cNvPr id="367" name="Google Shape;367;p33"/>
          <p:cNvSpPr txBox="1"/>
          <p:nvPr>
            <p:ph idx="11" type="ftr"/>
          </p:nvPr>
        </p:nvSpPr>
        <p:spPr>
          <a:xfrm>
            <a:off x="304800" y="6410848"/>
            <a:ext cx="3581400" cy="36576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CSC3320 System Level Programming</a:t>
            </a:r>
            <a:endParaRPr/>
          </a:p>
        </p:txBody>
      </p:sp>
      <p:sp>
        <p:nvSpPr>
          <p:cNvPr id="368" name="Google Shape;368;p33"/>
          <p:cNvSpPr txBox="1"/>
          <p:nvPr>
            <p:ph idx="12" type="sldNum"/>
          </p:nvPr>
        </p:nvSpPr>
        <p:spPr>
          <a:xfrm>
            <a:off x="4361688" y="1026372"/>
            <a:ext cx="457200" cy="441325"/>
          </a:xfrm>
          <a:prstGeom prst="rect">
            <a:avLst/>
          </a:prstGeom>
          <a:noFill/>
          <a:ln>
            <a:noFill/>
          </a:ln>
        </p:spPr>
        <p:txBody>
          <a:bodyPr anchorCtr="0" anchor="ctr" bIns="45700" lIns="45700" spcFirstLastPara="1" rIns="45700" wrap="square" tIns="45700">
            <a:normAutofit/>
          </a:bodyPr>
          <a:lstStyle/>
          <a:p>
            <a:pPr indent="0" lvl="0" marL="0" rtl="0" algn="ctr">
              <a:spcBef>
                <a:spcPts val="0"/>
              </a:spcBef>
              <a:spcAft>
                <a:spcPts val="0"/>
              </a:spcAft>
              <a:buNone/>
            </a:pPr>
            <a:fld id="{00000000-1234-1234-1234-123412341234}" type="slidenum">
              <a:rPr lang="en-US"/>
              <a:t>‹#›</a:t>
            </a:fld>
            <a:endParaRPr/>
          </a:p>
        </p:txBody>
      </p:sp>
      <p:sp>
        <p:nvSpPr>
          <p:cNvPr id="369" name="Google Shape;369;p33"/>
          <p:cNvSpPr txBox="1"/>
          <p:nvPr>
            <p:ph idx="1" type="body"/>
          </p:nvPr>
        </p:nvSpPr>
        <p:spPr>
          <a:xfrm>
            <a:off x="301752" y="1527048"/>
            <a:ext cx="8503920" cy="457200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720"/>
              <a:buChar char="⚫"/>
            </a:pPr>
            <a:r>
              <a:rPr b="1" lang="en-US"/>
              <a:t>|</a:t>
            </a:r>
            <a:r>
              <a:rPr lang="en-US"/>
              <a:t> 		Pipe</a:t>
            </a:r>
            <a:endParaRPr/>
          </a:p>
          <a:p>
            <a:pPr indent="-274320" lvl="0" marL="274320" rtl="0" algn="l">
              <a:spcBef>
                <a:spcPts val="640"/>
              </a:spcBef>
              <a:spcAft>
                <a:spcPts val="0"/>
              </a:spcAft>
              <a:buSzPts val="2720"/>
              <a:buChar char="⚫"/>
            </a:pPr>
            <a:r>
              <a:rPr lang="en-US"/>
              <a:t>Send output of one process to the input of another</a:t>
            </a:r>
            <a:endParaRPr/>
          </a:p>
          <a:p>
            <a:pPr indent="-274319" lvl="1" marL="548640" rtl="0" algn="l">
              <a:spcBef>
                <a:spcPts val="560"/>
              </a:spcBef>
              <a:spcAft>
                <a:spcPts val="0"/>
              </a:spcAft>
              <a:buSzPts val="1960"/>
              <a:buChar char="⚪"/>
            </a:pPr>
            <a:r>
              <a:rPr lang="en-US"/>
              <a:t>e.g. list files, then use </a:t>
            </a:r>
            <a:r>
              <a:rPr b="1" i="1" lang="en-US"/>
              <a:t>wc</a:t>
            </a:r>
            <a:r>
              <a:rPr lang="en-US"/>
              <a:t> to count lines</a:t>
            </a:r>
            <a:endParaRPr/>
          </a:p>
          <a:p>
            <a:pPr indent="-228600" lvl="2" marL="822960" rtl="0" algn="l">
              <a:spcBef>
                <a:spcPts val="480"/>
              </a:spcBef>
              <a:spcAft>
                <a:spcPts val="0"/>
              </a:spcAft>
              <a:buSzPts val="1800"/>
              <a:buChar char="⯍"/>
            </a:pPr>
            <a:r>
              <a:rPr lang="en-US"/>
              <a:t>ls | wc -l</a:t>
            </a:r>
            <a:endParaRPr/>
          </a:p>
          <a:p>
            <a:pPr indent="-274319" lvl="1" marL="548640" rtl="0" algn="l">
              <a:spcBef>
                <a:spcPts val="560"/>
              </a:spcBef>
              <a:spcAft>
                <a:spcPts val="0"/>
              </a:spcAft>
              <a:buSzPts val="1960"/>
              <a:buChar char="⚪"/>
            </a:pPr>
            <a:r>
              <a:rPr lang="en-US"/>
              <a:t>this effectively counts the files</a:t>
            </a:r>
            <a:endParaRPr/>
          </a:p>
          <a:p>
            <a:pPr indent="-101600" lvl="0" marL="274320" rtl="0" algn="l">
              <a:spcBef>
                <a:spcPts val="640"/>
              </a:spcBef>
              <a:spcAft>
                <a:spcPts val="0"/>
              </a:spcAft>
              <a:buSzPts val="2720"/>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34"/>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7A9798"/>
              </a:buClr>
              <a:buSzPts val="3300"/>
              <a:buFont typeface="Georgia"/>
              <a:buNone/>
            </a:pPr>
            <a:r>
              <a:rPr lang="en-US"/>
              <a:t>Metacharacters - 4</a:t>
            </a:r>
            <a:endParaRPr/>
          </a:p>
        </p:txBody>
      </p:sp>
      <p:sp>
        <p:nvSpPr>
          <p:cNvPr id="376" name="Google Shape;376;p34"/>
          <p:cNvSpPr txBox="1"/>
          <p:nvPr>
            <p:ph idx="11" type="ftr"/>
          </p:nvPr>
        </p:nvSpPr>
        <p:spPr>
          <a:xfrm>
            <a:off x="304800" y="6410848"/>
            <a:ext cx="3581400" cy="36576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CSC3320 System Level Programming</a:t>
            </a:r>
            <a:endParaRPr/>
          </a:p>
        </p:txBody>
      </p:sp>
      <p:sp>
        <p:nvSpPr>
          <p:cNvPr id="377" name="Google Shape;377;p34"/>
          <p:cNvSpPr txBox="1"/>
          <p:nvPr>
            <p:ph idx="12" type="sldNum"/>
          </p:nvPr>
        </p:nvSpPr>
        <p:spPr>
          <a:xfrm>
            <a:off x="4361688" y="1026372"/>
            <a:ext cx="457200" cy="441325"/>
          </a:xfrm>
          <a:prstGeom prst="rect">
            <a:avLst/>
          </a:prstGeom>
          <a:noFill/>
          <a:ln>
            <a:noFill/>
          </a:ln>
        </p:spPr>
        <p:txBody>
          <a:bodyPr anchorCtr="0" anchor="ctr" bIns="45700" lIns="45700" spcFirstLastPara="1" rIns="45700" wrap="square" tIns="45700">
            <a:normAutofit/>
          </a:bodyPr>
          <a:lstStyle/>
          <a:p>
            <a:pPr indent="0" lvl="0" marL="0" rtl="0" algn="ctr">
              <a:spcBef>
                <a:spcPts val="0"/>
              </a:spcBef>
              <a:spcAft>
                <a:spcPts val="0"/>
              </a:spcAft>
              <a:buNone/>
            </a:pPr>
            <a:fld id="{00000000-1234-1234-1234-123412341234}" type="slidenum">
              <a:rPr lang="en-US"/>
              <a:t>‹#›</a:t>
            </a:fld>
            <a:endParaRPr/>
          </a:p>
        </p:txBody>
      </p:sp>
      <p:sp>
        <p:nvSpPr>
          <p:cNvPr id="378" name="Google Shape;378;p34"/>
          <p:cNvSpPr txBox="1"/>
          <p:nvPr>
            <p:ph idx="1" type="body"/>
          </p:nvPr>
        </p:nvSpPr>
        <p:spPr>
          <a:xfrm>
            <a:off x="301752" y="1527048"/>
            <a:ext cx="8503920" cy="457200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720"/>
              <a:buChar char="⚫"/>
            </a:pPr>
            <a:r>
              <a:rPr lang="en-US"/>
              <a:t># 		Comment </a:t>
            </a:r>
            <a:endParaRPr/>
          </a:p>
          <a:p>
            <a:pPr indent="-274319" lvl="1" marL="548640" rtl="0" algn="l">
              <a:spcBef>
                <a:spcPts val="560"/>
              </a:spcBef>
              <a:spcAft>
                <a:spcPts val="0"/>
              </a:spcAft>
              <a:buSzPts val="1960"/>
              <a:buChar char="⚪"/>
            </a:pPr>
            <a:r>
              <a:rPr lang="en-US"/>
              <a:t>rest of characters ignored by shell</a:t>
            </a:r>
            <a:endParaRPr/>
          </a:p>
          <a:p>
            <a:pPr indent="-274320" lvl="0" marL="274320" rtl="0" algn="l">
              <a:spcBef>
                <a:spcPts val="640"/>
              </a:spcBef>
              <a:spcAft>
                <a:spcPts val="0"/>
              </a:spcAft>
              <a:buSzPts val="2720"/>
              <a:buChar char="⚫"/>
            </a:pPr>
            <a:r>
              <a:rPr lang="en-US"/>
              <a:t>;           Sequences</a:t>
            </a:r>
            <a:endParaRPr/>
          </a:p>
          <a:p>
            <a:pPr indent="-274320" lvl="0" marL="274320" rtl="0" algn="l">
              <a:spcBef>
                <a:spcPts val="640"/>
              </a:spcBef>
              <a:spcAft>
                <a:spcPts val="0"/>
              </a:spcAft>
              <a:buSzPts val="2720"/>
              <a:buChar char="⚫"/>
            </a:pPr>
            <a:r>
              <a:rPr lang="en-US"/>
              <a:t>(...)	Group commands</a:t>
            </a:r>
            <a:endParaRPr/>
          </a:p>
          <a:p>
            <a:pPr indent="-274320" lvl="0" marL="274320" rtl="0" algn="l">
              <a:spcBef>
                <a:spcPts val="640"/>
              </a:spcBef>
              <a:spcAft>
                <a:spcPts val="0"/>
              </a:spcAft>
              <a:buSzPts val="2720"/>
              <a:buChar char="⚫"/>
            </a:pPr>
            <a:r>
              <a:rPr lang="en-US"/>
              <a:t>&amp;		Run command in background</a:t>
            </a:r>
            <a:endParaRPr/>
          </a:p>
          <a:p>
            <a:pPr indent="-274320" lvl="0" marL="274320" rtl="0" algn="l">
              <a:spcBef>
                <a:spcPts val="640"/>
              </a:spcBef>
              <a:spcAft>
                <a:spcPts val="0"/>
              </a:spcAft>
              <a:buSzPts val="2720"/>
              <a:buChar char="⚫"/>
            </a:pPr>
            <a:r>
              <a:rPr lang="en-US"/>
              <a:t>$		Expand the value of a variable</a:t>
            </a:r>
            <a:endParaRPr/>
          </a:p>
          <a:p>
            <a:pPr indent="-101600" lvl="0" marL="274320" rtl="0" algn="l">
              <a:spcBef>
                <a:spcPts val="640"/>
              </a:spcBef>
              <a:spcAft>
                <a:spcPts val="0"/>
              </a:spcAft>
              <a:buSzPts val="2720"/>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35"/>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7A9798"/>
              </a:buClr>
              <a:buSzPts val="3300"/>
              <a:buFont typeface="Georgia"/>
              <a:buNone/>
            </a:pPr>
            <a:r>
              <a:rPr lang="en-US"/>
              <a:t>Sequences</a:t>
            </a:r>
            <a:endParaRPr/>
          </a:p>
        </p:txBody>
      </p:sp>
      <p:sp>
        <p:nvSpPr>
          <p:cNvPr id="385" name="Google Shape;385;p35"/>
          <p:cNvSpPr txBox="1"/>
          <p:nvPr>
            <p:ph idx="11" type="ftr"/>
          </p:nvPr>
        </p:nvSpPr>
        <p:spPr>
          <a:xfrm>
            <a:off x="304800" y="6410848"/>
            <a:ext cx="3581400" cy="36576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CSC3320 System Level Programming</a:t>
            </a:r>
            <a:endParaRPr/>
          </a:p>
        </p:txBody>
      </p:sp>
      <p:sp>
        <p:nvSpPr>
          <p:cNvPr id="386" name="Google Shape;386;p35"/>
          <p:cNvSpPr txBox="1"/>
          <p:nvPr>
            <p:ph idx="12" type="sldNum"/>
          </p:nvPr>
        </p:nvSpPr>
        <p:spPr>
          <a:xfrm>
            <a:off x="4361688" y="1026372"/>
            <a:ext cx="457200" cy="441325"/>
          </a:xfrm>
          <a:prstGeom prst="rect">
            <a:avLst/>
          </a:prstGeom>
          <a:noFill/>
          <a:ln>
            <a:noFill/>
          </a:ln>
        </p:spPr>
        <p:txBody>
          <a:bodyPr anchorCtr="0" anchor="ctr" bIns="45700" lIns="45700" spcFirstLastPara="1" rIns="45700" wrap="square" tIns="45700">
            <a:normAutofit/>
          </a:bodyPr>
          <a:lstStyle/>
          <a:p>
            <a:pPr indent="0" lvl="0" marL="0" rtl="0" algn="ctr">
              <a:spcBef>
                <a:spcPts val="0"/>
              </a:spcBef>
              <a:spcAft>
                <a:spcPts val="0"/>
              </a:spcAft>
              <a:buNone/>
            </a:pPr>
            <a:fld id="{00000000-1234-1234-1234-123412341234}" type="slidenum">
              <a:rPr lang="en-US"/>
              <a:t>‹#›</a:t>
            </a:fld>
            <a:endParaRPr/>
          </a:p>
        </p:txBody>
      </p:sp>
      <p:sp>
        <p:nvSpPr>
          <p:cNvPr id="387" name="Google Shape;387;p35"/>
          <p:cNvSpPr txBox="1"/>
          <p:nvPr>
            <p:ph idx="1" type="body"/>
          </p:nvPr>
        </p:nvSpPr>
        <p:spPr>
          <a:xfrm>
            <a:off x="301752" y="1527048"/>
            <a:ext cx="8503920" cy="457200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720"/>
              <a:buChar char="⚫"/>
            </a:pPr>
            <a:r>
              <a:rPr lang="en-US"/>
              <a:t>Commands or pipelines separated by </a:t>
            </a:r>
            <a:r>
              <a:rPr b="1" lang="en-US"/>
              <a:t>semi-colons</a:t>
            </a:r>
            <a:endParaRPr/>
          </a:p>
          <a:p>
            <a:pPr indent="-274320" lvl="0" marL="274320" rtl="0" algn="l">
              <a:spcBef>
                <a:spcPts val="640"/>
              </a:spcBef>
              <a:spcAft>
                <a:spcPts val="0"/>
              </a:spcAft>
              <a:buSzPts val="2720"/>
              <a:buChar char="⚫"/>
            </a:pPr>
            <a:r>
              <a:rPr lang="en-US"/>
              <a:t>Each command in a sequence may be individually I/O redirected.</a:t>
            </a:r>
            <a:endParaRPr/>
          </a:p>
          <a:p>
            <a:pPr indent="-274320" lvl="0" marL="274320" rtl="0" algn="l">
              <a:spcBef>
                <a:spcPts val="640"/>
              </a:spcBef>
              <a:spcAft>
                <a:spcPts val="0"/>
              </a:spcAft>
              <a:buSzPts val="2720"/>
              <a:buChar char="⚫"/>
            </a:pPr>
            <a:r>
              <a:rPr lang="en-US"/>
              <a:t>Example:</a:t>
            </a:r>
            <a:endParaRPr/>
          </a:p>
          <a:p>
            <a:pPr indent="-274319" lvl="1" marL="548640" rtl="0" algn="l">
              <a:spcBef>
                <a:spcPts val="560"/>
              </a:spcBef>
              <a:spcAft>
                <a:spcPts val="0"/>
              </a:spcAft>
              <a:buSzPts val="1960"/>
              <a:buChar char="⚪"/>
            </a:pPr>
            <a:r>
              <a:rPr lang="en-US"/>
              <a:t>$date; pwd; ls</a:t>
            </a:r>
            <a:endParaRPr/>
          </a:p>
          <a:p>
            <a:pPr indent="-274319" lvl="1" marL="548640" rtl="0" algn="l">
              <a:spcBef>
                <a:spcPts val="560"/>
              </a:spcBef>
              <a:spcAft>
                <a:spcPts val="0"/>
              </a:spcAft>
              <a:buSzPts val="1960"/>
              <a:buChar char="⚪"/>
            </a:pPr>
            <a:r>
              <a:rPr lang="en-US"/>
              <a:t>$date &gt; date.txt; pwd &gt; pwd.txt; ls</a:t>
            </a:r>
            <a:endParaRPr/>
          </a:p>
          <a:p>
            <a:pPr indent="-101600" lvl="0" marL="274320" rtl="0" algn="l">
              <a:spcBef>
                <a:spcPts val="640"/>
              </a:spcBef>
              <a:spcAft>
                <a:spcPts val="0"/>
              </a:spcAft>
              <a:buSzPts val="2720"/>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36"/>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7A9798"/>
              </a:buClr>
              <a:buSzPts val="3300"/>
              <a:buFont typeface="Georgia"/>
              <a:buNone/>
            </a:pPr>
            <a:r>
              <a:rPr lang="en-US"/>
              <a:t>Sequences</a:t>
            </a:r>
            <a:endParaRPr/>
          </a:p>
        </p:txBody>
      </p:sp>
      <p:sp>
        <p:nvSpPr>
          <p:cNvPr id="394" name="Google Shape;394;p36"/>
          <p:cNvSpPr txBox="1"/>
          <p:nvPr>
            <p:ph idx="11" type="ftr"/>
          </p:nvPr>
        </p:nvSpPr>
        <p:spPr>
          <a:xfrm>
            <a:off x="304800" y="6410848"/>
            <a:ext cx="3581400" cy="36576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CSC3320 System Level Programming</a:t>
            </a:r>
            <a:endParaRPr/>
          </a:p>
        </p:txBody>
      </p:sp>
      <p:sp>
        <p:nvSpPr>
          <p:cNvPr id="395" name="Google Shape;395;p36"/>
          <p:cNvSpPr txBox="1"/>
          <p:nvPr>
            <p:ph idx="12" type="sldNum"/>
          </p:nvPr>
        </p:nvSpPr>
        <p:spPr>
          <a:xfrm>
            <a:off x="4603242" y="1345352"/>
            <a:ext cx="457200" cy="441325"/>
          </a:xfrm>
          <a:prstGeom prst="rect">
            <a:avLst/>
          </a:prstGeom>
          <a:noFill/>
          <a:ln>
            <a:noFill/>
          </a:ln>
        </p:spPr>
        <p:txBody>
          <a:bodyPr anchorCtr="0" anchor="ctr" bIns="45700" lIns="45700" spcFirstLastPara="1" rIns="45700" wrap="square" tIns="45700">
            <a:normAutofit/>
          </a:bodyPr>
          <a:lstStyle/>
          <a:p>
            <a:pPr indent="0" lvl="0" marL="0" rtl="0" algn="ctr">
              <a:spcBef>
                <a:spcPts val="0"/>
              </a:spcBef>
              <a:spcAft>
                <a:spcPts val="0"/>
              </a:spcAft>
              <a:buNone/>
            </a:pPr>
            <a:fld id="{00000000-1234-1234-1234-123412341234}" type="slidenum">
              <a:rPr lang="en-US"/>
              <a:t>‹#›</a:t>
            </a:fld>
            <a:endParaRPr/>
          </a:p>
        </p:txBody>
      </p:sp>
      <p:sp>
        <p:nvSpPr>
          <p:cNvPr id="396" name="Google Shape;396;p36"/>
          <p:cNvSpPr/>
          <p:nvPr/>
        </p:nvSpPr>
        <p:spPr>
          <a:xfrm>
            <a:off x="748284" y="1387166"/>
            <a:ext cx="7709916" cy="2012859"/>
          </a:xfrm>
          <a:prstGeom prst="rect">
            <a:avLst/>
          </a:prstGeom>
          <a:solidFill>
            <a:srgbClr val="F2F2F2"/>
          </a:solidFill>
          <a:ln cap="flat" cmpd="sng" w="11425">
            <a:solidFill>
              <a:schemeClr val="dk1"/>
            </a:solidFill>
            <a:prstDash val="dash"/>
            <a:round/>
            <a:headEnd len="sm" w="sm" type="none"/>
            <a:tailEnd len="sm" w="sm" type="none"/>
          </a:ln>
        </p:spPr>
        <p:txBody>
          <a:bodyPr anchorCtr="0" anchor="t" bIns="45700" lIns="91425" spcFirstLastPara="1" rIns="91425" wrap="square" tIns="45700">
            <a:noAutofit/>
          </a:bodyPr>
          <a:lstStyle/>
          <a:p>
            <a:pPr indent="0" lvl="0" marL="0" marR="0" rtl="0" algn="l">
              <a:lnSpc>
                <a:spcPct val="104000"/>
              </a:lnSpc>
              <a:spcBef>
                <a:spcPts val="0"/>
              </a:spcBef>
              <a:spcAft>
                <a:spcPts val="0"/>
              </a:spcAft>
              <a:buNone/>
            </a:pPr>
            <a:r>
              <a:rPr b="1" lang="en-US" sz="2000">
                <a:solidFill>
                  <a:srgbClr val="C00000"/>
                </a:solidFill>
                <a:latin typeface="Courier"/>
                <a:ea typeface="Courier"/>
                <a:cs typeface="Courier"/>
                <a:sym typeface="Courier"/>
              </a:rPr>
              <a:t>$ date </a:t>
            </a:r>
            <a:endParaRPr/>
          </a:p>
          <a:p>
            <a:pPr indent="0" lvl="0" marL="0" marR="0" rtl="0" algn="l">
              <a:lnSpc>
                <a:spcPct val="104000"/>
              </a:lnSpc>
              <a:spcBef>
                <a:spcPts val="0"/>
              </a:spcBef>
              <a:spcAft>
                <a:spcPts val="0"/>
              </a:spcAft>
              <a:buNone/>
            </a:pPr>
            <a:r>
              <a:rPr lang="en-US" sz="2000">
                <a:solidFill>
                  <a:schemeClr val="dk1"/>
                </a:solidFill>
                <a:latin typeface="Courier"/>
                <a:ea typeface="Courier"/>
                <a:cs typeface="Courier"/>
                <a:sym typeface="Courier"/>
              </a:rPr>
              <a:t>Sun Sep 15 23:19:23 EDT 2016</a:t>
            </a:r>
            <a:endParaRPr/>
          </a:p>
          <a:p>
            <a:pPr indent="0" lvl="0" marL="0" marR="0" rtl="0" algn="l">
              <a:lnSpc>
                <a:spcPct val="104000"/>
              </a:lnSpc>
              <a:spcBef>
                <a:spcPts val="0"/>
              </a:spcBef>
              <a:spcAft>
                <a:spcPts val="0"/>
              </a:spcAft>
              <a:buNone/>
            </a:pPr>
            <a:r>
              <a:rPr b="1" lang="en-US" sz="2000">
                <a:solidFill>
                  <a:srgbClr val="C00000"/>
                </a:solidFill>
                <a:latin typeface="Courier"/>
                <a:ea typeface="Courier"/>
                <a:cs typeface="Courier"/>
                <a:sym typeface="Courier"/>
              </a:rPr>
              <a:t>$ pwd</a:t>
            </a:r>
            <a:endParaRPr b="1" sz="2000">
              <a:solidFill>
                <a:srgbClr val="C00000"/>
              </a:solidFill>
              <a:latin typeface="Courier"/>
              <a:ea typeface="Courier"/>
              <a:cs typeface="Courier"/>
              <a:sym typeface="Courier"/>
            </a:endParaRPr>
          </a:p>
          <a:p>
            <a:pPr indent="0" lvl="0" marL="0" marR="0" rtl="0" algn="l">
              <a:lnSpc>
                <a:spcPct val="104000"/>
              </a:lnSpc>
              <a:spcBef>
                <a:spcPts val="0"/>
              </a:spcBef>
              <a:spcAft>
                <a:spcPts val="0"/>
              </a:spcAft>
              <a:buNone/>
            </a:pPr>
            <a:r>
              <a:rPr lang="en-US" sz="2000">
                <a:solidFill>
                  <a:schemeClr val="dk1"/>
                </a:solidFill>
                <a:latin typeface="Courier"/>
                <a:ea typeface="Courier"/>
                <a:cs typeface="Courier"/>
                <a:sym typeface="Courier"/>
              </a:rPr>
              <a:t>/home/local/GSUAD/ylong4/public</a:t>
            </a:r>
            <a:endParaRPr/>
          </a:p>
          <a:p>
            <a:pPr indent="0" lvl="0" marL="0" marR="0" rtl="0" algn="l">
              <a:lnSpc>
                <a:spcPct val="104000"/>
              </a:lnSpc>
              <a:spcBef>
                <a:spcPts val="0"/>
              </a:spcBef>
              <a:spcAft>
                <a:spcPts val="0"/>
              </a:spcAft>
              <a:buNone/>
            </a:pPr>
            <a:r>
              <a:rPr b="1" lang="en-US" sz="2000">
                <a:solidFill>
                  <a:srgbClr val="C00000"/>
                </a:solidFill>
                <a:latin typeface="Courier"/>
                <a:ea typeface="Courier"/>
                <a:cs typeface="Courier"/>
                <a:sym typeface="Courier"/>
              </a:rPr>
              <a:t>$ ls</a:t>
            </a:r>
            <a:endParaRPr/>
          </a:p>
          <a:p>
            <a:pPr indent="0" lvl="0" marL="0" marR="0" rtl="0" algn="l">
              <a:lnSpc>
                <a:spcPct val="104000"/>
              </a:lnSpc>
              <a:spcBef>
                <a:spcPts val="0"/>
              </a:spcBef>
              <a:spcAft>
                <a:spcPts val="0"/>
              </a:spcAft>
              <a:buNone/>
            </a:pPr>
            <a:r>
              <a:rPr lang="en-US" sz="2000">
                <a:solidFill>
                  <a:schemeClr val="dk1"/>
                </a:solidFill>
                <a:latin typeface="Courier"/>
                <a:ea typeface="Courier"/>
                <a:cs typeface="Courier"/>
                <a:sym typeface="Courier"/>
              </a:rPr>
              <a:t>csc3320         dummy     mountainList.txt </a:t>
            </a:r>
            <a:endParaRPr/>
          </a:p>
        </p:txBody>
      </p:sp>
      <p:sp>
        <p:nvSpPr>
          <p:cNvPr id="397" name="Google Shape;397;p36"/>
          <p:cNvSpPr/>
          <p:nvPr/>
        </p:nvSpPr>
        <p:spPr>
          <a:xfrm>
            <a:off x="740535" y="3609884"/>
            <a:ext cx="7709916" cy="1372683"/>
          </a:xfrm>
          <a:prstGeom prst="rect">
            <a:avLst/>
          </a:prstGeom>
          <a:solidFill>
            <a:srgbClr val="F2F2F2"/>
          </a:solidFill>
          <a:ln cap="flat" cmpd="sng" w="11425">
            <a:solidFill>
              <a:schemeClr val="dk1"/>
            </a:solidFill>
            <a:prstDash val="dash"/>
            <a:round/>
            <a:headEnd len="sm" w="sm" type="none"/>
            <a:tailEnd len="sm" w="sm" type="none"/>
          </a:ln>
        </p:spPr>
        <p:txBody>
          <a:bodyPr anchorCtr="0" anchor="t" bIns="45700" lIns="91425" spcFirstLastPara="1" rIns="91425" wrap="square" tIns="45700">
            <a:noAutofit/>
          </a:bodyPr>
          <a:lstStyle/>
          <a:p>
            <a:pPr indent="0" lvl="0" marL="0" marR="0" rtl="0" algn="l">
              <a:lnSpc>
                <a:spcPct val="104000"/>
              </a:lnSpc>
              <a:spcBef>
                <a:spcPts val="0"/>
              </a:spcBef>
              <a:spcAft>
                <a:spcPts val="0"/>
              </a:spcAft>
              <a:buNone/>
            </a:pPr>
            <a:r>
              <a:rPr b="1" lang="en-US" sz="2000">
                <a:solidFill>
                  <a:srgbClr val="C00000"/>
                </a:solidFill>
                <a:latin typeface="Courier"/>
                <a:ea typeface="Courier"/>
                <a:cs typeface="Courier"/>
                <a:sym typeface="Courier"/>
              </a:rPr>
              <a:t>$ date;pwd;ls</a:t>
            </a:r>
            <a:endParaRPr b="1" sz="2000">
              <a:solidFill>
                <a:srgbClr val="C00000"/>
              </a:solidFill>
              <a:latin typeface="Courier"/>
              <a:ea typeface="Courier"/>
              <a:cs typeface="Courier"/>
              <a:sym typeface="Courier"/>
            </a:endParaRPr>
          </a:p>
          <a:p>
            <a:pPr indent="0" lvl="0" marL="0" marR="0" rtl="0" algn="l">
              <a:lnSpc>
                <a:spcPct val="104000"/>
              </a:lnSpc>
              <a:spcBef>
                <a:spcPts val="0"/>
              </a:spcBef>
              <a:spcAft>
                <a:spcPts val="0"/>
              </a:spcAft>
              <a:buNone/>
            </a:pPr>
            <a:r>
              <a:rPr lang="en-US" sz="2000">
                <a:solidFill>
                  <a:schemeClr val="dk1"/>
                </a:solidFill>
                <a:latin typeface="Courier"/>
                <a:ea typeface="Courier"/>
                <a:cs typeface="Courier"/>
                <a:sym typeface="Courier"/>
              </a:rPr>
              <a:t>Sun Sep 18 23:20:44 EDT 2016</a:t>
            </a:r>
            <a:endParaRPr/>
          </a:p>
          <a:p>
            <a:pPr indent="0" lvl="0" marL="0" marR="0" rtl="0" algn="l">
              <a:lnSpc>
                <a:spcPct val="104000"/>
              </a:lnSpc>
              <a:spcBef>
                <a:spcPts val="0"/>
              </a:spcBef>
              <a:spcAft>
                <a:spcPts val="0"/>
              </a:spcAft>
              <a:buNone/>
            </a:pPr>
            <a:r>
              <a:rPr lang="en-US" sz="2000">
                <a:solidFill>
                  <a:schemeClr val="dk1"/>
                </a:solidFill>
                <a:latin typeface="Courier"/>
                <a:ea typeface="Courier"/>
                <a:cs typeface="Courier"/>
                <a:sym typeface="Courier"/>
              </a:rPr>
              <a:t>/home/local/GSUAD/ylong4/public</a:t>
            </a:r>
            <a:endParaRPr/>
          </a:p>
          <a:p>
            <a:pPr indent="0" lvl="0" marL="0" marR="0" rtl="0" algn="l">
              <a:lnSpc>
                <a:spcPct val="104000"/>
              </a:lnSpc>
              <a:spcBef>
                <a:spcPts val="0"/>
              </a:spcBef>
              <a:spcAft>
                <a:spcPts val="0"/>
              </a:spcAft>
              <a:buNone/>
            </a:pPr>
            <a:r>
              <a:rPr lang="en-US" sz="2000">
                <a:solidFill>
                  <a:schemeClr val="dk1"/>
                </a:solidFill>
                <a:latin typeface="Courier"/>
                <a:ea typeface="Courier"/>
                <a:cs typeface="Courier"/>
                <a:sym typeface="Courier"/>
              </a:rPr>
              <a:t>csc3320         dummy     mountainList.txt</a:t>
            </a:r>
            <a:endParaRPr sz="2000">
              <a:solidFill>
                <a:schemeClr val="dk1"/>
              </a:solidFill>
              <a:latin typeface="Courier"/>
              <a:ea typeface="Courier"/>
              <a:cs typeface="Courier"/>
              <a:sym typeface="Courier"/>
            </a:endParaRPr>
          </a:p>
        </p:txBody>
      </p:sp>
      <p:sp>
        <p:nvSpPr>
          <p:cNvPr id="398" name="Google Shape;398;p36"/>
          <p:cNvSpPr/>
          <p:nvPr/>
        </p:nvSpPr>
        <p:spPr>
          <a:xfrm>
            <a:off x="740535" y="5439692"/>
            <a:ext cx="7709916" cy="732508"/>
          </a:xfrm>
          <a:prstGeom prst="rect">
            <a:avLst/>
          </a:prstGeom>
          <a:solidFill>
            <a:srgbClr val="F2F2F2"/>
          </a:solidFill>
          <a:ln cap="flat" cmpd="sng" w="11425">
            <a:solidFill>
              <a:schemeClr val="dk1"/>
            </a:solidFill>
            <a:prstDash val="dash"/>
            <a:round/>
            <a:headEnd len="sm" w="sm" type="none"/>
            <a:tailEnd len="sm" w="sm" type="none"/>
          </a:ln>
        </p:spPr>
        <p:txBody>
          <a:bodyPr anchorCtr="0" anchor="t" bIns="45700" lIns="91425" spcFirstLastPara="1" rIns="91425" wrap="square" tIns="45700">
            <a:noAutofit/>
          </a:bodyPr>
          <a:lstStyle/>
          <a:p>
            <a:pPr indent="0" lvl="0" marL="0" marR="0" rtl="0" algn="l">
              <a:lnSpc>
                <a:spcPct val="104000"/>
              </a:lnSpc>
              <a:spcBef>
                <a:spcPts val="0"/>
              </a:spcBef>
              <a:spcAft>
                <a:spcPts val="0"/>
              </a:spcAft>
              <a:buNone/>
            </a:pPr>
            <a:r>
              <a:rPr b="1" lang="en-US" sz="2000">
                <a:solidFill>
                  <a:srgbClr val="C00000"/>
                </a:solidFill>
                <a:latin typeface="Courier"/>
                <a:ea typeface="Courier"/>
                <a:cs typeface="Courier"/>
                <a:sym typeface="Courier"/>
              </a:rPr>
              <a:t>$ date&gt;t1; date&gt;t2; ls</a:t>
            </a:r>
            <a:endParaRPr/>
          </a:p>
          <a:p>
            <a:pPr indent="0" lvl="0" marL="0" marR="0" rtl="0" algn="l">
              <a:lnSpc>
                <a:spcPct val="104000"/>
              </a:lnSpc>
              <a:spcBef>
                <a:spcPts val="0"/>
              </a:spcBef>
              <a:spcAft>
                <a:spcPts val="0"/>
              </a:spcAft>
              <a:buNone/>
            </a:pPr>
            <a:r>
              <a:rPr lang="en-US" sz="2000">
                <a:solidFill>
                  <a:schemeClr val="dk1"/>
                </a:solidFill>
                <a:latin typeface="Courier"/>
                <a:ea typeface="Courier"/>
                <a:cs typeface="Courier"/>
                <a:sym typeface="Courier"/>
              </a:rPr>
              <a:t>csc3320         dummy     mountainList.txt</a:t>
            </a:r>
            <a:r>
              <a:rPr b="1" lang="en-US" sz="2000">
                <a:solidFill>
                  <a:srgbClr val="C00000"/>
                </a:solidFill>
                <a:latin typeface="Courier"/>
                <a:ea typeface="Courier"/>
                <a:cs typeface="Courier"/>
                <a:sym typeface="Courier"/>
              </a:rPr>
              <a:t>  t1 t2</a:t>
            </a:r>
            <a:endParaRPr sz="2000">
              <a:solidFill>
                <a:schemeClr val="dk1"/>
              </a:solidFill>
              <a:latin typeface="Courier"/>
              <a:ea typeface="Courier"/>
              <a:cs typeface="Courier"/>
              <a:sym typeface="Courie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37"/>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7A9798"/>
              </a:buClr>
              <a:buSzPts val="3300"/>
              <a:buFont typeface="Georgia"/>
              <a:buNone/>
            </a:pPr>
            <a:r>
              <a:rPr lang="en-US"/>
              <a:t>Grouping commands</a:t>
            </a:r>
            <a:endParaRPr/>
          </a:p>
        </p:txBody>
      </p:sp>
      <p:sp>
        <p:nvSpPr>
          <p:cNvPr id="405" name="Google Shape;405;p37"/>
          <p:cNvSpPr txBox="1"/>
          <p:nvPr>
            <p:ph idx="11" type="ftr"/>
          </p:nvPr>
        </p:nvSpPr>
        <p:spPr>
          <a:xfrm>
            <a:off x="304800" y="6410848"/>
            <a:ext cx="3581400" cy="36576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CSC3320 System Level Programming</a:t>
            </a:r>
            <a:endParaRPr/>
          </a:p>
        </p:txBody>
      </p:sp>
      <p:sp>
        <p:nvSpPr>
          <p:cNvPr id="406" name="Google Shape;406;p37"/>
          <p:cNvSpPr txBox="1"/>
          <p:nvPr>
            <p:ph idx="12" type="sldNum"/>
          </p:nvPr>
        </p:nvSpPr>
        <p:spPr>
          <a:xfrm>
            <a:off x="4361688" y="1026372"/>
            <a:ext cx="457200" cy="441325"/>
          </a:xfrm>
          <a:prstGeom prst="rect">
            <a:avLst/>
          </a:prstGeom>
          <a:noFill/>
          <a:ln>
            <a:noFill/>
          </a:ln>
        </p:spPr>
        <p:txBody>
          <a:bodyPr anchorCtr="0" anchor="ctr" bIns="45700" lIns="45700" spcFirstLastPara="1" rIns="45700" wrap="square" tIns="45700">
            <a:normAutofit/>
          </a:bodyPr>
          <a:lstStyle/>
          <a:p>
            <a:pPr indent="0" lvl="0" marL="0" rtl="0" algn="ctr">
              <a:spcBef>
                <a:spcPts val="0"/>
              </a:spcBef>
              <a:spcAft>
                <a:spcPts val="0"/>
              </a:spcAft>
              <a:buNone/>
            </a:pPr>
            <a:fld id="{00000000-1234-1234-1234-123412341234}" type="slidenum">
              <a:rPr lang="en-US"/>
              <a:t>‹#›</a:t>
            </a:fld>
            <a:endParaRPr/>
          </a:p>
        </p:txBody>
      </p:sp>
      <p:sp>
        <p:nvSpPr>
          <p:cNvPr id="407" name="Google Shape;407;p37"/>
          <p:cNvSpPr txBox="1"/>
          <p:nvPr>
            <p:ph idx="1" type="body"/>
          </p:nvPr>
        </p:nvSpPr>
        <p:spPr>
          <a:xfrm>
            <a:off x="301752" y="1527048"/>
            <a:ext cx="8503920" cy="457200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720"/>
              <a:buChar char="⚫"/>
            </a:pPr>
            <a:r>
              <a:rPr lang="en-US"/>
              <a:t>Commands can be grouped by putting them within parentheses</a:t>
            </a:r>
            <a:endParaRPr/>
          </a:p>
          <a:p>
            <a:pPr indent="-274319" lvl="1" marL="548640" rtl="0" algn="l">
              <a:spcBef>
                <a:spcPts val="560"/>
              </a:spcBef>
              <a:spcAft>
                <a:spcPts val="0"/>
              </a:spcAft>
              <a:buSzPts val="1960"/>
              <a:buChar char="⚪"/>
            </a:pPr>
            <a:r>
              <a:rPr lang="en-US"/>
              <a:t>a sub shell is created to execute the grouped commands</a:t>
            </a:r>
            <a:endParaRPr/>
          </a:p>
          <a:p>
            <a:pPr indent="-274320" lvl="0" marL="274320" rtl="0" algn="l">
              <a:spcBef>
                <a:spcPts val="640"/>
              </a:spcBef>
              <a:spcAft>
                <a:spcPts val="0"/>
              </a:spcAft>
              <a:buSzPts val="2720"/>
              <a:buChar char="⚫"/>
            </a:pPr>
            <a:r>
              <a:rPr lang="en-US"/>
              <a:t>Example:</a:t>
            </a:r>
            <a:endParaRPr/>
          </a:p>
          <a:p>
            <a:pPr indent="-274320" lvl="0" marL="274320" rtl="0" algn="l">
              <a:spcBef>
                <a:spcPts val="640"/>
              </a:spcBef>
              <a:spcAft>
                <a:spcPts val="0"/>
              </a:spcAft>
              <a:buSzPts val="2720"/>
              <a:buChar char="⚫"/>
            </a:pPr>
            <a:r>
              <a:rPr lang="en-US"/>
              <a:t>  $ (date; ls; pwd) &gt; out.txt</a:t>
            </a:r>
            <a:endParaRPr/>
          </a:p>
          <a:p>
            <a:pPr indent="-274320" lvl="0" marL="274320" rtl="0" algn="l">
              <a:spcBef>
                <a:spcPts val="640"/>
              </a:spcBef>
              <a:spcAft>
                <a:spcPts val="0"/>
              </a:spcAft>
              <a:buSzPts val="2720"/>
              <a:buChar char="⚫"/>
            </a:pPr>
            <a:r>
              <a:rPr lang="en-US"/>
              <a:t>  $ cat out.txt</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38"/>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7A9798"/>
              </a:buClr>
              <a:buSzPts val="3300"/>
              <a:buFont typeface="Georgia"/>
              <a:buNone/>
            </a:pPr>
            <a:r>
              <a:rPr lang="en-US"/>
              <a:t>Example of Grouping commands</a:t>
            </a:r>
            <a:endParaRPr/>
          </a:p>
        </p:txBody>
      </p:sp>
      <p:sp>
        <p:nvSpPr>
          <p:cNvPr id="414" name="Google Shape;414;p38"/>
          <p:cNvSpPr txBox="1"/>
          <p:nvPr>
            <p:ph idx="11" type="ftr"/>
          </p:nvPr>
        </p:nvSpPr>
        <p:spPr>
          <a:xfrm>
            <a:off x="304800" y="6410848"/>
            <a:ext cx="3581400" cy="36576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CSC3320 System Level Programming</a:t>
            </a:r>
            <a:endParaRPr/>
          </a:p>
        </p:txBody>
      </p:sp>
      <p:sp>
        <p:nvSpPr>
          <p:cNvPr id="415" name="Google Shape;415;p38"/>
          <p:cNvSpPr txBox="1"/>
          <p:nvPr>
            <p:ph idx="12" type="sldNum"/>
          </p:nvPr>
        </p:nvSpPr>
        <p:spPr>
          <a:xfrm>
            <a:off x="4361688" y="1026372"/>
            <a:ext cx="457200" cy="441325"/>
          </a:xfrm>
          <a:prstGeom prst="rect">
            <a:avLst/>
          </a:prstGeom>
          <a:noFill/>
          <a:ln>
            <a:noFill/>
          </a:ln>
        </p:spPr>
        <p:txBody>
          <a:bodyPr anchorCtr="0" anchor="ctr" bIns="45700" lIns="45700" spcFirstLastPara="1" rIns="45700" wrap="square" tIns="45700">
            <a:normAutofit/>
          </a:bodyPr>
          <a:lstStyle/>
          <a:p>
            <a:pPr indent="0" lvl="0" marL="0" rtl="0" algn="ctr">
              <a:spcBef>
                <a:spcPts val="0"/>
              </a:spcBef>
              <a:spcAft>
                <a:spcPts val="0"/>
              </a:spcAft>
              <a:buNone/>
            </a:pPr>
            <a:fld id="{00000000-1234-1234-1234-123412341234}" type="slidenum">
              <a:rPr lang="en-US"/>
              <a:t>‹#›</a:t>
            </a:fld>
            <a:endParaRPr/>
          </a:p>
        </p:txBody>
      </p:sp>
      <p:sp>
        <p:nvSpPr>
          <p:cNvPr id="416" name="Google Shape;416;p38"/>
          <p:cNvSpPr/>
          <p:nvPr/>
        </p:nvSpPr>
        <p:spPr>
          <a:xfrm>
            <a:off x="506730" y="1828800"/>
            <a:ext cx="7709916" cy="1692771"/>
          </a:xfrm>
          <a:prstGeom prst="rect">
            <a:avLst/>
          </a:prstGeom>
          <a:solidFill>
            <a:srgbClr val="F2F2F2"/>
          </a:solidFill>
          <a:ln cap="flat" cmpd="sng" w="11425">
            <a:solidFill>
              <a:schemeClr val="dk1"/>
            </a:solidFill>
            <a:prstDash val="dash"/>
            <a:round/>
            <a:headEnd len="sm" w="sm" type="none"/>
            <a:tailEnd len="sm" w="sm" type="none"/>
          </a:ln>
        </p:spPr>
        <p:txBody>
          <a:bodyPr anchorCtr="0" anchor="t" bIns="45700" lIns="91425" spcFirstLastPara="1" rIns="91425" wrap="square" tIns="45700">
            <a:noAutofit/>
          </a:bodyPr>
          <a:lstStyle/>
          <a:p>
            <a:pPr indent="0" lvl="0" marL="0" marR="0" rtl="0" algn="l">
              <a:lnSpc>
                <a:spcPct val="104000"/>
              </a:lnSpc>
              <a:spcBef>
                <a:spcPts val="0"/>
              </a:spcBef>
              <a:spcAft>
                <a:spcPts val="0"/>
              </a:spcAft>
              <a:buNone/>
            </a:pPr>
            <a:r>
              <a:rPr b="1" lang="en-US" sz="2000">
                <a:solidFill>
                  <a:srgbClr val="C00000"/>
                </a:solidFill>
                <a:latin typeface="Courier"/>
                <a:ea typeface="Courier"/>
                <a:cs typeface="Courier"/>
                <a:sym typeface="Courier"/>
              </a:rPr>
              <a:t>$(date; ls; pwd) &gt; out.txt</a:t>
            </a:r>
            <a:endParaRPr b="1" sz="2000">
              <a:solidFill>
                <a:srgbClr val="C00000"/>
              </a:solidFill>
              <a:latin typeface="Courier"/>
              <a:ea typeface="Courier"/>
              <a:cs typeface="Courier"/>
              <a:sym typeface="Courier"/>
            </a:endParaRPr>
          </a:p>
          <a:p>
            <a:pPr indent="0" lvl="0" marL="0" marR="0" rtl="0" algn="l">
              <a:lnSpc>
                <a:spcPct val="104000"/>
              </a:lnSpc>
              <a:spcBef>
                <a:spcPts val="0"/>
              </a:spcBef>
              <a:spcAft>
                <a:spcPts val="0"/>
              </a:spcAft>
              <a:buNone/>
            </a:pPr>
            <a:r>
              <a:rPr b="1" lang="en-US" sz="2000">
                <a:solidFill>
                  <a:srgbClr val="C00000"/>
                </a:solidFill>
                <a:latin typeface="Courier"/>
                <a:ea typeface="Courier"/>
                <a:cs typeface="Courier"/>
                <a:sym typeface="Courier"/>
              </a:rPr>
              <a:t>$cat out.txt</a:t>
            </a:r>
            <a:endParaRPr b="1" sz="2000">
              <a:solidFill>
                <a:srgbClr val="C00000"/>
              </a:solidFill>
              <a:latin typeface="Courier"/>
              <a:ea typeface="Courier"/>
              <a:cs typeface="Courier"/>
              <a:sym typeface="Courier"/>
            </a:endParaRPr>
          </a:p>
          <a:p>
            <a:pPr indent="0" lvl="0" marL="0" marR="0" rtl="0" algn="l">
              <a:lnSpc>
                <a:spcPct val="104000"/>
              </a:lnSpc>
              <a:spcBef>
                <a:spcPts val="0"/>
              </a:spcBef>
              <a:spcAft>
                <a:spcPts val="0"/>
              </a:spcAft>
              <a:buNone/>
            </a:pPr>
            <a:r>
              <a:rPr lang="en-US" sz="2000">
                <a:solidFill>
                  <a:schemeClr val="dk1"/>
                </a:solidFill>
                <a:latin typeface="Courier"/>
                <a:ea typeface="Courier"/>
                <a:cs typeface="Courier"/>
                <a:sym typeface="Courier"/>
              </a:rPr>
              <a:t>Sun Sep 18 23:20:44 EDT 2016</a:t>
            </a:r>
            <a:endParaRPr/>
          </a:p>
          <a:p>
            <a:pPr indent="0" lvl="0" marL="0" marR="0" rtl="0" algn="l">
              <a:lnSpc>
                <a:spcPct val="104000"/>
              </a:lnSpc>
              <a:spcBef>
                <a:spcPts val="0"/>
              </a:spcBef>
              <a:spcAft>
                <a:spcPts val="0"/>
              </a:spcAft>
              <a:buNone/>
            </a:pPr>
            <a:r>
              <a:rPr lang="en-US" sz="2000">
                <a:solidFill>
                  <a:schemeClr val="dk1"/>
                </a:solidFill>
                <a:latin typeface="Courier"/>
                <a:ea typeface="Courier"/>
                <a:cs typeface="Courier"/>
                <a:sym typeface="Courier"/>
              </a:rPr>
              <a:t>csc3320         dummy     mountainList.txt</a:t>
            </a:r>
            <a:endParaRPr sz="2000">
              <a:solidFill>
                <a:schemeClr val="dk1"/>
              </a:solidFill>
              <a:latin typeface="Courier"/>
              <a:ea typeface="Courier"/>
              <a:cs typeface="Courier"/>
              <a:sym typeface="Courier"/>
            </a:endParaRPr>
          </a:p>
          <a:p>
            <a:pPr indent="0" lvl="0" marL="0" marR="0" rtl="0" algn="l">
              <a:lnSpc>
                <a:spcPct val="104000"/>
              </a:lnSpc>
              <a:spcBef>
                <a:spcPts val="0"/>
              </a:spcBef>
              <a:spcAft>
                <a:spcPts val="0"/>
              </a:spcAft>
              <a:buNone/>
            </a:pPr>
            <a:r>
              <a:rPr lang="en-US" sz="2000">
                <a:solidFill>
                  <a:schemeClr val="dk1"/>
                </a:solidFill>
                <a:latin typeface="Courier"/>
                <a:ea typeface="Courier"/>
                <a:cs typeface="Courier"/>
                <a:sym typeface="Courier"/>
              </a:rPr>
              <a:t>/home/local/GSUAD/ylong4/public</a:t>
            </a:r>
            <a:endParaRPr b="1" sz="2000">
              <a:solidFill>
                <a:srgbClr val="C00000"/>
              </a:solidFill>
              <a:latin typeface="Courier"/>
              <a:ea typeface="Courier"/>
              <a:cs typeface="Courier"/>
              <a:sym typeface="Courie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39"/>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7A9798"/>
              </a:buClr>
              <a:buSzPts val="3300"/>
              <a:buFont typeface="Georgia"/>
              <a:buNone/>
            </a:pPr>
            <a:r>
              <a:rPr lang="en-US"/>
              <a:t>Background processing</a:t>
            </a:r>
            <a:endParaRPr/>
          </a:p>
        </p:txBody>
      </p:sp>
      <p:sp>
        <p:nvSpPr>
          <p:cNvPr id="423" name="Google Shape;423;p39"/>
          <p:cNvSpPr txBox="1"/>
          <p:nvPr>
            <p:ph idx="11" type="ftr"/>
          </p:nvPr>
        </p:nvSpPr>
        <p:spPr>
          <a:xfrm>
            <a:off x="304800" y="6410848"/>
            <a:ext cx="3581400" cy="36576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CSC3320 System Level Programming</a:t>
            </a:r>
            <a:endParaRPr/>
          </a:p>
        </p:txBody>
      </p:sp>
      <p:sp>
        <p:nvSpPr>
          <p:cNvPr id="424" name="Google Shape;424;p39"/>
          <p:cNvSpPr txBox="1"/>
          <p:nvPr>
            <p:ph idx="12" type="sldNum"/>
          </p:nvPr>
        </p:nvSpPr>
        <p:spPr>
          <a:xfrm>
            <a:off x="4361688" y="1026372"/>
            <a:ext cx="457200" cy="441325"/>
          </a:xfrm>
          <a:prstGeom prst="rect">
            <a:avLst/>
          </a:prstGeom>
          <a:noFill/>
          <a:ln>
            <a:noFill/>
          </a:ln>
        </p:spPr>
        <p:txBody>
          <a:bodyPr anchorCtr="0" anchor="ctr" bIns="45700" lIns="45700" spcFirstLastPara="1" rIns="45700" wrap="square" tIns="45700">
            <a:normAutofit/>
          </a:bodyPr>
          <a:lstStyle/>
          <a:p>
            <a:pPr indent="0" lvl="0" marL="0" rtl="0" algn="ctr">
              <a:spcBef>
                <a:spcPts val="0"/>
              </a:spcBef>
              <a:spcAft>
                <a:spcPts val="0"/>
              </a:spcAft>
              <a:buNone/>
            </a:pPr>
            <a:fld id="{00000000-1234-1234-1234-123412341234}" type="slidenum">
              <a:rPr lang="en-US"/>
              <a:t>‹#›</a:t>
            </a:fld>
            <a:endParaRPr/>
          </a:p>
        </p:txBody>
      </p:sp>
      <p:sp>
        <p:nvSpPr>
          <p:cNvPr id="425" name="Google Shape;425;p39"/>
          <p:cNvSpPr txBox="1"/>
          <p:nvPr>
            <p:ph idx="1" type="body"/>
          </p:nvPr>
        </p:nvSpPr>
        <p:spPr>
          <a:xfrm>
            <a:off x="301752" y="1527048"/>
            <a:ext cx="8503920" cy="457200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720"/>
              <a:buChar char="⚫"/>
            </a:pPr>
            <a:r>
              <a:rPr lang="en-US"/>
              <a:t>An</a:t>
            </a:r>
            <a:r>
              <a:rPr b="1" lang="en-US"/>
              <a:t> </a:t>
            </a:r>
            <a:r>
              <a:rPr b="1" i="1" lang="en-US"/>
              <a:t>&amp;</a:t>
            </a:r>
            <a:r>
              <a:rPr b="1" lang="en-US"/>
              <a:t> </a:t>
            </a:r>
            <a:r>
              <a:rPr lang="en-US"/>
              <a:t>sign at end of a simple command,</a:t>
            </a:r>
            <a:endParaRPr/>
          </a:p>
          <a:p>
            <a:pPr indent="-274319" lvl="1" marL="548640" rtl="0" algn="l">
              <a:spcBef>
                <a:spcPts val="560"/>
              </a:spcBef>
              <a:spcAft>
                <a:spcPts val="0"/>
              </a:spcAft>
              <a:buSzPts val="1960"/>
              <a:buChar char="⚪"/>
            </a:pPr>
            <a:r>
              <a:rPr lang="en-US"/>
              <a:t>or pipeline, sequence of pipelines, </a:t>
            </a:r>
            <a:endParaRPr/>
          </a:p>
          <a:p>
            <a:pPr indent="-274319" lvl="1" marL="548640" rtl="0" algn="l">
              <a:spcBef>
                <a:spcPts val="560"/>
              </a:spcBef>
              <a:spcAft>
                <a:spcPts val="0"/>
              </a:spcAft>
              <a:buSzPts val="1960"/>
              <a:buChar char="⚪"/>
            </a:pPr>
            <a:r>
              <a:rPr lang="en-US"/>
              <a:t>or a group of commands</a:t>
            </a:r>
            <a:endParaRPr/>
          </a:p>
          <a:p>
            <a:pPr indent="-274320" lvl="0" marL="274320" rtl="0" algn="l">
              <a:spcBef>
                <a:spcPts val="640"/>
              </a:spcBef>
              <a:spcAft>
                <a:spcPts val="0"/>
              </a:spcAft>
              <a:buSzPts val="2720"/>
              <a:buChar char="⚫"/>
            </a:pPr>
            <a:r>
              <a:rPr lang="en-US"/>
              <a:t>Starts a sub-shell </a:t>
            </a:r>
            <a:endParaRPr/>
          </a:p>
          <a:p>
            <a:pPr indent="-274319" lvl="1" marL="548640" rtl="0" algn="l">
              <a:spcBef>
                <a:spcPts val="560"/>
              </a:spcBef>
              <a:spcAft>
                <a:spcPts val="0"/>
              </a:spcAft>
              <a:buSzPts val="1960"/>
              <a:buChar char="⚪"/>
            </a:pPr>
            <a:r>
              <a:rPr lang="en-US"/>
              <a:t>commands are executed as a background process</a:t>
            </a:r>
            <a:endParaRPr/>
          </a:p>
          <a:p>
            <a:pPr indent="-274319" lvl="1" marL="548640" rtl="0" algn="l">
              <a:spcBef>
                <a:spcPts val="560"/>
              </a:spcBef>
              <a:spcAft>
                <a:spcPts val="0"/>
              </a:spcAft>
              <a:buSzPts val="1960"/>
              <a:buChar char="⚪"/>
            </a:pPr>
            <a:r>
              <a:rPr lang="en-US"/>
              <a:t>does not take control of the keyboard</a:t>
            </a:r>
            <a:endParaRPr/>
          </a:p>
          <a:p>
            <a:pPr indent="-274320" lvl="0" marL="274320" rtl="0" algn="l">
              <a:spcBef>
                <a:spcPts val="640"/>
              </a:spcBef>
              <a:spcAft>
                <a:spcPts val="0"/>
              </a:spcAft>
              <a:buSzPts val="2720"/>
              <a:buChar char="⚫"/>
            </a:pPr>
            <a:r>
              <a:rPr lang="en-US"/>
              <a:t>A process id is displayed when it begins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40"/>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7A9798"/>
              </a:buClr>
              <a:buSzPts val="3300"/>
              <a:buFont typeface="Georgia"/>
              <a:buNone/>
            </a:pPr>
            <a:r>
              <a:rPr lang="en-US"/>
              <a:t>Background processing</a:t>
            </a:r>
            <a:endParaRPr/>
          </a:p>
        </p:txBody>
      </p:sp>
      <p:sp>
        <p:nvSpPr>
          <p:cNvPr id="432" name="Google Shape;432;p40"/>
          <p:cNvSpPr txBox="1"/>
          <p:nvPr>
            <p:ph idx="11" type="ftr"/>
          </p:nvPr>
        </p:nvSpPr>
        <p:spPr>
          <a:xfrm>
            <a:off x="304800" y="6410848"/>
            <a:ext cx="3581400" cy="36576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CSC3320 System Level Programming</a:t>
            </a:r>
            <a:endParaRPr/>
          </a:p>
        </p:txBody>
      </p:sp>
      <p:sp>
        <p:nvSpPr>
          <p:cNvPr id="433" name="Google Shape;433;p40"/>
          <p:cNvSpPr txBox="1"/>
          <p:nvPr>
            <p:ph idx="12" type="sldNum"/>
          </p:nvPr>
        </p:nvSpPr>
        <p:spPr>
          <a:xfrm>
            <a:off x="4361688" y="1026372"/>
            <a:ext cx="457200" cy="441325"/>
          </a:xfrm>
          <a:prstGeom prst="rect">
            <a:avLst/>
          </a:prstGeom>
          <a:noFill/>
          <a:ln>
            <a:noFill/>
          </a:ln>
        </p:spPr>
        <p:txBody>
          <a:bodyPr anchorCtr="0" anchor="ctr" bIns="45700" lIns="45700" spcFirstLastPara="1" rIns="45700" wrap="square" tIns="45700">
            <a:normAutofit/>
          </a:bodyPr>
          <a:lstStyle/>
          <a:p>
            <a:pPr indent="0" lvl="0" marL="0" rtl="0" algn="ctr">
              <a:spcBef>
                <a:spcPts val="0"/>
              </a:spcBef>
              <a:spcAft>
                <a:spcPts val="0"/>
              </a:spcAft>
              <a:buNone/>
            </a:pPr>
            <a:fld id="{00000000-1234-1234-1234-123412341234}" type="slidenum">
              <a:rPr lang="en-US"/>
              <a:t>‹#›</a:t>
            </a:fld>
            <a:endParaRPr/>
          </a:p>
        </p:txBody>
      </p:sp>
      <p:sp>
        <p:nvSpPr>
          <p:cNvPr id="434" name="Google Shape;434;p40"/>
          <p:cNvSpPr txBox="1"/>
          <p:nvPr>
            <p:ph idx="1" type="body"/>
          </p:nvPr>
        </p:nvSpPr>
        <p:spPr>
          <a:xfrm>
            <a:off x="301752" y="1527048"/>
            <a:ext cx="8503920" cy="4572000"/>
          </a:xfrm>
          <a:prstGeom prst="rect">
            <a:avLst/>
          </a:prstGeom>
          <a:noFill/>
          <a:ln>
            <a:noFill/>
          </a:ln>
        </p:spPr>
        <p:txBody>
          <a:bodyPr anchorCtr="0" anchor="t" bIns="45700" lIns="91425" spcFirstLastPara="1" rIns="91425" wrap="square" tIns="45700">
            <a:normAutofit fontScale="92500" lnSpcReduction="10000"/>
          </a:bodyPr>
          <a:lstStyle/>
          <a:p>
            <a:pPr indent="-274320" lvl="0" marL="274320" rtl="0" algn="l">
              <a:spcBef>
                <a:spcPts val="0"/>
              </a:spcBef>
              <a:spcAft>
                <a:spcPts val="0"/>
              </a:spcAft>
              <a:buSzPct val="85000"/>
              <a:buChar char="⚫"/>
            </a:pPr>
            <a:r>
              <a:rPr lang="en-US"/>
              <a:t>Redirect the output to a file (if desired)‏</a:t>
            </a:r>
            <a:endParaRPr/>
          </a:p>
          <a:p>
            <a:pPr indent="-274319" lvl="1" marL="548640" rtl="0" algn="l">
              <a:spcBef>
                <a:spcPts val="518"/>
              </a:spcBef>
              <a:spcAft>
                <a:spcPts val="0"/>
              </a:spcAft>
              <a:buSzPct val="70000"/>
              <a:buChar char="⚪"/>
            </a:pPr>
            <a:r>
              <a:rPr lang="en-US"/>
              <a:t>prevents background output on terminal</a:t>
            </a:r>
            <a:endParaRPr/>
          </a:p>
          <a:p>
            <a:pPr indent="-274319" lvl="1" marL="548640" rtl="0" algn="l">
              <a:spcBef>
                <a:spcPts val="518"/>
              </a:spcBef>
              <a:spcAft>
                <a:spcPts val="0"/>
              </a:spcAft>
              <a:buSzPct val="70000"/>
              <a:buChar char="⚪"/>
            </a:pPr>
            <a:r>
              <a:rPr lang="en-US"/>
              <a:t>E.g.  $(pwd; sleep 3; who) &gt; log.txt &amp; </a:t>
            </a:r>
            <a:endParaRPr/>
          </a:p>
          <a:p>
            <a:pPr indent="-274319" lvl="1" marL="548640" rtl="0" algn="l">
              <a:spcBef>
                <a:spcPts val="518"/>
              </a:spcBef>
              <a:spcAft>
                <a:spcPts val="0"/>
              </a:spcAft>
              <a:buSzPct val="70000"/>
              <a:buChar char="⚪"/>
            </a:pPr>
            <a:r>
              <a:rPr lang="en-US"/>
              <a:t>         [1] 18156</a:t>
            </a:r>
            <a:endParaRPr/>
          </a:p>
          <a:p>
            <a:pPr indent="-274319" lvl="1" marL="548640" rtl="0" algn="l">
              <a:spcBef>
                <a:spcPts val="518"/>
              </a:spcBef>
              <a:spcAft>
                <a:spcPts val="0"/>
              </a:spcAft>
              <a:buSzPct val="70000"/>
              <a:buChar char="⚪"/>
            </a:pPr>
            <a:r>
              <a:rPr lang="en-US"/>
              <a:t>When it is finished, you will see</a:t>
            </a:r>
            <a:endParaRPr/>
          </a:p>
          <a:p>
            <a:pPr indent="-228600" lvl="2" marL="822960" rtl="0" algn="l">
              <a:spcBef>
                <a:spcPts val="444"/>
              </a:spcBef>
              <a:spcAft>
                <a:spcPts val="0"/>
              </a:spcAft>
              <a:buSzPct val="75000"/>
              <a:buChar char="⯍"/>
            </a:pPr>
            <a:r>
              <a:rPr lang="en-US"/>
              <a:t>[1]+  Done                    ( pwd; sleep 3; who ) &gt; log.txt</a:t>
            </a:r>
            <a:endParaRPr/>
          </a:p>
          <a:p>
            <a:pPr indent="-274320" lvl="0" marL="274320" rtl="0" algn="l">
              <a:spcBef>
                <a:spcPts val="592"/>
              </a:spcBef>
              <a:spcAft>
                <a:spcPts val="0"/>
              </a:spcAft>
              <a:buSzPct val="85000"/>
              <a:buChar char="⚫"/>
            </a:pPr>
            <a:r>
              <a:rPr lang="en-US"/>
              <a:t>Background process cannot read from standard input </a:t>
            </a:r>
            <a:endParaRPr/>
          </a:p>
          <a:p>
            <a:pPr indent="-274319" lvl="1" marL="548640" rtl="0" algn="l">
              <a:spcBef>
                <a:spcPts val="518"/>
              </a:spcBef>
              <a:spcAft>
                <a:spcPts val="0"/>
              </a:spcAft>
              <a:buSzPct val="70000"/>
              <a:buChar char="⚪"/>
            </a:pPr>
            <a:r>
              <a:rPr lang="en-US"/>
              <a:t>If they attempt to read from standard input; they terminate.</a:t>
            </a:r>
            <a:endParaRPr/>
          </a:p>
          <a:p>
            <a:pPr indent="-114554" lvl="0" marL="274320" rtl="0" algn="l">
              <a:spcBef>
                <a:spcPts val="592"/>
              </a:spcBef>
              <a:spcAft>
                <a:spcPts val="0"/>
              </a:spcAft>
              <a:buSzPct val="85000"/>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41"/>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7A9798"/>
              </a:buClr>
              <a:buSzPts val="3300"/>
              <a:buFont typeface="Georgia"/>
              <a:buNone/>
            </a:pPr>
            <a:r>
              <a:rPr lang="en-US"/>
              <a:t>Variables</a:t>
            </a:r>
            <a:endParaRPr/>
          </a:p>
        </p:txBody>
      </p:sp>
      <p:sp>
        <p:nvSpPr>
          <p:cNvPr id="441" name="Google Shape;441;p41"/>
          <p:cNvSpPr txBox="1"/>
          <p:nvPr>
            <p:ph idx="11" type="ftr"/>
          </p:nvPr>
        </p:nvSpPr>
        <p:spPr>
          <a:xfrm>
            <a:off x="304800" y="6410848"/>
            <a:ext cx="3581400" cy="36576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CSC3320 System Level Programming</a:t>
            </a:r>
            <a:endParaRPr/>
          </a:p>
        </p:txBody>
      </p:sp>
      <p:sp>
        <p:nvSpPr>
          <p:cNvPr id="442" name="Google Shape;442;p41"/>
          <p:cNvSpPr txBox="1"/>
          <p:nvPr>
            <p:ph idx="12" type="sldNum"/>
          </p:nvPr>
        </p:nvSpPr>
        <p:spPr>
          <a:xfrm>
            <a:off x="4361688" y="1026372"/>
            <a:ext cx="457200" cy="441325"/>
          </a:xfrm>
          <a:prstGeom prst="rect">
            <a:avLst/>
          </a:prstGeom>
          <a:noFill/>
          <a:ln>
            <a:noFill/>
          </a:ln>
        </p:spPr>
        <p:txBody>
          <a:bodyPr anchorCtr="0" anchor="ctr" bIns="45700" lIns="45700" spcFirstLastPara="1" rIns="45700" wrap="square" tIns="45700">
            <a:normAutofit/>
          </a:bodyPr>
          <a:lstStyle/>
          <a:p>
            <a:pPr indent="0" lvl="0" marL="0" rtl="0" algn="ctr">
              <a:spcBef>
                <a:spcPts val="0"/>
              </a:spcBef>
              <a:spcAft>
                <a:spcPts val="0"/>
              </a:spcAft>
              <a:buNone/>
            </a:pPr>
            <a:fld id="{00000000-1234-1234-1234-123412341234}" type="slidenum">
              <a:rPr lang="en-US"/>
              <a:t>‹#›</a:t>
            </a:fld>
            <a:endParaRPr/>
          </a:p>
        </p:txBody>
      </p:sp>
      <p:sp>
        <p:nvSpPr>
          <p:cNvPr id="443" name="Google Shape;443;p41"/>
          <p:cNvSpPr txBox="1"/>
          <p:nvPr>
            <p:ph idx="1" type="body"/>
          </p:nvPr>
        </p:nvSpPr>
        <p:spPr>
          <a:xfrm>
            <a:off x="301752" y="1527048"/>
            <a:ext cx="8503920" cy="4572000"/>
          </a:xfrm>
          <a:prstGeom prst="rect">
            <a:avLst/>
          </a:prstGeom>
          <a:noFill/>
          <a:ln>
            <a:noFill/>
          </a:ln>
        </p:spPr>
        <p:txBody>
          <a:bodyPr anchorCtr="0" anchor="t" bIns="45700" lIns="91425" spcFirstLastPara="1" rIns="91425" wrap="square" tIns="45700">
            <a:normAutofit fontScale="92500" lnSpcReduction="10000"/>
          </a:bodyPr>
          <a:lstStyle/>
          <a:p>
            <a:pPr indent="-274320" lvl="0" marL="274320" rtl="0" algn="l">
              <a:spcBef>
                <a:spcPts val="0"/>
              </a:spcBef>
              <a:spcAft>
                <a:spcPts val="0"/>
              </a:spcAft>
              <a:buSzPct val="85000"/>
              <a:buChar char="⚫"/>
            </a:pPr>
            <a:r>
              <a:rPr lang="en-US"/>
              <a:t>A shell supports two kinds of variables: </a:t>
            </a:r>
            <a:endParaRPr/>
          </a:p>
          <a:p>
            <a:pPr indent="-274319" lvl="1" marL="548640" rtl="0" algn="l">
              <a:spcBef>
                <a:spcPts val="518"/>
              </a:spcBef>
              <a:spcAft>
                <a:spcPts val="0"/>
              </a:spcAft>
              <a:buSzPct val="70000"/>
              <a:buChar char="⚪"/>
            </a:pPr>
            <a:r>
              <a:rPr lang="en-US"/>
              <a:t>Local variables</a:t>
            </a:r>
            <a:endParaRPr/>
          </a:p>
          <a:p>
            <a:pPr indent="-228600" lvl="2" marL="822960" rtl="0" algn="l">
              <a:spcBef>
                <a:spcPts val="444"/>
              </a:spcBef>
              <a:spcAft>
                <a:spcPts val="0"/>
              </a:spcAft>
              <a:buSzPct val="75000"/>
              <a:buChar char="⯍"/>
            </a:pPr>
            <a:r>
              <a:rPr lang="en-US"/>
              <a:t>E.g. X, y, name</a:t>
            </a:r>
            <a:endParaRPr/>
          </a:p>
          <a:p>
            <a:pPr indent="-274319" lvl="1" marL="548640" rtl="0" algn="l">
              <a:spcBef>
                <a:spcPts val="518"/>
              </a:spcBef>
              <a:spcAft>
                <a:spcPts val="0"/>
              </a:spcAft>
              <a:buSzPct val="70000"/>
              <a:buChar char="⚪"/>
            </a:pPr>
            <a:r>
              <a:rPr lang="en-US"/>
              <a:t>Environment variables</a:t>
            </a:r>
            <a:endParaRPr/>
          </a:p>
          <a:p>
            <a:pPr indent="-228600" lvl="2" marL="822960" rtl="0" algn="l">
              <a:spcBef>
                <a:spcPts val="444"/>
              </a:spcBef>
              <a:spcAft>
                <a:spcPts val="0"/>
              </a:spcAft>
              <a:buSzPct val="75000"/>
              <a:buChar char="⯍"/>
            </a:pPr>
            <a:r>
              <a:rPr lang="en-US"/>
              <a:t>Pre-defined: HOME   PATH  USER   SHELL</a:t>
            </a:r>
            <a:endParaRPr/>
          </a:p>
          <a:p>
            <a:pPr indent="-228600" lvl="2" marL="822960" rtl="0" algn="l">
              <a:spcBef>
                <a:spcPts val="444"/>
              </a:spcBef>
              <a:spcAft>
                <a:spcPts val="0"/>
              </a:spcAft>
              <a:buSzPct val="75000"/>
              <a:buChar char="⯍"/>
            </a:pPr>
            <a:r>
              <a:rPr lang="en-US"/>
              <a:t>User defined: E.g.  M, file, val</a:t>
            </a:r>
            <a:endParaRPr/>
          </a:p>
          <a:p>
            <a:pPr indent="-274319" lvl="1" marL="548640" rtl="0" algn="l">
              <a:spcBef>
                <a:spcPts val="518"/>
              </a:spcBef>
              <a:spcAft>
                <a:spcPts val="0"/>
              </a:spcAft>
              <a:buSzPct val="70000"/>
              <a:buChar char="⚪"/>
            </a:pPr>
            <a:r>
              <a:rPr lang="en-US"/>
              <a:t>Both hold data in string format</a:t>
            </a:r>
            <a:endParaRPr/>
          </a:p>
          <a:p>
            <a:pPr indent="-274320" lvl="0" marL="274320" rtl="0" algn="l">
              <a:spcBef>
                <a:spcPts val="592"/>
              </a:spcBef>
              <a:spcAft>
                <a:spcPts val="0"/>
              </a:spcAft>
              <a:buSzPct val="85000"/>
              <a:buChar char="⚫"/>
            </a:pPr>
            <a:r>
              <a:rPr lang="en-US"/>
              <a:t>Accessing variables in all shells is done by prefixing the name with a $ sign.</a:t>
            </a:r>
            <a:endParaRPr/>
          </a:p>
          <a:p>
            <a:pPr indent="-274319" lvl="1" marL="548640" rtl="0" algn="l">
              <a:spcBef>
                <a:spcPts val="518"/>
              </a:spcBef>
              <a:spcAft>
                <a:spcPts val="0"/>
              </a:spcAft>
              <a:buSzPct val="70000"/>
              <a:buChar char="⚪"/>
            </a:pPr>
            <a:r>
              <a:rPr lang="en-US"/>
              <a:t>E.g. $PATH, $x</a:t>
            </a:r>
            <a:endParaRPr/>
          </a:p>
          <a:p>
            <a:pPr indent="-114554" lvl="0" marL="274320" rtl="0" algn="l">
              <a:spcBef>
                <a:spcPts val="592"/>
              </a:spcBef>
              <a:spcAft>
                <a:spcPts val="0"/>
              </a:spcAft>
              <a:buSzPct val="850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5"/>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7A9798"/>
              </a:buClr>
              <a:buSzPts val="3300"/>
              <a:buFont typeface="Georgia"/>
              <a:buNone/>
            </a:pPr>
            <a:r>
              <a:rPr lang="en-US"/>
              <a:t>Which Shell</a:t>
            </a:r>
            <a:endParaRPr/>
          </a:p>
        </p:txBody>
      </p:sp>
      <p:sp>
        <p:nvSpPr>
          <p:cNvPr id="192" name="Google Shape;192;p15"/>
          <p:cNvSpPr txBox="1"/>
          <p:nvPr>
            <p:ph idx="11" type="ftr"/>
          </p:nvPr>
        </p:nvSpPr>
        <p:spPr>
          <a:xfrm>
            <a:off x="304800" y="6410848"/>
            <a:ext cx="3581400" cy="36576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CSC3320 System Level Programming</a:t>
            </a:r>
            <a:endParaRPr/>
          </a:p>
        </p:txBody>
      </p:sp>
      <p:sp>
        <p:nvSpPr>
          <p:cNvPr id="193" name="Google Shape;193;p15"/>
          <p:cNvSpPr txBox="1"/>
          <p:nvPr>
            <p:ph idx="12" type="sldNum"/>
          </p:nvPr>
        </p:nvSpPr>
        <p:spPr>
          <a:xfrm>
            <a:off x="4361688" y="1026372"/>
            <a:ext cx="457200" cy="441325"/>
          </a:xfrm>
          <a:prstGeom prst="rect">
            <a:avLst/>
          </a:prstGeom>
          <a:noFill/>
          <a:ln>
            <a:noFill/>
          </a:ln>
        </p:spPr>
        <p:txBody>
          <a:bodyPr anchorCtr="0" anchor="ctr" bIns="45700" lIns="45700" spcFirstLastPara="1" rIns="45700" wrap="square" tIns="45700">
            <a:normAutofit/>
          </a:bodyPr>
          <a:lstStyle/>
          <a:p>
            <a:pPr indent="0" lvl="0" marL="0" rtl="0" algn="ctr">
              <a:spcBef>
                <a:spcPts val="0"/>
              </a:spcBef>
              <a:spcAft>
                <a:spcPts val="0"/>
              </a:spcAft>
              <a:buNone/>
            </a:pPr>
            <a:fld id="{00000000-1234-1234-1234-123412341234}" type="slidenum">
              <a:rPr lang="en-US"/>
              <a:t>‹#›</a:t>
            </a:fld>
            <a:endParaRPr/>
          </a:p>
        </p:txBody>
      </p:sp>
      <p:sp>
        <p:nvSpPr>
          <p:cNvPr id="194" name="Google Shape;194;p15"/>
          <p:cNvSpPr txBox="1"/>
          <p:nvPr>
            <p:ph idx="1" type="body"/>
          </p:nvPr>
        </p:nvSpPr>
        <p:spPr>
          <a:xfrm>
            <a:off x="301752" y="1527048"/>
            <a:ext cx="8503920" cy="457200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380"/>
              <a:buChar char="⚫"/>
            </a:pPr>
            <a:r>
              <a:rPr lang="en-US" sz="2800"/>
              <a:t>To examine your default shell, type:</a:t>
            </a:r>
            <a:endParaRPr/>
          </a:p>
          <a:p>
            <a:pPr indent="-112395" lvl="0" marL="274320" rtl="0" algn="l">
              <a:spcBef>
                <a:spcPts val="600"/>
              </a:spcBef>
              <a:spcAft>
                <a:spcPts val="0"/>
              </a:spcAft>
              <a:buSzPts val="2550"/>
              <a:buNone/>
            </a:pPr>
            <a:r>
              <a:t/>
            </a:r>
            <a:endParaRPr sz="3000"/>
          </a:p>
          <a:p>
            <a:pPr indent="-112395" lvl="0" marL="274320" rtl="0" algn="l">
              <a:spcBef>
                <a:spcPts val="600"/>
              </a:spcBef>
              <a:spcAft>
                <a:spcPts val="0"/>
              </a:spcAft>
              <a:buSzPts val="2550"/>
              <a:buNone/>
            </a:pPr>
            <a:r>
              <a:t/>
            </a:r>
            <a:endParaRPr sz="3000"/>
          </a:p>
          <a:p>
            <a:pPr indent="-112395" lvl="0" marL="274320" rtl="0" algn="l">
              <a:spcBef>
                <a:spcPts val="600"/>
              </a:spcBef>
              <a:spcAft>
                <a:spcPts val="0"/>
              </a:spcAft>
              <a:buSzPts val="2550"/>
              <a:buNone/>
            </a:pPr>
            <a:r>
              <a:t/>
            </a:r>
            <a:endParaRPr sz="3000"/>
          </a:p>
          <a:p>
            <a:pPr indent="-101600" lvl="0" marL="274320" rtl="0" algn="l">
              <a:spcBef>
                <a:spcPts val="640"/>
              </a:spcBef>
              <a:spcAft>
                <a:spcPts val="0"/>
              </a:spcAft>
              <a:buSzPts val="2720"/>
              <a:buNone/>
            </a:pPr>
            <a:r>
              <a:t/>
            </a:r>
            <a:endParaRPr/>
          </a:p>
        </p:txBody>
      </p:sp>
      <p:sp>
        <p:nvSpPr>
          <p:cNvPr id="195" name="Google Shape;195;p15"/>
          <p:cNvSpPr/>
          <p:nvPr/>
        </p:nvSpPr>
        <p:spPr>
          <a:xfrm>
            <a:off x="541020" y="2286000"/>
            <a:ext cx="8098536" cy="830997"/>
          </a:xfrm>
          <a:prstGeom prst="rect">
            <a:avLst/>
          </a:prstGeom>
          <a:solidFill>
            <a:srgbClr val="F2F2F2"/>
          </a:solidFill>
          <a:ln cap="flat" cmpd="sng" w="11425">
            <a:solidFill>
              <a:schemeClr val="dk1"/>
            </a:solidFill>
            <a:prstDash val="dash"/>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Courier New"/>
                <a:ea typeface="Courier New"/>
                <a:cs typeface="Courier New"/>
                <a:sym typeface="Courier New"/>
              </a:rPr>
              <a:t>$</a:t>
            </a:r>
            <a:r>
              <a:rPr b="1" lang="en-US" sz="2400">
                <a:solidFill>
                  <a:srgbClr val="FF0000"/>
                </a:solidFill>
                <a:latin typeface="Courier New"/>
                <a:ea typeface="Courier New"/>
                <a:cs typeface="Courier New"/>
                <a:sym typeface="Courier New"/>
              </a:rPr>
              <a:t>echo </a:t>
            </a:r>
            <a:r>
              <a:rPr b="1" lang="en-US" sz="2400">
                <a:solidFill>
                  <a:srgbClr val="0070C0"/>
                </a:solidFill>
                <a:latin typeface="Courier New"/>
                <a:ea typeface="Courier New"/>
                <a:cs typeface="Courier New"/>
                <a:sym typeface="Courier New"/>
              </a:rPr>
              <a:t>$SHELL</a:t>
            </a:r>
            <a:endParaRPr/>
          </a:p>
          <a:p>
            <a:pPr indent="0" lvl="0" marL="0" marR="0" rtl="0" algn="l">
              <a:spcBef>
                <a:spcPts val="0"/>
              </a:spcBef>
              <a:spcAft>
                <a:spcPts val="0"/>
              </a:spcAft>
              <a:buNone/>
            </a:pPr>
            <a:r>
              <a:rPr b="1" lang="en-US" sz="2400">
                <a:solidFill>
                  <a:schemeClr val="dk1"/>
                </a:solidFill>
                <a:latin typeface="Courier New"/>
                <a:ea typeface="Courier New"/>
                <a:cs typeface="Courier New"/>
                <a:sym typeface="Courier New"/>
              </a:rPr>
              <a:t>/bin/bash</a:t>
            </a:r>
            <a:endParaRPr sz="2000">
              <a:solidFill>
                <a:schemeClr val="dk1"/>
              </a:solidFill>
              <a:latin typeface="Georgia"/>
              <a:ea typeface="Georgia"/>
              <a:cs typeface="Georgia"/>
              <a:sym typeface="Georgia"/>
            </a:endParaRPr>
          </a:p>
        </p:txBody>
      </p:sp>
      <p:sp>
        <p:nvSpPr>
          <p:cNvPr id="196" name="Google Shape;196;p15"/>
          <p:cNvSpPr/>
          <p:nvPr/>
        </p:nvSpPr>
        <p:spPr>
          <a:xfrm>
            <a:off x="301752" y="3764261"/>
            <a:ext cx="8503920" cy="523220"/>
          </a:xfrm>
          <a:prstGeom prst="rect">
            <a:avLst/>
          </a:prstGeom>
          <a:noFill/>
          <a:ln>
            <a:noFill/>
          </a:ln>
        </p:spPr>
        <p:txBody>
          <a:bodyPr anchorCtr="0" anchor="t" bIns="45700" lIns="91425" spcFirstLastPara="1" rIns="91425" wrap="square" tIns="45700">
            <a:noAutofit/>
          </a:bodyPr>
          <a:lstStyle/>
          <a:p>
            <a:pPr indent="-274320" lvl="0" marL="274320" marR="0" rtl="0" algn="l">
              <a:spcBef>
                <a:spcPts val="0"/>
              </a:spcBef>
              <a:spcAft>
                <a:spcPts val="0"/>
              </a:spcAft>
              <a:buClr>
                <a:srgbClr val="D16349"/>
              </a:buClr>
              <a:buSzPts val="2380"/>
              <a:buFont typeface="Noto Sans Symbols"/>
              <a:buChar char="⚫"/>
            </a:pPr>
            <a:r>
              <a:rPr lang="en-US" sz="2800">
                <a:solidFill>
                  <a:srgbClr val="000000"/>
                </a:solidFill>
                <a:latin typeface="Georgia"/>
                <a:ea typeface="Georgia"/>
                <a:cs typeface="Georgia"/>
                <a:sym typeface="Georgia"/>
              </a:rPr>
              <a:t>To change your default shell use the ch</a:t>
            </a:r>
            <a:r>
              <a:rPr b="1" lang="en-US" sz="2800">
                <a:solidFill>
                  <a:srgbClr val="000000"/>
                </a:solidFill>
                <a:latin typeface="Georgia"/>
                <a:ea typeface="Georgia"/>
                <a:cs typeface="Georgia"/>
                <a:sym typeface="Georgia"/>
              </a:rPr>
              <a:t>sh</a:t>
            </a:r>
            <a:r>
              <a:rPr lang="en-US" sz="2800">
                <a:solidFill>
                  <a:srgbClr val="000000"/>
                </a:solidFill>
                <a:latin typeface="Georgia"/>
                <a:ea typeface="Georgia"/>
                <a:cs typeface="Georgia"/>
                <a:sym typeface="Georgia"/>
              </a:rPr>
              <a:t> utility</a:t>
            </a:r>
            <a:endParaRPr/>
          </a:p>
        </p:txBody>
      </p:sp>
      <p:sp>
        <p:nvSpPr>
          <p:cNvPr id="197" name="Google Shape;197;p15"/>
          <p:cNvSpPr/>
          <p:nvPr/>
        </p:nvSpPr>
        <p:spPr>
          <a:xfrm>
            <a:off x="477942" y="4351331"/>
            <a:ext cx="8098536" cy="1938992"/>
          </a:xfrm>
          <a:prstGeom prst="rect">
            <a:avLst/>
          </a:prstGeom>
          <a:solidFill>
            <a:srgbClr val="F2F2F2"/>
          </a:solidFill>
          <a:ln cap="flat" cmpd="sng" w="11425">
            <a:solidFill>
              <a:schemeClr val="dk1"/>
            </a:solidFill>
            <a:prstDash val="dash"/>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Georgia"/>
                <a:ea typeface="Georgia"/>
                <a:cs typeface="Georgia"/>
                <a:sym typeface="Georgia"/>
              </a:rPr>
              <a:t>yuanlong@yuanlong-VirtualBox:~$ </a:t>
            </a:r>
            <a:r>
              <a:rPr b="1" lang="en-US" sz="2400">
                <a:solidFill>
                  <a:srgbClr val="C00000"/>
                </a:solidFill>
                <a:latin typeface="Georgia"/>
                <a:ea typeface="Georgia"/>
                <a:cs typeface="Georgia"/>
                <a:sym typeface="Georgia"/>
              </a:rPr>
              <a:t>chsh</a:t>
            </a:r>
            <a:endParaRPr b="1" sz="2400">
              <a:solidFill>
                <a:srgbClr val="C00000"/>
              </a:solidFill>
              <a:latin typeface="Georgia"/>
              <a:ea typeface="Georgia"/>
              <a:cs typeface="Georgia"/>
              <a:sym typeface="Georgia"/>
            </a:endParaRPr>
          </a:p>
          <a:p>
            <a:pPr indent="0" lvl="0" marL="0" marR="0" rtl="0" algn="l">
              <a:spcBef>
                <a:spcPts val="0"/>
              </a:spcBef>
              <a:spcAft>
                <a:spcPts val="0"/>
              </a:spcAft>
              <a:buNone/>
            </a:pPr>
            <a:r>
              <a:rPr lang="en-US" sz="2400">
                <a:solidFill>
                  <a:schemeClr val="dk1"/>
                </a:solidFill>
                <a:latin typeface="Georgia"/>
                <a:ea typeface="Georgia"/>
                <a:cs typeface="Georgia"/>
                <a:sym typeface="Georgia"/>
              </a:rPr>
              <a:t>Password: </a:t>
            </a:r>
            <a:endParaRPr/>
          </a:p>
          <a:p>
            <a:pPr indent="0" lvl="0" marL="0" marR="0" rtl="0" algn="l">
              <a:spcBef>
                <a:spcPts val="0"/>
              </a:spcBef>
              <a:spcAft>
                <a:spcPts val="0"/>
              </a:spcAft>
              <a:buNone/>
            </a:pPr>
            <a:r>
              <a:rPr lang="en-US" sz="2400">
                <a:solidFill>
                  <a:schemeClr val="dk1"/>
                </a:solidFill>
                <a:latin typeface="Georgia"/>
                <a:ea typeface="Georgia"/>
                <a:cs typeface="Georgia"/>
                <a:sym typeface="Georgia"/>
              </a:rPr>
              <a:t>Changing the login shell for yuanlong Enter the new value, or press ENTER for the default	</a:t>
            </a:r>
            <a:endParaRPr/>
          </a:p>
          <a:p>
            <a:pPr indent="0" lvl="0" marL="0" marR="0" rtl="0" algn="l">
              <a:spcBef>
                <a:spcPts val="0"/>
              </a:spcBef>
              <a:spcAft>
                <a:spcPts val="0"/>
              </a:spcAft>
              <a:buNone/>
            </a:pPr>
            <a:r>
              <a:rPr lang="en-US" sz="2400">
                <a:solidFill>
                  <a:schemeClr val="dk1"/>
                </a:solidFill>
                <a:latin typeface="Georgia"/>
                <a:ea typeface="Georgia"/>
                <a:cs typeface="Georgia"/>
                <a:sym typeface="Georgia"/>
              </a:rPr>
              <a:t>	Login Shell [/bin/bash]: </a:t>
            </a:r>
            <a:r>
              <a:rPr b="1" lang="en-US" sz="2400">
                <a:solidFill>
                  <a:srgbClr val="0070C0"/>
                </a:solidFill>
                <a:latin typeface="Georgia"/>
                <a:ea typeface="Georgia"/>
                <a:cs typeface="Georgia"/>
                <a:sym typeface="Georgia"/>
              </a:rPr>
              <a:t>/bin/sh</a:t>
            </a:r>
            <a:endParaRPr b="1" sz="2400">
              <a:solidFill>
                <a:srgbClr val="0070C0"/>
              </a:solidFill>
              <a:latin typeface="Georgia"/>
              <a:ea typeface="Georgia"/>
              <a:cs typeface="Georgia"/>
              <a:sym typeface="Georgi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42"/>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7A9798"/>
              </a:buClr>
              <a:buSzPts val="3300"/>
              <a:buFont typeface="Georgia"/>
              <a:buNone/>
            </a:pPr>
            <a:r>
              <a:rPr lang="en-US"/>
              <a:t>Built-in Variables</a:t>
            </a:r>
            <a:endParaRPr/>
          </a:p>
        </p:txBody>
      </p:sp>
      <p:sp>
        <p:nvSpPr>
          <p:cNvPr id="449" name="Google Shape;449;p42"/>
          <p:cNvSpPr txBox="1"/>
          <p:nvPr>
            <p:ph idx="11" type="ftr"/>
          </p:nvPr>
        </p:nvSpPr>
        <p:spPr>
          <a:xfrm>
            <a:off x="304800" y="6410848"/>
            <a:ext cx="3581400" cy="36576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CSC3320 System Level Programming</a:t>
            </a:r>
            <a:endParaRPr/>
          </a:p>
        </p:txBody>
      </p:sp>
      <p:sp>
        <p:nvSpPr>
          <p:cNvPr id="450" name="Google Shape;450;p42"/>
          <p:cNvSpPr txBox="1"/>
          <p:nvPr>
            <p:ph idx="12" type="sldNum"/>
          </p:nvPr>
        </p:nvSpPr>
        <p:spPr>
          <a:xfrm>
            <a:off x="4361688" y="1026372"/>
            <a:ext cx="457200" cy="441325"/>
          </a:xfrm>
          <a:prstGeom prst="rect">
            <a:avLst/>
          </a:prstGeom>
          <a:noFill/>
          <a:ln>
            <a:noFill/>
          </a:ln>
        </p:spPr>
        <p:txBody>
          <a:bodyPr anchorCtr="0" anchor="ctr" bIns="45700" lIns="45700" spcFirstLastPara="1" rIns="45700" wrap="square" tIns="45700">
            <a:normAutofit/>
          </a:bodyPr>
          <a:lstStyle/>
          <a:p>
            <a:pPr indent="0" lvl="0" marL="0" rtl="0" algn="ctr">
              <a:spcBef>
                <a:spcPts val="0"/>
              </a:spcBef>
              <a:spcAft>
                <a:spcPts val="0"/>
              </a:spcAft>
              <a:buNone/>
            </a:pPr>
            <a:fld id="{00000000-1234-1234-1234-123412341234}" type="slidenum">
              <a:rPr lang="en-US"/>
              <a:t>‹#›</a:t>
            </a:fld>
            <a:endParaRPr/>
          </a:p>
        </p:txBody>
      </p:sp>
      <p:sp>
        <p:nvSpPr>
          <p:cNvPr id="451" name="Google Shape;451;p42"/>
          <p:cNvSpPr txBox="1"/>
          <p:nvPr>
            <p:ph idx="1" type="body"/>
          </p:nvPr>
        </p:nvSpPr>
        <p:spPr>
          <a:xfrm>
            <a:off x="301752" y="1527048"/>
            <a:ext cx="8503920" cy="457200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720"/>
              <a:buChar char="⚫"/>
            </a:pPr>
            <a:r>
              <a:rPr lang="en-US"/>
              <a:t>Common built-in variables with special meaning:</a:t>
            </a:r>
            <a:endParaRPr/>
          </a:p>
          <a:p>
            <a:pPr indent="-274319" lvl="1" marL="548640" rtl="0" algn="l">
              <a:spcBef>
                <a:spcPts val="560"/>
              </a:spcBef>
              <a:spcAft>
                <a:spcPts val="0"/>
              </a:spcAft>
              <a:buSzPts val="1960"/>
              <a:buChar char="⚪"/>
            </a:pPr>
            <a:r>
              <a:rPr lang="en-US"/>
              <a:t> $$       process ID of shell</a:t>
            </a:r>
            <a:endParaRPr/>
          </a:p>
          <a:p>
            <a:pPr indent="-274319" lvl="1" marL="548640" rtl="0" algn="l">
              <a:spcBef>
                <a:spcPts val="560"/>
              </a:spcBef>
              <a:spcAft>
                <a:spcPts val="0"/>
              </a:spcAft>
              <a:buSzPts val="1960"/>
              <a:buChar char="⚪"/>
            </a:pPr>
            <a:r>
              <a:rPr lang="en-US"/>
              <a:t> $0       name of shell script (if applicable)‏</a:t>
            </a:r>
            <a:endParaRPr/>
          </a:p>
          <a:p>
            <a:pPr indent="-274319" lvl="1" marL="548640" rtl="0" algn="l">
              <a:spcBef>
                <a:spcPts val="560"/>
              </a:spcBef>
              <a:spcAft>
                <a:spcPts val="0"/>
              </a:spcAft>
              <a:buSzPts val="1960"/>
              <a:buChar char="⚪"/>
            </a:pPr>
            <a:r>
              <a:rPr lang="en-US"/>
              <a:t> </a:t>
            </a:r>
            <a:r>
              <a:rPr b="1" lang="en-US"/>
              <a:t>$1..$9   </a:t>
            </a:r>
            <a:r>
              <a:rPr lang="en-US"/>
              <a:t>$n refers to the nth command                               		    line argument (if applicable)‏</a:t>
            </a:r>
            <a:endParaRPr/>
          </a:p>
          <a:p>
            <a:pPr indent="-274319" lvl="1" marL="548640" rtl="0" algn="l">
              <a:spcBef>
                <a:spcPts val="560"/>
              </a:spcBef>
              <a:spcAft>
                <a:spcPts val="0"/>
              </a:spcAft>
              <a:buSzPts val="1960"/>
              <a:buChar char="⚪"/>
            </a:pPr>
            <a:r>
              <a:rPr lang="en-US"/>
              <a:t> $*       a list of all command line arguments</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43"/>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7A9798"/>
              </a:buClr>
              <a:buSzPts val="3300"/>
              <a:buFont typeface="Georgia"/>
              <a:buNone/>
            </a:pPr>
            <a:r>
              <a:rPr lang="en-US"/>
              <a:t>Example using Built-in variables</a:t>
            </a:r>
            <a:endParaRPr/>
          </a:p>
        </p:txBody>
      </p:sp>
      <p:sp>
        <p:nvSpPr>
          <p:cNvPr id="457" name="Google Shape;457;p43"/>
          <p:cNvSpPr txBox="1"/>
          <p:nvPr>
            <p:ph idx="11" type="ftr"/>
          </p:nvPr>
        </p:nvSpPr>
        <p:spPr>
          <a:xfrm>
            <a:off x="304800" y="6410848"/>
            <a:ext cx="3581400" cy="36576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CSC3320 System Level Programming</a:t>
            </a:r>
            <a:endParaRPr/>
          </a:p>
        </p:txBody>
      </p:sp>
      <p:sp>
        <p:nvSpPr>
          <p:cNvPr id="458" name="Google Shape;458;p43"/>
          <p:cNvSpPr txBox="1"/>
          <p:nvPr>
            <p:ph idx="12" type="sldNum"/>
          </p:nvPr>
        </p:nvSpPr>
        <p:spPr>
          <a:xfrm>
            <a:off x="4361688" y="1026372"/>
            <a:ext cx="457200" cy="441325"/>
          </a:xfrm>
          <a:prstGeom prst="rect">
            <a:avLst/>
          </a:prstGeom>
          <a:noFill/>
          <a:ln>
            <a:noFill/>
          </a:ln>
        </p:spPr>
        <p:txBody>
          <a:bodyPr anchorCtr="0" anchor="ctr" bIns="45700" lIns="45700" spcFirstLastPara="1" rIns="45700" wrap="square" tIns="45700">
            <a:normAutofit/>
          </a:bodyPr>
          <a:lstStyle/>
          <a:p>
            <a:pPr indent="0" lvl="0" marL="0" rtl="0" algn="ctr">
              <a:spcBef>
                <a:spcPts val="0"/>
              </a:spcBef>
              <a:spcAft>
                <a:spcPts val="0"/>
              </a:spcAft>
              <a:buNone/>
            </a:pPr>
            <a:fld id="{00000000-1234-1234-1234-123412341234}" type="slidenum">
              <a:rPr lang="en-US"/>
              <a:t>‹#›</a:t>
            </a:fld>
            <a:endParaRPr/>
          </a:p>
        </p:txBody>
      </p:sp>
      <p:sp>
        <p:nvSpPr>
          <p:cNvPr id="459" name="Google Shape;459;p43"/>
          <p:cNvSpPr/>
          <p:nvPr/>
        </p:nvSpPr>
        <p:spPr>
          <a:xfrm>
            <a:off x="506730" y="1506517"/>
            <a:ext cx="7709916" cy="2332946"/>
          </a:xfrm>
          <a:prstGeom prst="rect">
            <a:avLst/>
          </a:prstGeom>
          <a:solidFill>
            <a:srgbClr val="F2F2F2"/>
          </a:solidFill>
          <a:ln cap="flat" cmpd="sng" w="11425">
            <a:solidFill>
              <a:schemeClr val="dk1"/>
            </a:solidFill>
            <a:prstDash val="dash"/>
            <a:round/>
            <a:headEnd len="sm" w="sm" type="none"/>
            <a:tailEnd len="sm" w="sm" type="none"/>
          </a:ln>
        </p:spPr>
        <p:txBody>
          <a:bodyPr anchorCtr="0" anchor="t" bIns="45700" lIns="91425" spcFirstLastPara="1" rIns="91425" wrap="square" tIns="45700">
            <a:noAutofit/>
          </a:bodyPr>
          <a:lstStyle/>
          <a:p>
            <a:pPr indent="0" lvl="0" marL="0" marR="0" rtl="0" algn="l">
              <a:lnSpc>
                <a:spcPct val="104000"/>
              </a:lnSpc>
              <a:spcBef>
                <a:spcPts val="0"/>
              </a:spcBef>
              <a:spcAft>
                <a:spcPts val="0"/>
              </a:spcAft>
              <a:buNone/>
            </a:pPr>
            <a:r>
              <a:rPr b="1" lang="en-US" sz="2000">
                <a:solidFill>
                  <a:srgbClr val="C00000"/>
                </a:solidFill>
                <a:latin typeface="Courier"/>
                <a:ea typeface="Courier"/>
                <a:cs typeface="Courier"/>
                <a:sym typeface="Courier"/>
              </a:rPr>
              <a:t>$cat var.sh</a:t>
            </a:r>
            <a:endParaRPr b="1" sz="2000">
              <a:solidFill>
                <a:srgbClr val="C00000"/>
              </a:solidFill>
              <a:latin typeface="Courier"/>
              <a:ea typeface="Courier"/>
              <a:cs typeface="Courier"/>
              <a:sym typeface="Courier"/>
            </a:endParaRPr>
          </a:p>
          <a:p>
            <a:pPr indent="0" lvl="0" marL="0" marR="0" rtl="0" algn="l">
              <a:lnSpc>
                <a:spcPct val="104000"/>
              </a:lnSpc>
              <a:spcBef>
                <a:spcPts val="0"/>
              </a:spcBef>
              <a:spcAft>
                <a:spcPts val="0"/>
              </a:spcAft>
              <a:buNone/>
            </a:pPr>
            <a:r>
              <a:rPr lang="en-US" sz="2000">
                <a:solidFill>
                  <a:schemeClr val="dk1"/>
                </a:solidFill>
                <a:latin typeface="Courier"/>
                <a:ea typeface="Courier"/>
                <a:cs typeface="Courier"/>
                <a:sym typeface="Courier"/>
              </a:rPr>
              <a:t>#!/bin/bash</a:t>
            </a:r>
            <a:endParaRPr/>
          </a:p>
          <a:p>
            <a:pPr indent="0" lvl="0" marL="0" marR="0" rtl="0" algn="l">
              <a:lnSpc>
                <a:spcPct val="104000"/>
              </a:lnSpc>
              <a:spcBef>
                <a:spcPts val="0"/>
              </a:spcBef>
              <a:spcAft>
                <a:spcPts val="0"/>
              </a:spcAft>
              <a:buNone/>
            </a:pPr>
            <a:r>
              <a:rPr lang="en-US" sz="2000">
                <a:solidFill>
                  <a:schemeClr val="dk1"/>
                </a:solidFill>
                <a:latin typeface="Courier"/>
                <a:ea typeface="Courier"/>
                <a:cs typeface="Courier"/>
                <a:sym typeface="Courier"/>
              </a:rPr>
              <a:t>echo the name of this file is </a:t>
            </a:r>
            <a:r>
              <a:rPr lang="en-US" sz="2000">
                <a:solidFill>
                  <a:srgbClr val="00B0F0"/>
                </a:solidFill>
                <a:latin typeface="Courier"/>
                <a:ea typeface="Courier"/>
                <a:cs typeface="Courier"/>
                <a:sym typeface="Courier"/>
              </a:rPr>
              <a:t>$0</a:t>
            </a:r>
            <a:endParaRPr/>
          </a:p>
          <a:p>
            <a:pPr indent="0" lvl="0" marL="0" marR="0" rtl="0" algn="l">
              <a:lnSpc>
                <a:spcPct val="104000"/>
              </a:lnSpc>
              <a:spcBef>
                <a:spcPts val="0"/>
              </a:spcBef>
              <a:spcAft>
                <a:spcPts val="0"/>
              </a:spcAft>
              <a:buNone/>
            </a:pPr>
            <a:r>
              <a:rPr lang="en-US" sz="2000">
                <a:solidFill>
                  <a:schemeClr val="dk1"/>
                </a:solidFill>
                <a:latin typeface="Courier"/>
                <a:ea typeface="Courier"/>
                <a:cs typeface="Courier"/>
                <a:sym typeface="Courier"/>
              </a:rPr>
              <a:t>echo the first argument is </a:t>
            </a:r>
            <a:r>
              <a:rPr lang="en-US" sz="2000">
                <a:solidFill>
                  <a:srgbClr val="00B0F0"/>
                </a:solidFill>
                <a:latin typeface="Courier"/>
                <a:ea typeface="Courier"/>
                <a:cs typeface="Courier"/>
                <a:sym typeface="Courier"/>
              </a:rPr>
              <a:t>$1</a:t>
            </a:r>
            <a:endParaRPr/>
          </a:p>
          <a:p>
            <a:pPr indent="0" lvl="0" marL="0" marR="0" rtl="0" algn="l">
              <a:lnSpc>
                <a:spcPct val="104000"/>
              </a:lnSpc>
              <a:spcBef>
                <a:spcPts val="0"/>
              </a:spcBef>
              <a:spcAft>
                <a:spcPts val="0"/>
              </a:spcAft>
              <a:buNone/>
            </a:pPr>
            <a:r>
              <a:rPr lang="en-US" sz="2000">
                <a:solidFill>
                  <a:schemeClr val="dk1"/>
                </a:solidFill>
                <a:latin typeface="Courier"/>
                <a:ea typeface="Courier"/>
                <a:cs typeface="Courier"/>
                <a:sym typeface="Courier"/>
              </a:rPr>
              <a:t>echo the list of all arguments is </a:t>
            </a:r>
            <a:r>
              <a:rPr lang="en-US" sz="2000">
                <a:solidFill>
                  <a:srgbClr val="00B0F0"/>
                </a:solidFill>
                <a:latin typeface="Courier"/>
                <a:ea typeface="Courier"/>
                <a:cs typeface="Courier"/>
                <a:sym typeface="Courier"/>
              </a:rPr>
              <a:t>$*</a:t>
            </a:r>
            <a:endParaRPr/>
          </a:p>
          <a:p>
            <a:pPr indent="0" lvl="0" marL="0" marR="0" rtl="0" algn="l">
              <a:lnSpc>
                <a:spcPct val="104000"/>
              </a:lnSpc>
              <a:spcBef>
                <a:spcPts val="0"/>
              </a:spcBef>
              <a:spcAft>
                <a:spcPts val="0"/>
              </a:spcAft>
              <a:buNone/>
            </a:pPr>
            <a:r>
              <a:rPr lang="en-US" sz="2000">
                <a:solidFill>
                  <a:schemeClr val="dk1"/>
                </a:solidFill>
                <a:latin typeface="Courier"/>
                <a:ea typeface="Courier"/>
                <a:cs typeface="Courier"/>
                <a:sym typeface="Courier"/>
              </a:rPr>
              <a:t>echo Process ID is </a:t>
            </a:r>
            <a:r>
              <a:rPr lang="en-US" sz="2000">
                <a:solidFill>
                  <a:srgbClr val="00B0F0"/>
                </a:solidFill>
                <a:latin typeface="Courier"/>
                <a:ea typeface="Courier"/>
                <a:cs typeface="Courier"/>
                <a:sym typeface="Courier"/>
              </a:rPr>
              <a:t>$$</a:t>
            </a:r>
            <a:endParaRPr/>
          </a:p>
          <a:p>
            <a:pPr indent="0" lvl="0" marL="0" marR="0" rtl="0" algn="l">
              <a:lnSpc>
                <a:spcPct val="104000"/>
              </a:lnSpc>
              <a:spcBef>
                <a:spcPts val="0"/>
              </a:spcBef>
              <a:spcAft>
                <a:spcPts val="0"/>
              </a:spcAft>
              <a:buNone/>
            </a:pPr>
            <a:r>
              <a:t/>
            </a:r>
            <a:endParaRPr b="1" sz="2000">
              <a:solidFill>
                <a:srgbClr val="C00000"/>
              </a:solidFill>
              <a:latin typeface="Courier"/>
              <a:ea typeface="Courier"/>
              <a:cs typeface="Courier"/>
              <a:sym typeface="Courier"/>
            </a:endParaRPr>
          </a:p>
        </p:txBody>
      </p:sp>
      <p:sp>
        <p:nvSpPr>
          <p:cNvPr id="460" name="Google Shape;460;p43"/>
          <p:cNvSpPr/>
          <p:nvPr/>
        </p:nvSpPr>
        <p:spPr>
          <a:xfrm>
            <a:off x="539018" y="4073330"/>
            <a:ext cx="7709916" cy="2012859"/>
          </a:xfrm>
          <a:prstGeom prst="rect">
            <a:avLst/>
          </a:prstGeom>
          <a:solidFill>
            <a:srgbClr val="F2F2F2"/>
          </a:solidFill>
          <a:ln cap="flat" cmpd="sng" w="11425">
            <a:solidFill>
              <a:schemeClr val="dk1"/>
            </a:solidFill>
            <a:prstDash val="dash"/>
            <a:round/>
            <a:headEnd len="sm" w="sm" type="none"/>
            <a:tailEnd len="sm" w="sm" type="none"/>
          </a:ln>
        </p:spPr>
        <p:txBody>
          <a:bodyPr anchorCtr="0" anchor="t" bIns="45700" lIns="91425" spcFirstLastPara="1" rIns="91425" wrap="square" tIns="45700">
            <a:noAutofit/>
          </a:bodyPr>
          <a:lstStyle/>
          <a:p>
            <a:pPr indent="0" lvl="0" marL="0" marR="0" rtl="0" algn="l">
              <a:lnSpc>
                <a:spcPct val="104000"/>
              </a:lnSpc>
              <a:spcBef>
                <a:spcPts val="0"/>
              </a:spcBef>
              <a:spcAft>
                <a:spcPts val="0"/>
              </a:spcAft>
              <a:buNone/>
            </a:pPr>
            <a:r>
              <a:rPr b="1" lang="en-US" sz="2000">
                <a:solidFill>
                  <a:srgbClr val="C00000"/>
                </a:solidFill>
                <a:latin typeface="Courier"/>
                <a:ea typeface="Courier"/>
                <a:cs typeface="Courier"/>
                <a:sym typeface="Courier"/>
              </a:rPr>
              <a:t>$./var.sh one two three</a:t>
            </a:r>
            <a:endParaRPr/>
          </a:p>
          <a:p>
            <a:pPr indent="0" lvl="0" marL="0" marR="0" rtl="0" algn="l">
              <a:lnSpc>
                <a:spcPct val="104000"/>
              </a:lnSpc>
              <a:spcBef>
                <a:spcPts val="0"/>
              </a:spcBef>
              <a:spcAft>
                <a:spcPts val="0"/>
              </a:spcAft>
              <a:buNone/>
            </a:pPr>
            <a:r>
              <a:rPr lang="en-US" sz="2000">
                <a:solidFill>
                  <a:schemeClr val="dk1"/>
                </a:solidFill>
                <a:latin typeface="Courier"/>
                <a:ea typeface="Courier"/>
                <a:cs typeface="Courier"/>
                <a:sym typeface="Courier"/>
              </a:rPr>
              <a:t>#!/bin/bash</a:t>
            </a:r>
            <a:endParaRPr/>
          </a:p>
          <a:p>
            <a:pPr indent="0" lvl="0" marL="0" marR="0" rtl="0" algn="l">
              <a:lnSpc>
                <a:spcPct val="104000"/>
              </a:lnSpc>
              <a:spcBef>
                <a:spcPts val="0"/>
              </a:spcBef>
              <a:spcAft>
                <a:spcPts val="0"/>
              </a:spcAft>
              <a:buNone/>
            </a:pPr>
            <a:r>
              <a:rPr lang="en-US" sz="2000">
                <a:solidFill>
                  <a:schemeClr val="dk1"/>
                </a:solidFill>
                <a:latin typeface="Courier"/>
                <a:ea typeface="Courier"/>
                <a:cs typeface="Courier"/>
                <a:sym typeface="Courier"/>
              </a:rPr>
              <a:t>the name of this file is </a:t>
            </a:r>
            <a:r>
              <a:rPr lang="en-US" sz="2000">
                <a:solidFill>
                  <a:srgbClr val="00B0F0"/>
                </a:solidFill>
                <a:latin typeface="Courier"/>
                <a:ea typeface="Courier"/>
                <a:cs typeface="Courier"/>
                <a:sym typeface="Courier"/>
              </a:rPr>
              <a:t>./var.sh</a:t>
            </a:r>
            <a:endParaRPr sz="2000">
              <a:solidFill>
                <a:srgbClr val="00B0F0"/>
              </a:solidFill>
              <a:latin typeface="Courier"/>
              <a:ea typeface="Courier"/>
              <a:cs typeface="Courier"/>
              <a:sym typeface="Courier"/>
            </a:endParaRPr>
          </a:p>
          <a:p>
            <a:pPr indent="0" lvl="0" marL="0" marR="0" rtl="0" algn="l">
              <a:lnSpc>
                <a:spcPct val="104000"/>
              </a:lnSpc>
              <a:spcBef>
                <a:spcPts val="0"/>
              </a:spcBef>
              <a:spcAft>
                <a:spcPts val="0"/>
              </a:spcAft>
              <a:buNone/>
            </a:pPr>
            <a:r>
              <a:rPr lang="en-US" sz="2000">
                <a:solidFill>
                  <a:schemeClr val="dk1"/>
                </a:solidFill>
                <a:latin typeface="Courier"/>
                <a:ea typeface="Courier"/>
                <a:cs typeface="Courier"/>
                <a:sym typeface="Courier"/>
              </a:rPr>
              <a:t>the first argument is </a:t>
            </a:r>
            <a:r>
              <a:rPr lang="en-US" sz="2000">
                <a:solidFill>
                  <a:srgbClr val="00B0F0"/>
                </a:solidFill>
                <a:latin typeface="Courier"/>
                <a:ea typeface="Courier"/>
                <a:cs typeface="Courier"/>
                <a:sym typeface="Courier"/>
              </a:rPr>
              <a:t>one</a:t>
            </a:r>
            <a:endParaRPr/>
          </a:p>
          <a:p>
            <a:pPr indent="0" lvl="0" marL="0" marR="0" rtl="0" algn="l">
              <a:lnSpc>
                <a:spcPct val="104000"/>
              </a:lnSpc>
              <a:spcBef>
                <a:spcPts val="0"/>
              </a:spcBef>
              <a:spcAft>
                <a:spcPts val="0"/>
              </a:spcAft>
              <a:buNone/>
            </a:pPr>
            <a:r>
              <a:rPr lang="en-US" sz="2000">
                <a:solidFill>
                  <a:schemeClr val="dk1"/>
                </a:solidFill>
                <a:latin typeface="Courier"/>
                <a:ea typeface="Courier"/>
                <a:cs typeface="Courier"/>
                <a:sym typeface="Courier"/>
              </a:rPr>
              <a:t>the list of all arguments is </a:t>
            </a:r>
            <a:r>
              <a:rPr lang="en-US" sz="2000">
                <a:solidFill>
                  <a:srgbClr val="00B0F0"/>
                </a:solidFill>
                <a:latin typeface="Courier"/>
                <a:ea typeface="Courier"/>
                <a:cs typeface="Courier"/>
                <a:sym typeface="Courier"/>
              </a:rPr>
              <a:t>one two three</a:t>
            </a:r>
            <a:endParaRPr/>
          </a:p>
          <a:p>
            <a:pPr indent="0" lvl="0" marL="0" marR="0" rtl="0" algn="l">
              <a:lnSpc>
                <a:spcPct val="104000"/>
              </a:lnSpc>
              <a:spcBef>
                <a:spcPts val="0"/>
              </a:spcBef>
              <a:spcAft>
                <a:spcPts val="0"/>
              </a:spcAft>
              <a:buNone/>
            </a:pPr>
            <a:r>
              <a:rPr lang="en-US" sz="2000">
                <a:solidFill>
                  <a:schemeClr val="dk1"/>
                </a:solidFill>
                <a:latin typeface="Courier"/>
                <a:ea typeface="Courier"/>
                <a:cs typeface="Courier"/>
                <a:sym typeface="Courier"/>
              </a:rPr>
              <a:t>Process ID is </a:t>
            </a:r>
            <a:r>
              <a:rPr lang="en-US" sz="2000">
                <a:solidFill>
                  <a:srgbClr val="00B0F0"/>
                </a:solidFill>
                <a:latin typeface="Courier"/>
                <a:ea typeface="Courier"/>
                <a:cs typeface="Courier"/>
                <a:sym typeface="Courier"/>
              </a:rPr>
              <a:t>18396</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44"/>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7A9798"/>
              </a:buClr>
              <a:buSzPts val="3300"/>
              <a:buFont typeface="Georgia"/>
              <a:buNone/>
            </a:pPr>
            <a:r>
              <a:rPr lang="en-US"/>
              <a:t>Quoting</a:t>
            </a:r>
            <a:endParaRPr/>
          </a:p>
        </p:txBody>
      </p:sp>
      <p:sp>
        <p:nvSpPr>
          <p:cNvPr id="466" name="Google Shape;466;p44"/>
          <p:cNvSpPr txBox="1"/>
          <p:nvPr>
            <p:ph idx="11" type="ftr"/>
          </p:nvPr>
        </p:nvSpPr>
        <p:spPr>
          <a:xfrm>
            <a:off x="304800" y="6410848"/>
            <a:ext cx="3581400" cy="36576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CSC3320 System Level Programming</a:t>
            </a:r>
            <a:endParaRPr/>
          </a:p>
        </p:txBody>
      </p:sp>
      <p:sp>
        <p:nvSpPr>
          <p:cNvPr id="467" name="Google Shape;467;p44"/>
          <p:cNvSpPr txBox="1"/>
          <p:nvPr>
            <p:ph idx="12" type="sldNum"/>
          </p:nvPr>
        </p:nvSpPr>
        <p:spPr>
          <a:xfrm>
            <a:off x="4361688" y="1026372"/>
            <a:ext cx="457200" cy="441325"/>
          </a:xfrm>
          <a:prstGeom prst="rect">
            <a:avLst/>
          </a:prstGeom>
          <a:noFill/>
          <a:ln>
            <a:noFill/>
          </a:ln>
        </p:spPr>
        <p:txBody>
          <a:bodyPr anchorCtr="0" anchor="ctr" bIns="45700" lIns="45700" spcFirstLastPara="1" rIns="45700" wrap="square" tIns="45700">
            <a:normAutofit/>
          </a:bodyPr>
          <a:lstStyle/>
          <a:p>
            <a:pPr indent="0" lvl="0" marL="0" rtl="0" algn="ctr">
              <a:spcBef>
                <a:spcPts val="0"/>
              </a:spcBef>
              <a:spcAft>
                <a:spcPts val="0"/>
              </a:spcAft>
              <a:buNone/>
            </a:pPr>
            <a:fld id="{00000000-1234-1234-1234-123412341234}" type="slidenum">
              <a:rPr lang="en-US"/>
              <a:t>‹#›</a:t>
            </a:fld>
            <a:endParaRPr/>
          </a:p>
        </p:txBody>
      </p:sp>
      <p:sp>
        <p:nvSpPr>
          <p:cNvPr id="468" name="Google Shape;468;p44"/>
          <p:cNvSpPr txBox="1"/>
          <p:nvPr>
            <p:ph idx="1" type="body"/>
          </p:nvPr>
        </p:nvSpPr>
        <p:spPr>
          <a:xfrm>
            <a:off x="301752" y="1527048"/>
            <a:ext cx="8503920" cy="457200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720"/>
              <a:buChar char="⚫"/>
            </a:pPr>
            <a:r>
              <a:rPr b="1" lang="en-US"/>
              <a:t>Single quotes '  </a:t>
            </a:r>
            <a:r>
              <a:rPr lang="en-US"/>
              <a:t>inhibit </a:t>
            </a:r>
            <a:r>
              <a:rPr lang="en-US">
                <a:solidFill>
                  <a:srgbClr val="C00000"/>
                </a:solidFill>
              </a:rPr>
              <a:t>wildcard replacement, variable substitution, and command substitution</a:t>
            </a:r>
            <a:endParaRPr/>
          </a:p>
          <a:p>
            <a:pPr indent="-274320" lvl="0" marL="274320" rtl="0" algn="l">
              <a:spcBef>
                <a:spcPts val="640"/>
              </a:spcBef>
              <a:spcAft>
                <a:spcPts val="0"/>
              </a:spcAft>
              <a:buSzPts val="2720"/>
              <a:buChar char="⚫"/>
            </a:pPr>
            <a:r>
              <a:rPr b="1" lang="en-US"/>
              <a:t>Double quotes " </a:t>
            </a:r>
            <a:r>
              <a:rPr lang="en-US"/>
              <a:t>inhibit </a:t>
            </a:r>
            <a:r>
              <a:rPr lang="en-US">
                <a:solidFill>
                  <a:srgbClr val="C00000"/>
                </a:solidFill>
              </a:rPr>
              <a:t>wildcard replacement</a:t>
            </a:r>
            <a:r>
              <a:rPr lang="en-US"/>
              <a:t> only</a:t>
            </a:r>
            <a:endParaRPr/>
          </a:p>
          <a:p>
            <a:pPr indent="-274320" lvl="0" marL="274320" rtl="0" algn="l">
              <a:spcBef>
                <a:spcPts val="640"/>
              </a:spcBef>
              <a:spcAft>
                <a:spcPts val="0"/>
              </a:spcAft>
              <a:buSzPts val="2720"/>
              <a:buChar char="⚫"/>
            </a:pPr>
            <a:r>
              <a:rPr lang="en-US"/>
              <a:t>When quotes are nested only the outer quotes have any effect</a:t>
            </a:r>
            <a:endParaRPr/>
          </a:p>
          <a:p>
            <a:pPr indent="-101600" lvl="0" marL="274320" rtl="0" algn="l">
              <a:spcBef>
                <a:spcPts val="640"/>
              </a:spcBef>
              <a:spcAft>
                <a:spcPts val="0"/>
              </a:spcAft>
              <a:buSzPts val="2720"/>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45"/>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7A9798"/>
              </a:buClr>
              <a:buSzPts val="3300"/>
              <a:buFont typeface="Georgia"/>
              <a:buNone/>
            </a:pPr>
            <a:r>
              <a:rPr lang="en-US"/>
              <a:t>Example of Quoting</a:t>
            </a:r>
            <a:endParaRPr/>
          </a:p>
        </p:txBody>
      </p:sp>
      <p:sp>
        <p:nvSpPr>
          <p:cNvPr id="474" name="Google Shape;474;p45"/>
          <p:cNvSpPr txBox="1"/>
          <p:nvPr>
            <p:ph idx="11" type="ftr"/>
          </p:nvPr>
        </p:nvSpPr>
        <p:spPr>
          <a:xfrm>
            <a:off x="304800" y="6410848"/>
            <a:ext cx="3581400" cy="36576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CSC3320 System Level Programming</a:t>
            </a:r>
            <a:endParaRPr/>
          </a:p>
        </p:txBody>
      </p:sp>
      <p:sp>
        <p:nvSpPr>
          <p:cNvPr id="475" name="Google Shape;475;p45"/>
          <p:cNvSpPr txBox="1"/>
          <p:nvPr>
            <p:ph idx="12" type="sldNum"/>
          </p:nvPr>
        </p:nvSpPr>
        <p:spPr>
          <a:xfrm>
            <a:off x="4361688" y="1026372"/>
            <a:ext cx="457200" cy="441325"/>
          </a:xfrm>
          <a:prstGeom prst="rect">
            <a:avLst/>
          </a:prstGeom>
          <a:noFill/>
          <a:ln>
            <a:noFill/>
          </a:ln>
        </p:spPr>
        <p:txBody>
          <a:bodyPr anchorCtr="0" anchor="ctr" bIns="45700" lIns="45700" spcFirstLastPara="1" rIns="45700" wrap="square" tIns="45700">
            <a:normAutofit/>
          </a:bodyPr>
          <a:lstStyle/>
          <a:p>
            <a:pPr indent="0" lvl="0" marL="0" rtl="0" algn="ctr">
              <a:spcBef>
                <a:spcPts val="0"/>
              </a:spcBef>
              <a:spcAft>
                <a:spcPts val="0"/>
              </a:spcAft>
              <a:buNone/>
            </a:pPr>
            <a:fld id="{00000000-1234-1234-1234-123412341234}" type="slidenum">
              <a:rPr lang="en-US"/>
              <a:t>‹#›</a:t>
            </a:fld>
            <a:endParaRPr/>
          </a:p>
        </p:txBody>
      </p:sp>
      <p:sp>
        <p:nvSpPr>
          <p:cNvPr id="476" name="Google Shape;476;p45"/>
          <p:cNvSpPr/>
          <p:nvPr/>
        </p:nvSpPr>
        <p:spPr>
          <a:xfrm>
            <a:off x="506730" y="1506517"/>
            <a:ext cx="7709916" cy="732508"/>
          </a:xfrm>
          <a:prstGeom prst="rect">
            <a:avLst/>
          </a:prstGeom>
          <a:solidFill>
            <a:srgbClr val="F2F2F2"/>
          </a:solidFill>
          <a:ln cap="flat" cmpd="sng" w="11425">
            <a:solidFill>
              <a:schemeClr val="dk1"/>
            </a:solidFill>
            <a:prstDash val="dash"/>
            <a:round/>
            <a:headEnd len="sm" w="sm" type="none"/>
            <a:tailEnd len="sm" w="sm" type="none"/>
          </a:ln>
        </p:spPr>
        <p:txBody>
          <a:bodyPr anchorCtr="0" anchor="t" bIns="45700" lIns="91425" spcFirstLastPara="1" rIns="91425" wrap="square" tIns="45700">
            <a:noAutofit/>
          </a:bodyPr>
          <a:lstStyle/>
          <a:p>
            <a:pPr indent="0" lvl="0" marL="0" marR="0" rtl="0" algn="l">
              <a:lnSpc>
                <a:spcPct val="104000"/>
              </a:lnSpc>
              <a:spcBef>
                <a:spcPts val="0"/>
              </a:spcBef>
              <a:spcAft>
                <a:spcPts val="0"/>
              </a:spcAft>
              <a:buNone/>
            </a:pPr>
            <a:r>
              <a:rPr b="1" lang="en-US" sz="2000">
                <a:solidFill>
                  <a:schemeClr val="dk1"/>
                </a:solidFill>
                <a:latin typeface="Courier"/>
                <a:ea typeface="Courier"/>
                <a:cs typeface="Courier"/>
                <a:sym typeface="Courier"/>
              </a:rPr>
              <a:t>$ </a:t>
            </a:r>
            <a:r>
              <a:rPr b="1" lang="en-US" sz="2000">
                <a:solidFill>
                  <a:srgbClr val="C00000"/>
                </a:solidFill>
                <a:latin typeface="Courier"/>
                <a:ea typeface="Courier"/>
                <a:cs typeface="Courier"/>
                <a:sym typeface="Courier"/>
              </a:rPr>
              <a:t>echo 3 * 4 = 12</a:t>
            </a:r>
            <a:endParaRPr/>
          </a:p>
          <a:p>
            <a:pPr indent="0" lvl="0" marL="0" marR="0" rtl="0" algn="l">
              <a:lnSpc>
                <a:spcPct val="104000"/>
              </a:lnSpc>
              <a:spcBef>
                <a:spcPts val="0"/>
              </a:spcBef>
              <a:spcAft>
                <a:spcPts val="0"/>
              </a:spcAft>
              <a:buNone/>
            </a:pPr>
            <a:r>
              <a:rPr lang="en-US" sz="2000">
                <a:solidFill>
                  <a:schemeClr val="dk1"/>
                </a:solidFill>
                <a:latin typeface="Courier"/>
                <a:ea typeface="Courier"/>
                <a:cs typeface="Courier"/>
                <a:sym typeface="Courier"/>
              </a:rPr>
              <a:t>3 </a:t>
            </a:r>
            <a:r>
              <a:rPr b="1" lang="en-US" sz="2000">
                <a:solidFill>
                  <a:srgbClr val="7030A0"/>
                </a:solidFill>
                <a:latin typeface="Courier"/>
                <a:ea typeface="Courier"/>
                <a:cs typeface="Courier"/>
                <a:sym typeface="Courier"/>
              </a:rPr>
              <a:t>3.log 3.tex script.csh script2.csh 4 =</a:t>
            </a:r>
            <a:r>
              <a:rPr lang="en-US" sz="2000">
                <a:solidFill>
                  <a:schemeClr val="dk1"/>
                </a:solidFill>
                <a:latin typeface="Courier"/>
                <a:ea typeface="Courier"/>
                <a:cs typeface="Courier"/>
                <a:sym typeface="Courier"/>
              </a:rPr>
              <a:t> 12</a:t>
            </a:r>
            <a:endParaRPr/>
          </a:p>
        </p:txBody>
      </p:sp>
      <p:sp>
        <p:nvSpPr>
          <p:cNvPr id="477" name="Google Shape;477;p45"/>
          <p:cNvSpPr/>
          <p:nvPr/>
        </p:nvSpPr>
        <p:spPr>
          <a:xfrm>
            <a:off x="506730" y="2594574"/>
            <a:ext cx="7709916" cy="710964"/>
          </a:xfrm>
          <a:prstGeom prst="rect">
            <a:avLst/>
          </a:prstGeom>
          <a:solidFill>
            <a:srgbClr val="F2F2F2"/>
          </a:solidFill>
          <a:ln cap="flat" cmpd="sng" w="11425">
            <a:solidFill>
              <a:schemeClr val="dk1"/>
            </a:solidFill>
            <a:prstDash val="dash"/>
            <a:round/>
            <a:headEnd len="sm" w="sm" type="none"/>
            <a:tailEnd len="sm" w="sm" type="none"/>
          </a:ln>
        </p:spPr>
        <p:txBody>
          <a:bodyPr anchorCtr="0" anchor="t" bIns="45700" lIns="91425" spcFirstLastPara="1" rIns="91425" wrap="square" tIns="45700">
            <a:noAutofit/>
          </a:bodyPr>
          <a:lstStyle/>
          <a:p>
            <a:pPr indent="0" lvl="0" marL="0" marR="0" rtl="0" algn="l">
              <a:lnSpc>
                <a:spcPct val="104000"/>
              </a:lnSpc>
              <a:spcBef>
                <a:spcPts val="0"/>
              </a:spcBef>
              <a:spcAft>
                <a:spcPts val="0"/>
              </a:spcAft>
              <a:buNone/>
            </a:pPr>
            <a:r>
              <a:rPr b="1" lang="en-US" sz="2000">
                <a:solidFill>
                  <a:schemeClr val="dk1"/>
                </a:solidFill>
                <a:latin typeface="Courier"/>
                <a:ea typeface="Courier"/>
                <a:cs typeface="Courier"/>
                <a:sym typeface="Courier"/>
              </a:rPr>
              <a:t>$ </a:t>
            </a:r>
            <a:r>
              <a:rPr b="1" lang="en-US" sz="2000">
                <a:solidFill>
                  <a:srgbClr val="C00000"/>
                </a:solidFill>
                <a:latin typeface="Courier"/>
                <a:ea typeface="Courier"/>
                <a:cs typeface="Courier"/>
                <a:sym typeface="Courier"/>
              </a:rPr>
              <a:t>echo ‘3 * 4’ = 12</a:t>
            </a:r>
            <a:endParaRPr/>
          </a:p>
          <a:p>
            <a:pPr indent="0" lvl="0" marL="0" marR="0" rtl="0" algn="l">
              <a:lnSpc>
                <a:spcPct val="97000"/>
              </a:lnSpc>
              <a:spcBef>
                <a:spcPts val="0"/>
              </a:spcBef>
              <a:spcAft>
                <a:spcPts val="0"/>
              </a:spcAft>
              <a:buNone/>
            </a:pPr>
            <a:r>
              <a:rPr lang="en-US" sz="2000">
                <a:solidFill>
                  <a:srgbClr val="000000"/>
                </a:solidFill>
                <a:latin typeface="Courier"/>
                <a:ea typeface="Courier"/>
                <a:cs typeface="Courier"/>
                <a:sym typeface="Courier"/>
              </a:rPr>
              <a:t>3 * 4 = 12</a:t>
            </a:r>
            <a:endParaRPr/>
          </a:p>
        </p:txBody>
      </p:sp>
      <p:sp>
        <p:nvSpPr>
          <p:cNvPr id="478" name="Google Shape;478;p45"/>
          <p:cNvSpPr/>
          <p:nvPr/>
        </p:nvSpPr>
        <p:spPr>
          <a:xfrm>
            <a:off x="506730" y="3661087"/>
            <a:ext cx="7709916" cy="987963"/>
          </a:xfrm>
          <a:prstGeom prst="rect">
            <a:avLst/>
          </a:prstGeom>
          <a:solidFill>
            <a:srgbClr val="F2F2F2"/>
          </a:solidFill>
          <a:ln cap="flat" cmpd="sng" w="11425">
            <a:solidFill>
              <a:schemeClr val="dk1"/>
            </a:solidFill>
            <a:prstDash val="dash"/>
            <a:round/>
            <a:headEnd len="sm" w="sm" type="none"/>
            <a:tailEnd len="sm" w="sm" type="none"/>
          </a:ln>
        </p:spPr>
        <p:txBody>
          <a:bodyPr anchorCtr="0" anchor="t" bIns="45700" lIns="91425" spcFirstLastPara="1" rIns="91425" wrap="square" tIns="45700">
            <a:noAutofit/>
          </a:bodyPr>
          <a:lstStyle/>
          <a:p>
            <a:pPr indent="0" lvl="0" marL="0" marR="0" rtl="0" algn="l">
              <a:lnSpc>
                <a:spcPct val="97000"/>
              </a:lnSpc>
              <a:spcBef>
                <a:spcPts val="0"/>
              </a:spcBef>
              <a:spcAft>
                <a:spcPts val="0"/>
              </a:spcAft>
              <a:buNone/>
            </a:pPr>
            <a:r>
              <a:rPr b="1" lang="en-US" sz="2000">
                <a:solidFill>
                  <a:schemeClr val="dk1"/>
                </a:solidFill>
                <a:latin typeface="Courier"/>
                <a:ea typeface="Courier"/>
                <a:cs typeface="Courier"/>
                <a:sym typeface="Courier"/>
              </a:rPr>
              <a:t>$</a:t>
            </a:r>
            <a:r>
              <a:rPr b="1" lang="en-US" sz="2000">
                <a:solidFill>
                  <a:srgbClr val="C00000"/>
                </a:solidFill>
                <a:latin typeface="Courier"/>
                <a:ea typeface="Courier"/>
                <a:cs typeface="Courier"/>
                <a:sym typeface="Courier"/>
              </a:rPr>
              <a:t> echo "my name is $USER; the date is `date`"</a:t>
            </a:r>
            <a:endParaRPr/>
          </a:p>
          <a:p>
            <a:pPr indent="0" lvl="0" marL="0" marR="0" rtl="0" algn="l">
              <a:lnSpc>
                <a:spcPct val="97000"/>
              </a:lnSpc>
              <a:spcBef>
                <a:spcPts val="0"/>
              </a:spcBef>
              <a:spcAft>
                <a:spcPts val="0"/>
              </a:spcAft>
              <a:buNone/>
            </a:pPr>
            <a:r>
              <a:rPr lang="en-US" sz="2000">
                <a:solidFill>
                  <a:srgbClr val="000000"/>
                </a:solidFill>
                <a:latin typeface="Courier"/>
                <a:ea typeface="Courier"/>
                <a:cs typeface="Courier"/>
                <a:sym typeface="Courier"/>
              </a:rPr>
              <a:t>my name is raj; the date is Sun Jun 20 21:59:13 EDT 2007</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46"/>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7A9798"/>
              </a:buClr>
              <a:buSzPts val="3300"/>
              <a:buFont typeface="Georgia"/>
              <a:buNone/>
            </a:pPr>
            <a:r>
              <a:rPr lang="en-US"/>
              <a:t>Job Control</a:t>
            </a:r>
            <a:endParaRPr/>
          </a:p>
        </p:txBody>
      </p:sp>
      <p:sp>
        <p:nvSpPr>
          <p:cNvPr id="484" name="Google Shape;484;p46"/>
          <p:cNvSpPr txBox="1"/>
          <p:nvPr>
            <p:ph idx="11" type="ftr"/>
          </p:nvPr>
        </p:nvSpPr>
        <p:spPr>
          <a:xfrm>
            <a:off x="304800" y="6410848"/>
            <a:ext cx="3581400" cy="36576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CSC3320 System Level Programming</a:t>
            </a:r>
            <a:endParaRPr/>
          </a:p>
        </p:txBody>
      </p:sp>
      <p:sp>
        <p:nvSpPr>
          <p:cNvPr id="485" name="Google Shape;485;p46"/>
          <p:cNvSpPr txBox="1"/>
          <p:nvPr>
            <p:ph idx="12" type="sldNum"/>
          </p:nvPr>
        </p:nvSpPr>
        <p:spPr>
          <a:xfrm>
            <a:off x="4361688" y="1026372"/>
            <a:ext cx="457200" cy="441325"/>
          </a:xfrm>
          <a:prstGeom prst="rect">
            <a:avLst/>
          </a:prstGeom>
          <a:noFill/>
          <a:ln>
            <a:noFill/>
          </a:ln>
        </p:spPr>
        <p:txBody>
          <a:bodyPr anchorCtr="0" anchor="ctr" bIns="45700" lIns="45700" spcFirstLastPara="1" rIns="45700" wrap="square" tIns="45700">
            <a:normAutofit/>
          </a:bodyPr>
          <a:lstStyle/>
          <a:p>
            <a:pPr indent="0" lvl="0" marL="0" rtl="0" algn="ctr">
              <a:spcBef>
                <a:spcPts val="0"/>
              </a:spcBef>
              <a:spcAft>
                <a:spcPts val="0"/>
              </a:spcAft>
              <a:buNone/>
            </a:pPr>
            <a:fld id="{00000000-1234-1234-1234-123412341234}" type="slidenum">
              <a:rPr lang="en-US"/>
              <a:t>‹#›</a:t>
            </a:fld>
            <a:endParaRPr/>
          </a:p>
        </p:txBody>
      </p:sp>
      <p:sp>
        <p:nvSpPr>
          <p:cNvPr id="486" name="Google Shape;486;p46"/>
          <p:cNvSpPr txBox="1"/>
          <p:nvPr>
            <p:ph idx="1" type="body"/>
          </p:nvPr>
        </p:nvSpPr>
        <p:spPr>
          <a:xfrm>
            <a:off x="301752" y="1527048"/>
            <a:ext cx="8503920" cy="457200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720"/>
              <a:buChar char="⚫"/>
            </a:pPr>
            <a:r>
              <a:rPr b="1" i="1" lang="en-US"/>
              <a:t>ps</a:t>
            </a:r>
            <a:r>
              <a:rPr lang="en-US"/>
              <a:t> command generates a list of processes and their attributes</a:t>
            </a:r>
            <a:endParaRPr/>
          </a:p>
          <a:p>
            <a:pPr indent="-274319" lvl="1" marL="548640" rtl="0" algn="l">
              <a:spcBef>
                <a:spcPts val="560"/>
              </a:spcBef>
              <a:spcAft>
                <a:spcPts val="0"/>
              </a:spcAft>
              <a:buSzPts val="1960"/>
              <a:buChar char="⚪"/>
            </a:pPr>
            <a:r>
              <a:rPr lang="en-US"/>
              <a:t>E.g. $ ps   –elf </a:t>
            </a:r>
            <a:endParaRPr/>
          </a:p>
          <a:p>
            <a:pPr indent="-274320" lvl="0" marL="274320" rtl="0" algn="l">
              <a:spcBef>
                <a:spcPts val="640"/>
              </a:spcBef>
              <a:spcAft>
                <a:spcPts val="0"/>
              </a:spcAft>
              <a:buSzPts val="2720"/>
              <a:buChar char="⚫"/>
            </a:pPr>
            <a:r>
              <a:rPr b="1" i="1" lang="en-US"/>
              <a:t>kill</a:t>
            </a:r>
            <a:r>
              <a:rPr lang="en-US"/>
              <a:t> command terminates processes based on process ID</a:t>
            </a:r>
            <a:endParaRPr/>
          </a:p>
          <a:p>
            <a:pPr indent="-274319" lvl="1" marL="548640" rtl="0" algn="l">
              <a:spcBef>
                <a:spcPts val="560"/>
              </a:spcBef>
              <a:spcAft>
                <a:spcPts val="0"/>
              </a:spcAft>
              <a:buSzPts val="1960"/>
              <a:buChar char="⚪"/>
            </a:pPr>
            <a:r>
              <a:rPr lang="en-US"/>
              <a:t>E.g. $kill   -9   18403</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47"/>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7A9798"/>
              </a:buClr>
              <a:buSzPts val="3300"/>
              <a:buFont typeface="Georgia"/>
              <a:buNone/>
            </a:pPr>
            <a:r>
              <a:rPr lang="en-US"/>
              <a:t>Example of Job control</a:t>
            </a:r>
            <a:endParaRPr/>
          </a:p>
        </p:txBody>
      </p:sp>
      <p:sp>
        <p:nvSpPr>
          <p:cNvPr id="493" name="Google Shape;493;p47"/>
          <p:cNvSpPr txBox="1"/>
          <p:nvPr>
            <p:ph idx="11" type="ftr"/>
          </p:nvPr>
        </p:nvSpPr>
        <p:spPr>
          <a:xfrm>
            <a:off x="304800" y="6410848"/>
            <a:ext cx="3581400" cy="36576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CSC3320 System Level Programming</a:t>
            </a:r>
            <a:endParaRPr/>
          </a:p>
        </p:txBody>
      </p:sp>
      <p:sp>
        <p:nvSpPr>
          <p:cNvPr id="494" name="Google Shape;494;p47"/>
          <p:cNvSpPr txBox="1"/>
          <p:nvPr>
            <p:ph idx="12" type="sldNum"/>
          </p:nvPr>
        </p:nvSpPr>
        <p:spPr>
          <a:xfrm>
            <a:off x="4361688" y="1026372"/>
            <a:ext cx="457200" cy="441325"/>
          </a:xfrm>
          <a:prstGeom prst="rect">
            <a:avLst/>
          </a:prstGeom>
          <a:noFill/>
          <a:ln>
            <a:noFill/>
          </a:ln>
        </p:spPr>
        <p:txBody>
          <a:bodyPr anchorCtr="0" anchor="ctr" bIns="45700" lIns="45700" spcFirstLastPara="1" rIns="45700" wrap="square" tIns="45700">
            <a:normAutofit/>
          </a:bodyPr>
          <a:lstStyle/>
          <a:p>
            <a:pPr indent="0" lvl="0" marL="0" rtl="0" algn="ctr">
              <a:spcBef>
                <a:spcPts val="0"/>
              </a:spcBef>
              <a:spcAft>
                <a:spcPts val="0"/>
              </a:spcAft>
              <a:buNone/>
            </a:pPr>
            <a:fld id="{00000000-1234-1234-1234-123412341234}" type="slidenum">
              <a:rPr lang="en-US"/>
              <a:t>‹#›</a:t>
            </a:fld>
            <a:endParaRPr/>
          </a:p>
        </p:txBody>
      </p:sp>
      <p:sp>
        <p:nvSpPr>
          <p:cNvPr id="495" name="Google Shape;495;p47"/>
          <p:cNvSpPr/>
          <p:nvPr/>
        </p:nvSpPr>
        <p:spPr>
          <a:xfrm>
            <a:off x="506730" y="1506517"/>
            <a:ext cx="7709916" cy="732508"/>
          </a:xfrm>
          <a:prstGeom prst="rect">
            <a:avLst/>
          </a:prstGeom>
          <a:solidFill>
            <a:srgbClr val="F2F2F2"/>
          </a:solidFill>
          <a:ln cap="flat" cmpd="sng" w="11425">
            <a:solidFill>
              <a:schemeClr val="dk1"/>
            </a:solidFill>
            <a:prstDash val="dash"/>
            <a:round/>
            <a:headEnd len="sm" w="sm" type="none"/>
            <a:tailEnd len="sm" w="sm" type="none"/>
          </a:ln>
        </p:spPr>
        <p:txBody>
          <a:bodyPr anchorCtr="0" anchor="t" bIns="45700" lIns="91425" spcFirstLastPara="1" rIns="91425" wrap="square" tIns="45700">
            <a:noAutofit/>
          </a:bodyPr>
          <a:lstStyle/>
          <a:p>
            <a:pPr indent="0" lvl="0" marL="0" marR="0" rtl="0" algn="l">
              <a:lnSpc>
                <a:spcPct val="104000"/>
              </a:lnSpc>
              <a:spcBef>
                <a:spcPts val="0"/>
              </a:spcBef>
              <a:spcAft>
                <a:spcPts val="0"/>
              </a:spcAft>
              <a:buNone/>
            </a:pPr>
            <a:r>
              <a:rPr b="1" lang="en-US" sz="2000">
                <a:solidFill>
                  <a:schemeClr val="dk1"/>
                </a:solidFill>
                <a:latin typeface="Courier"/>
                <a:ea typeface="Courier"/>
                <a:cs typeface="Courier"/>
                <a:sym typeface="Courier"/>
              </a:rPr>
              <a:t>$</a:t>
            </a:r>
            <a:r>
              <a:rPr b="1" lang="en-US" sz="2000">
                <a:solidFill>
                  <a:srgbClr val="C00000"/>
                </a:solidFill>
                <a:latin typeface="Courier"/>
                <a:ea typeface="Courier"/>
                <a:cs typeface="Courier"/>
                <a:sym typeface="Courier"/>
              </a:rPr>
              <a:t>(sleep 20; echo done) &amp;</a:t>
            </a:r>
            <a:endParaRPr/>
          </a:p>
          <a:p>
            <a:pPr indent="0" lvl="0" marL="0" marR="0" rtl="0" algn="l">
              <a:lnSpc>
                <a:spcPct val="104000"/>
              </a:lnSpc>
              <a:spcBef>
                <a:spcPts val="0"/>
              </a:spcBef>
              <a:spcAft>
                <a:spcPts val="0"/>
              </a:spcAft>
              <a:buNone/>
            </a:pPr>
            <a:r>
              <a:rPr lang="en-US" sz="2000">
                <a:solidFill>
                  <a:schemeClr val="dk1"/>
                </a:solidFill>
                <a:latin typeface="Georgia"/>
                <a:ea typeface="Georgia"/>
                <a:cs typeface="Georgia"/>
                <a:sym typeface="Georgia"/>
              </a:rPr>
              <a:t>[1] 3832</a:t>
            </a:r>
            <a:endParaRPr b="1" sz="2000">
              <a:solidFill>
                <a:srgbClr val="C00000"/>
              </a:solidFill>
              <a:latin typeface="Courier"/>
              <a:ea typeface="Courier"/>
              <a:cs typeface="Courier"/>
              <a:sym typeface="Courier"/>
            </a:endParaRPr>
          </a:p>
        </p:txBody>
      </p:sp>
      <p:sp>
        <p:nvSpPr>
          <p:cNvPr id="496" name="Google Shape;496;p47"/>
          <p:cNvSpPr/>
          <p:nvPr/>
        </p:nvSpPr>
        <p:spPr>
          <a:xfrm>
            <a:off x="506730" y="2647893"/>
            <a:ext cx="7711002" cy="1436804"/>
          </a:xfrm>
          <a:prstGeom prst="rect">
            <a:avLst/>
          </a:prstGeom>
          <a:solidFill>
            <a:srgbClr val="F2F2F2"/>
          </a:solidFill>
          <a:ln cap="flat" cmpd="sng" w="11425">
            <a:solidFill>
              <a:schemeClr val="dk1"/>
            </a:solidFill>
            <a:prstDash val="dash"/>
            <a:round/>
            <a:headEnd len="sm" w="sm" type="none"/>
            <a:tailEnd len="sm" w="sm" type="none"/>
          </a:ln>
        </p:spPr>
        <p:txBody>
          <a:bodyPr anchorCtr="0" anchor="t" bIns="45700" lIns="91425" spcFirstLastPara="1" rIns="91425" wrap="square" tIns="45700">
            <a:noAutofit/>
          </a:bodyPr>
          <a:lstStyle/>
          <a:p>
            <a:pPr indent="0" lvl="0" marL="0" marR="0" rtl="0" algn="l">
              <a:lnSpc>
                <a:spcPct val="104000"/>
              </a:lnSpc>
              <a:spcBef>
                <a:spcPts val="0"/>
              </a:spcBef>
              <a:spcAft>
                <a:spcPts val="0"/>
              </a:spcAft>
              <a:buNone/>
            </a:pPr>
            <a:r>
              <a:rPr b="1" lang="en-US" sz="2000">
                <a:solidFill>
                  <a:srgbClr val="C00000"/>
                </a:solidFill>
                <a:latin typeface="Courier"/>
                <a:ea typeface="Courier"/>
                <a:cs typeface="Courier"/>
                <a:sym typeface="Courier"/>
              </a:rPr>
              <a:t>$ps –a</a:t>
            </a:r>
            <a:endParaRPr/>
          </a:p>
          <a:p>
            <a:pPr indent="0" lvl="0" marL="0" marR="0" rtl="0" algn="l">
              <a:lnSpc>
                <a:spcPct val="104000"/>
              </a:lnSpc>
              <a:spcBef>
                <a:spcPts val="0"/>
              </a:spcBef>
              <a:spcAft>
                <a:spcPts val="0"/>
              </a:spcAft>
              <a:buNone/>
            </a:pPr>
            <a:r>
              <a:rPr b="1" lang="en-US" sz="1600">
                <a:solidFill>
                  <a:schemeClr val="dk1"/>
                </a:solidFill>
                <a:latin typeface="Courier"/>
                <a:ea typeface="Courier"/>
                <a:cs typeface="Courier"/>
                <a:sym typeface="Courier"/>
              </a:rPr>
              <a:t>PID   TTY          TIME 	 CMD</a:t>
            </a:r>
            <a:endParaRPr/>
          </a:p>
          <a:p>
            <a:pPr indent="0" lvl="0" marL="0" marR="0" rtl="0" algn="l">
              <a:lnSpc>
                <a:spcPct val="104000"/>
              </a:lnSpc>
              <a:spcBef>
                <a:spcPts val="0"/>
              </a:spcBef>
              <a:spcAft>
                <a:spcPts val="0"/>
              </a:spcAft>
              <a:buNone/>
            </a:pPr>
            <a:r>
              <a:rPr b="1" lang="en-US" sz="1600">
                <a:solidFill>
                  <a:srgbClr val="7030A0"/>
                </a:solidFill>
                <a:latin typeface="Courier"/>
                <a:ea typeface="Courier"/>
                <a:cs typeface="Courier"/>
                <a:sym typeface="Courier"/>
              </a:rPr>
              <a:t>3832 pts/4    00:00:00		 bash</a:t>
            </a:r>
            <a:endParaRPr b="1" sz="1600">
              <a:solidFill>
                <a:srgbClr val="7030A0"/>
              </a:solidFill>
              <a:latin typeface="Courier"/>
              <a:ea typeface="Courier"/>
              <a:cs typeface="Courier"/>
              <a:sym typeface="Courier"/>
            </a:endParaRPr>
          </a:p>
          <a:p>
            <a:pPr indent="0" lvl="0" marL="0" marR="0" rtl="0" algn="l">
              <a:lnSpc>
                <a:spcPct val="104000"/>
              </a:lnSpc>
              <a:spcBef>
                <a:spcPts val="0"/>
              </a:spcBef>
              <a:spcAft>
                <a:spcPts val="0"/>
              </a:spcAft>
              <a:buNone/>
            </a:pPr>
            <a:r>
              <a:rPr b="1" lang="en-US" sz="1600">
                <a:solidFill>
                  <a:schemeClr val="dk1"/>
                </a:solidFill>
                <a:latin typeface="Courier"/>
                <a:ea typeface="Courier"/>
                <a:cs typeface="Courier"/>
                <a:sym typeface="Courier"/>
              </a:rPr>
              <a:t>3833 pts/4    00:00:00 	 sleep </a:t>
            </a:r>
            <a:endParaRPr/>
          </a:p>
          <a:p>
            <a:pPr indent="0" lvl="0" marL="0" marR="0" rtl="0" algn="l">
              <a:lnSpc>
                <a:spcPct val="104000"/>
              </a:lnSpc>
              <a:spcBef>
                <a:spcPts val="0"/>
              </a:spcBef>
              <a:spcAft>
                <a:spcPts val="0"/>
              </a:spcAft>
              <a:buNone/>
            </a:pPr>
            <a:r>
              <a:rPr b="1" lang="en-US" sz="1600">
                <a:solidFill>
                  <a:schemeClr val="dk1"/>
                </a:solidFill>
                <a:latin typeface="Courier"/>
                <a:ea typeface="Courier"/>
                <a:cs typeface="Courier"/>
                <a:sym typeface="Courier"/>
              </a:rPr>
              <a:t>3834 pts/4    00:00:00 	 ps</a:t>
            </a:r>
            <a:endParaRPr b="1" sz="1600">
              <a:solidFill>
                <a:schemeClr val="dk1"/>
              </a:solidFill>
              <a:latin typeface="Courier"/>
              <a:ea typeface="Courier"/>
              <a:cs typeface="Courier"/>
              <a:sym typeface="Courier"/>
            </a:endParaRPr>
          </a:p>
        </p:txBody>
      </p:sp>
      <p:sp>
        <p:nvSpPr>
          <p:cNvPr id="497" name="Google Shape;497;p47"/>
          <p:cNvSpPr/>
          <p:nvPr/>
        </p:nvSpPr>
        <p:spPr>
          <a:xfrm>
            <a:off x="506730" y="4461625"/>
            <a:ext cx="7711002" cy="1756891"/>
          </a:xfrm>
          <a:prstGeom prst="rect">
            <a:avLst/>
          </a:prstGeom>
          <a:solidFill>
            <a:srgbClr val="F2F2F2"/>
          </a:solidFill>
          <a:ln cap="flat" cmpd="sng" w="11425">
            <a:solidFill>
              <a:schemeClr val="dk1"/>
            </a:solidFill>
            <a:prstDash val="dash"/>
            <a:round/>
            <a:headEnd len="sm" w="sm" type="none"/>
            <a:tailEnd len="sm" w="sm" type="none"/>
          </a:ln>
        </p:spPr>
        <p:txBody>
          <a:bodyPr anchorCtr="0" anchor="t" bIns="45700" lIns="91425" spcFirstLastPara="1" rIns="91425" wrap="square" tIns="45700">
            <a:noAutofit/>
          </a:bodyPr>
          <a:lstStyle/>
          <a:p>
            <a:pPr indent="0" lvl="0" marL="0" marR="0" rtl="0" algn="l">
              <a:lnSpc>
                <a:spcPct val="104000"/>
              </a:lnSpc>
              <a:spcBef>
                <a:spcPts val="0"/>
              </a:spcBef>
              <a:spcAft>
                <a:spcPts val="0"/>
              </a:spcAft>
              <a:buNone/>
            </a:pPr>
            <a:r>
              <a:rPr b="1" lang="en-US" sz="2000">
                <a:solidFill>
                  <a:srgbClr val="C00000"/>
                </a:solidFill>
                <a:latin typeface="Courier"/>
                <a:ea typeface="Courier"/>
                <a:cs typeface="Courier"/>
                <a:sym typeface="Courier"/>
              </a:rPr>
              <a:t>$kill -9 3832</a:t>
            </a:r>
            <a:endParaRPr/>
          </a:p>
          <a:p>
            <a:pPr indent="0" lvl="0" marL="0" marR="0" rtl="0" algn="l">
              <a:lnSpc>
                <a:spcPct val="104000"/>
              </a:lnSpc>
              <a:spcBef>
                <a:spcPts val="0"/>
              </a:spcBef>
              <a:spcAft>
                <a:spcPts val="0"/>
              </a:spcAft>
              <a:buNone/>
            </a:pPr>
            <a:r>
              <a:rPr b="1" lang="en-US" sz="2000">
                <a:solidFill>
                  <a:srgbClr val="C00000"/>
                </a:solidFill>
                <a:latin typeface="Courier"/>
                <a:ea typeface="Courier"/>
                <a:cs typeface="Courier"/>
                <a:sym typeface="Courier"/>
              </a:rPr>
              <a:t>$ps -a</a:t>
            </a:r>
            <a:endParaRPr/>
          </a:p>
          <a:p>
            <a:pPr indent="0" lvl="0" marL="0" marR="0" rtl="0" algn="l">
              <a:lnSpc>
                <a:spcPct val="104000"/>
              </a:lnSpc>
              <a:spcBef>
                <a:spcPts val="0"/>
              </a:spcBef>
              <a:spcAft>
                <a:spcPts val="0"/>
              </a:spcAft>
              <a:buNone/>
            </a:pPr>
            <a:r>
              <a:rPr b="1" lang="en-US" sz="1600">
                <a:solidFill>
                  <a:schemeClr val="dk1"/>
                </a:solidFill>
                <a:latin typeface="Courier"/>
                <a:ea typeface="Courier"/>
                <a:cs typeface="Courier"/>
                <a:sym typeface="Courier"/>
              </a:rPr>
              <a:t>PID   TTY          TIME    CMD</a:t>
            </a:r>
            <a:endParaRPr/>
          </a:p>
          <a:p>
            <a:pPr indent="0" lvl="0" marL="0" marR="0" rtl="0" algn="l">
              <a:lnSpc>
                <a:spcPct val="104000"/>
              </a:lnSpc>
              <a:spcBef>
                <a:spcPts val="0"/>
              </a:spcBef>
              <a:spcAft>
                <a:spcPts val="0"/>
              </a:spcAft>
              <a:buNone/>
            </a:pPr>
            <a:r>
              <a:rPr b="1" lang="en-US" sz="1600">
                <a:solidFill>
                  <a:schemeClr val="dk1"/>
                </a:solidFill>
                <a:latin typeface="Courier"/>
                <a:ea typeface="Courier"/>
                <a:cs typeface="Courier"/>
                <a:sym typeface="Courier"/>
              </a:rPr>
              <a:t>3833 pts/4    00:00:00     sleep</a:t>
            </a:r>
            <a:endParaRPr b="1" sz="1600">
              <a:solidFill>
                <a:schemeClr val="dk1"/>
              </a:solidFill>
              <a:latin typeface="Courier"/>
              <a:ea typeface="Courier"/>
              <a:cs typeface="Courier"/>
              <a:sym typeface="Courier"/>
            </a:endParaRPr>
          </a:p>
          <a:p>
            <a:pPr indent="0" lvl="0" marL="0" marR="0" rtl="0" algn="l">
              <a:lnSpc>
                <a:spcPct val="104000"/>
              </a:lnSpc>
              <a:spcBef>
                <a:spcPts val="0"/>
              </a:spcBef>
              <a:spcAft>
                <a:spcPts val="0"/>
              </a:spcAft>
              <a:buNone/>
            </a:pPr>
            <a:r>
              <a:rPr b="1" lang="en-US" sz="1600">
                <a:solidFill>
                  <a:schemeClr val="dk1"/>
                </a:solidFill>
                <a:latin typeface="Courier"/>
                <a:ea typeface="Courier"/>
                <a:cs typeface="Courier"/>
                <a:sym typeface="Courier"/>
              </a:rPr>
              <a:t>3856 pts/4    00:00:00     ps</a:t>
            </a:r>
            <a:endParaRPr b="1" sz="1600">
              <a:solidFill>
                <a:schemeClr val="dk1"/>
              </a:solidFill>
              <a:latin typeface="Courier"/>
              <a:ea typeface="Courier"/>
              <a:cs typeface="Courier"/>
              <a:sym typeface="Courier"/>
            </a:endParaRPr>
          </a:p>
          <a:p>
            <a:pPr indent="0" lvl="0" marL="0" marR="0" rtl="0" algn="l">
              <a:lnSpc>
                <a:spcPct val="104000"/>
              </a:lnSpc>
              <a:spcBef>
                <a:spcPts val="0"/>
              </a:spcBef>
              <a:spcAft>
                <a:spcPts val="0"/>
              </a:spcAft>
              <a:buNone/>
            </a:pPr>
            <a:r>
              <a:rPr b="1" lang="en-US" sz="1600">
                <a:solidFill>
                  <a:schemeClr val="dk1"/>
                </a:solidFill>
                <a:latin typeface="Courier"/>
                <a:ea typeface="Courier"/>
                <a:cs typeface="Courier"/>
                <a:sym typeface="Courier"/>
              </a:rPr>
              <a:t>﻿</a:t>
            </a:r>
            <a:r>
              <a:rPr b="1" lang="en-US" sz="1600">
                <a:solidFill>
                  <a:srgbClr val="7030A0"/>
                </a:solidFill>
                <a:latin typeface="Courier"/>
                <a:ea typeface="Courier"/>
                <a:cs typeface="Courier"/>
                <a:sym typeface="Courier"/>
              </a:rPr>
              <a:t>[1]+  Killed                  ( sleep 20; echo done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48"/>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7A9798"/>
              </a:buClr>
              <a:buSzPts val="3300"/>
              <a:buFont typeface="Georgia"/>
              <a:buNone/>
            </a:pPr>
            <a:r>
              <a:rPr lang="en-US"/>
              <a:t>Termination and Exit codes</a:t>
            </a:r>
            <a:endParaRPr/>
          </a:p>
        </p:txBody>
      </p:sp>
      <p:sp>
        <p:nvSpPr>
          <p:cNvPr id="503" name="Google Shape;503;p48"/>
          <p:cNvSpPr txBox="1"/>
          <p:nvPr>
            <p:ph idx="11" type="ftr"/>
          </p:nvPr>
        </p:nvSpPr>
        <p:spPr>
          <a:xfrm>
            <a:off x="304800" y="6410848"/>
            <a:ext cx="3581400" cy="36576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CSC3320 System Level Programming</a:t>
            </a:r>
            <a:endParaRPr/>
          </a:p>
        </p:txBody>
      </p:sp>
      <p:sp>
        <p:nvSpPr>
          <p:cNvPr id="504" name="Google Shape;504;p48"/>
          <p:cNvSpPr txBox="1"/>
          <p:nvPr>
            <p:ph idx="12" type="sldNum"/>
          </p:nvPr>
        </p:nvSpPr>
        <p:spPr>
          <a:xfrm>
            <a:off x="4361688" y="1026372"/>
            <a:ext cx="457200" cy="441325"/>
          </a:xfrm>
          <a:prstGeom prst="rect">
            <a:avLst/>
          </a:prstGeom>
          <a:noFill/>
          <a:ln>
            <a:noFill/>
          </a:ln>
        </p:spPr>
        <p:txBody>
          <a:bodyPr anchorCtr="0" anchor="ctr" bIns="45700" lIns="45700" spcFirstLastPara="1" rIns="45700" wrap="square" tIns="45700">
            <a:normAutofit/>
          </a:bodyPr>
          <a:lstStyle/>
          <a:p>
            <a:pPr indent="0" lvl="0" marL="0" rtl="0" algn="ctr">
              <a:spcBef>
                <a:spcPts val="0"/>
              </a:spcBef>
              <a:spcAft>
                <a:spcPts val="0"/>
              </a:spcAft>
              <a:buNone/>
            </a:pPr>
            <a:fld id="{00000000-1234-1234-1234-123412341234}" type="slidenum">
              <a:rPr lang="en-US"/>
              <a:t>‹#›</a:t>
            </a:fld>
            <a:endParaRPr/>
          </a:p>
        </p:txBody>
      </p:sp>
      <p:sp>
        <p:nvSpPr>
          <p:cNvPr id="505" name="Google Shape;505;p48"/>
          <p:cNvSpPr txBox="1"/>
          <p:nvPr>
            <p:ph idx="1" type="body"/>
          </p:nvPr>
        </p:nvSpPr>
        <p:spPr>
          <a:xfrm>
            <a:off x="301752" y="1527048"/>
            <a:ext cx="8503920" cy="457200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720"/>
              <a:buChar char="⚫"/>
            </a:pPr>
            <a:r>
              <a:rPr lang="en-US"/>
              <a:t>Every Unix process terminates with an exit value</a:t>
            </a:r>
            <a:endParaRPr/>
          </a:p>
          <a:p>
            <a:pPr indent="-274320" lvl="0" marL="274320" rtl="0" algn="l">
              <a:spcBef>
                <a:spcPts val="640"/>
              </a:spcBef>
              <a:spcAft>
                <a:spcPts val="0"/>
              </a:spcAft>
              <a:buSzPts val="2720"/>
              <a:buChar char="⚫"/>
            </a:pPr>
            <a:r>
              <a:rPr lang="en-US"/>
              <a:t>By convention, a zero value means success and a non-zero value means failure</a:t>
            </a:r>
            <a:endParaRPr/>
          </a:p>
          <a:p>
            <a:pPr indent="-274320" lvl="0" marL="274320" rtl="0" algn="l">
              <a:spcBef>
                <a:spcPts val="640"/>
              </a:spcBef>
              <a:spcAft>
                <a:spcPts val="0"/>
              </a:spcAft>
              <a:buSzPts val="2720"/>
              <a:buChar char="⚫"/>
            </a:pPr>
            <a:r>
              <a:rPr lang="en-US"/>
              <a:t>All built-in commands return 1 when they fail</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p49"/>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7A9798"/>
              </a:buClr>
              <a:buSzPts val="3300"/>
              <a:buFont typeface="Georgia"/>
              <a:buNone/>
            </a:pPr>
            <a:r>
              <a:rPr lang="en-US"/>
              <a:t>Termination and Exit codes</a:t>
            </a:r>
            <a:endParaRPr/>
          </a:p>
        </p:txBody>
      </p:sp>
      <p:sp>
        <p:nvSpPr>
          <p:cNvPr id="511" name="Google Shape;511;p49"/>
          <p:cNvSpPr txBox="1"/>
          <p:nvPr>
            <p:ph idx="11" type="ftr"/>
          </p:nvPr>
        </p:nvSpPr>
        <p:spPr>
          <a:xfrm>
            <a:off x="304800" y="6410848"/>
            <a:ext cx="3581400" cy="36576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CSC3320 System Level Programming</a:t>
            </a:r>
            <a:endParaRPr/>
          </a:p>
        </p:txBody>
      </p:sp>
      <p:sp>
        <p:nvSpPr>
          <p:cNvPr id="512" name="Google Shape;512;p49"/>
          <p:cNvSpPr txBox="1"/>
          <p:nvPr>
            <p:ph idx="12" type="sldNum"/>
          </p:nvPr>
        </p:nvSpPr>
        <p:spPr>
          <a:xfrm>
            <a:off x="4361688" y="1026372"/>
            <a:ext cx="457200" cy="441325"/>
          </a:xfrm>
          <a:prstGeom prst="rect">
            <a:avLst/>
          </a:prstGeom>
          <a:noFill/>
          <a:ln>
            <a:noFill/>
          </a:ln>
        </p:spPr>
        <p:txBody>
          <a:bodyPr anchorCtr="0" anchor="ctr" bIns="45700" lIns="45700" spcFirstLastPara="1" rIns="45700" wrap="square" tIns="45700">
            <a:normAutofit/>
          </a:bodyPr>
          <a:lstStyle/>
          <a:p>
            <a:pPr indent="0" lvl="0" marL="0" rtl="0" algn="ctr">
              <a:spcBef>
                <a:spcPts val="0"/>
              </a:spcBef>
              <a:spcAft>
                <a:spcPts val="0"/>
              </a:spcAft>
              <a:buNone/>
            </a:pPr>
            <a:fld id="{00000000-1234-1234-1234-123412341234}" type="slidenum">
              <a:rPr lang="en-US"/>
              <a:t>‹#›</a:t>
            </a:fld>
            <a:endParaRPr/>
          </a:p>
        </p:txBody>
      </p:sp>
      <p:sp>
        <p:nvSpPr>
          <p:cNvPr id="513" name="Google Shape;513;p49"/>
          <p:cNvSpPr txBox="1"/>
          <p:nvPr>
            <p:ph idx="1" type="body"/>
          </p:nvPr>
        </p:nvSpPr>
        <p:spPr>
          <a:xfrm>
            <a:off x="301752" y="1527048"/>
            <a:ext cx="8503920" cy="457200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720"/>
              <a:buChar char="⚫"/>
            </a:pPr>
            <a:r>
              <a:rPr lang="en-US"/>
              <a:t>Any script written by you should contain the exit command:</a:t>
            </a:r>
            <a:endParaRPr/>
          </a:p>
          <a:p>
            <a:pPr indent="-274319" lvl="1" marL="548640" rtl="0" algn="l">
              <a:spcBef>
                <a:spcPts val="560"/>
              </a:spcBef>
              <a:spcAft>
                <a:spcPts val="0"/>
              </a:spcAft>
              <a:buSzPts val="1960"/>
              <a:buChar char="⚪"/>
            </a:pPr>
            <a:r>
              <a:rPr i="1" lang="en-US"/>
              <a:t>exit &lt;number&gt;</a:t>
            </a:r>
            <a:endParaRPr/>
          </a:p>
          <a:p>
            <a:pPr indent="-274320" lvl="0" marL="274320" rtl="0" algn="l">
              <a:spcBef>
                <a:spcPts val="640"/>
              </a:spcBef>
              <a:spcAft>
                <a:spcPts val="0"/>
              </a:spcAft>
              <a:buSzPts val="2720"/>
              <a:buChar char="⚫"/>
            </a:pPr>
            <a:r>
              <a:rPr lang="en-US"/>
              <a:t>The special variable </a:t>
            </a:r>
            <a:r>
              <a:rPr b="1" i="1" lang="en-US"/>
              <a:t>$?</a:t>
            </a:r>
            <a:r>
              <a:rPr lang="en-US"/>
              <a:t> contains the exit code of the last command execution. </a:t>
            </a:r>
            <a:endParaRPr i="1"/>
          </a:p>
          <a:p>
            <a:pPr indent="-274320" lvl="0" marL="274320" rtl="0" algn="l">
              <a:spcBef>
                <a:spcPts val="640"/>
              </a:spcBef>
              <a:spcAft>
                <a:spcPts val="0"/>
              </a:spcAft>
              <a:buSzPts val="2720"/>
              <a:buChar char="⚫"/>
            </a:pPr>
            <a:r>
              <a:rPr lang="en-US"/>
              <a:t>If the script does not exit with an exit code, the exit code of the last command is returned by default.</a:t>
            </a:r>
            <a:endParaRPr/>
          </a:p>
          <a:p>
            <a:pPr indent="-101600" lvl="0" marL="274320" rtl="0" algn="l">
              <a:spcBef>
                <a:spcPts val="640"/>
              </a:spcBef>
              <a:spcAft>
                <a:spcPts val="0"/>
              </a:spcAft>
              <a:buSzPts val="2720"/>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sp>
        <p:nvSpPr>
          <p:cNvPr id="519" name="Google Shape;519;p50"/>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7A9798"/>
              </a:buClr>
              <a:buSzPts val="3300"/>
              <a:buFont typeface="Georgia"/>
              <a:buNone/>
            </a:pPr>
            <a:r>
              <a:rPr lang="en-US"/>
              <a:t>Review</a:t>
            </a:r>
            <a:endParaRPr/>
          </a:p>
        </p:txBody>
      </p:sp>
      <p:sp>
        <p:nvSpPr>
          <p:cNvPr id="520" name="Google Shape;520;p50"/>
          <p:cNvSpPr txBox="1"/>
          <p:nvPr>
            <p:ph idx="11" type="ftr"/>
          </p:nvPr>
        </p:nvSpPr>
        <p:spPr>
          <a:xfrm>
            <a:off x="304800" y="6410848"/>
            <a:ext cx="3581400" cy="36576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CSC3320 System Level Programming</a:t>
            </a:r>
            <a:endParaRPr/>
          </a:p>
        </p:txBody>
      </p:sp>
      <p:sp>
        <p:nvSpPr>
          <p:cNvPr id="521" name="Google Shape;521;p50"/>
          <p:cNvSpPr txBox="1"/>
          <p:nvPr>
            <p:ph idx="12" type="sldNum"/>
          </p:nvPr>
        </p:nvSpPr>
        <p:spPr>
          <a:xfrm>
            <a:off x="4361688" y="1026372"/>
            <a:ext cx="457200" cy="441325"/>
          </a:xfrm>
          <a:prstGeom prst="rect">
            <a:avLst/>
          </a:prstGeom>
          <a:noFill/>
          <a:ln>
            <a:noFill/>
          </a:ln>
        </p:spPr>
        <p:txBody>
          <a:bodyPr anchorCtr="0" anchor="ctr" bIns="45700" lIns="45700" spcFirstLastPara="1" rIns="45700" wrap="square" tIns="45700">
            <a:normAutofit/>
          </a:bodyPr>
          <a:lstStyle/>
          <a:p>
            <a:pPr indent="0" lvl="0" marL="0" rtl="0" algn="ctr">
              <a:spcBef>
                <a:spcPts val="0"/>
              </a:spcBef>
              <a:spcAft>
                <a:spcPts val="0"/>
              </a:spcAft>
              <a:buNone/>
            </a:pPr>
            <a:fld id="{00000000-1234-1234-1234-123412341234}" type="slidenum">
              <a:rPr lang="en-US"/>
              <a:t>‹#›</a:t>
            </a:fld>
            <a:endParaRPr/>
          </a:p>
        </p:txBody>
      </p:sp>
      <p:sp>
        <p:nvSpPr>
          <p:cNvPr id="522" name="Google Shape;522;p50"/>
          <p:cNvSpPr txBox="1"/>
          <p:nvPr>
            <p:ph idx="1" type="body"/>
          </p:nvPr>
        </p:nvSpPr>
        <p:spPr>
          <a:xfrm>
            <a:off x="301752" y="1527048"/>
            <a:ext cx="8503920" cy="457200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720"/>
              <a:buChar char="⚫"/>
            </a:pPr>
            <a:r>
              <a:rPr lang="en-US"/>
              <a:t>Covered core shell functionality</a:t>
            </a:r>
            <a:endParaRPr/>
          </a:p>
          <a:p>
            <a:pPr indent="-274319" lvl="1" marL="548640" rtl="0" algn="l">
              <a:spcBef>
                <a:spcPts val="560"/>
              </a:spcBef>
              <a:spcAft>
                <a:spcPts val="0"/>
              </a:spcAft>
              <a:buSzPts val="1960"/>
              <a:buChar char="⚪"/>
            </a:pPr>
            <a:r>
              <a:rPr lang="en-US"/>
              <a:t>Built-in commands</a:t>
            </a:r>
            <a:endParaRPr/>
          </a:p>
          <a:p>
            <a:pPr indent="-274319" lvl="1" marL="548640" rtl="0" algn="l">
              <a:spcBef>
                <a:spcPts val="560"/>
              </a:spcBef>
              <a:spcAft>
                <a:spcPts val="0"/>
              </a:spcAft>
              <a:buSzPts val="1960"/>
              <a:buChar char="⚪"/>
            </a:pPr>
            <a:r>
              <a:rPr lang="en-US"/>
              <a:t>Scripts</a:t>
            </a:r>
            <a:endParaRPr/>
          </a:p>
          <a:p>
            <a:pPr indent="-274319" lvl="1" marL="548640" rtl="0" algn="l">
              <a:spcBef>
                <a:spcPts val="560"/>
              </a:spcBef>
              <a:spcAft>
                <a:spcPts val="0"/>
              </a:spcAft>
              <a:buSzPts val="1960"/>
              <a:buChar char="⚪"/>
            </a:pPr>
            <a:r>
              <a:rPr lang="en-US"/>
              <a:t>Variables</a:t>
            </a:r>
            <a:endParaRPr/>
          </a:p>
          <a:p>
            <a:pPr indent="-274319" lvl="1" marL="548640" rtl="0" algn="l">
              <a:spcBef>
                <a:spcPts val="560"/>
              </a:spcBef>
              <a:spcAft>
                <a:spcPts val="0"/>
              </a:spcAft>
              <a:buSzPts val="1960"/>
              <a:buChar char="⚪"/>
            </a:pPr>
            <a:r>
              <a:rPr lang="en-US"/>
              <a:t>Redirection</a:t>
            </a:r>
            <a:endParaRPr/>
          </a:p>
          <a:p>
            <a:pPr indent="-274319" lvl="1" marL="548640" rtl="0" algn="l">
              <a:spcBef>
                <a:spcPts val="560"/>
              </a:spcBef>
              <a:spcAft>
                <a:spcPts val="0"/>
              </a:spcAft>
              <a:buSzPts val="1960"/>
              <a:buChar char="⚪"/>
            </a:pPr>
            <a:r>
              <a:rPr lang="en-US"/>
              <a:t>Wildcards</a:t>
            </a:r>
            <a:endParaRPr/>
          </a:p>
          <a:p>
            <a:pPr indent="-274319" lvl="1" marL="548640" rtl="0" algn="l">
              <a:spcBef>
                <a:spcPts val="560"/>
              </a:spcBef>
              <a:spcAft>
                <a:spcPts val="0"/>
              </a:spcAft>
              <a:buSzPts val="1960"/>
              <a:buChar char="⚪"/>
            </a:pPr>
            <a:r>
              <a:rPr lang="en-US"/>
              <a:t>Pipes</a:t>
            </a:r>
            <a:endParaRPr/>
          </a:p>
          <a:p>
            <a:pPr indent="-274319" lvl="1" marL="548640" rtl="0" algn="l">
              <a:spcBef>
                <a:spcPts val="560"/>
              </a:spcBef>
              <a:spcAft>
                <a:spcPts val="0"/>
              </a:spcAft>
              <a:buSzPts val="1960"/>
              <a:buChar char="⚪"/>
            </a:pPr>
            <a:r>
              <a:rPr lang="en-US"/>
              <a:t>Background processing</a:t>
            </a:r>
            <a:endParaRPr/>
          </a:p>
          <a:p>
            <a:pPr indent="-101600" lvl="0" marL="274320" rtl="0" algn="l">
              <a:spcBef>
                <a:spcPts val="640"/>
              </a:spcBef>
              <a:spcAft>
                <a:spcPts val="0"/>
              </a:spcAft>
              <a:buSzPts val="272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16"/>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7A9798"/>
              </a:buClr>
              <a:buSzPts val="3300"/>
              <a:buFont typeface="Georgia"/>
              <a:buNone/>
            </a:pPr>
            <a:r>
              <a:rPr lang="en-US"/>
              <a:t>Invoking the Shell</a:t>
            </a:r>
            <a:endParaRPr/>
          </a:p>
        </p:txBody>
      </p:sp>
      <p:sp>
        <p:nvSpPr>
          <p:cNvPr id="204" name="Google Shape;204;p16"/>
          <p:cNvSpPr txBox="1"/>
          <p:nvPr>
            <p:ph idx="11" type="ftr"/>
          </p:nvPr>
        </p:nvSpPr>
        <p:spPr>
          <a:xfrm>
            <a:off x="304800" y="6410848"/>
            <a:ext cx="3581400" cy="36576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CSC3320 System Level Programming</a:t>
            </a:r>
            <a:endParaRPr/>
          </a:p>
        </p:txBody>
      </p:sp>
      <p:sp>
        <p:nvSpPr>
          <p:cNvPr id="205" name="Google Shape;205;p16"/>
          <p:cNvSpPr txBox="1"/>
          <p:nvPr>
            <p:ph idx="12" type="sldNum"/>
          </p:nvPr>
        </p:nvSpPr>
        <p:spPr>
          <a:xfrm>
            <a:off x="4361688" y="1026372"/>
            <a:ext cx="457200" cy="441325"/>
          </a:xfrm>
          <a:prstGeom prst="rect">
            <a:avLst/>
          </a:prstGeom>
          <a:noFill/>
          <a:ln>
            <a:noFill/>
          </a:ln>
        </p:spPr>
        <p:txBody>
          <a:bodyPr anchorCtr="0" anchor="ctr" bIns="45700" lIns="45700" spcFirstLastPara="1" rIns="45700" wrap="square" tIns="45700">
            <a:normAutofit/>
          </a:bodyPr>
          <a:lstStyle/>
          <a:p>
            <a:pPr indent="0" lvl="0" marL="0" rtl="0" algn="ctr">
              <a:spcBef>
                <a:spcPts val="0"/>
              </a:spcBef>
              <a:spcAft>
                <a:spcPts val="0"/>
              </a:spcAft>
              <a:buNone/>
            </a:pPr>
            <a:fld id="{00000000-1234-1234-1234-123412341234}" type="slidenum">
              <a:rPr lang="en-US"/>
              <a:t>‹#›</a:t>
            </a:fld>
            <a:endParaRPr/>
          </a:p>
        </p:txBody>
      </p:sp>
      <p:sp>
        <p:nvSpPr>
          <p:cNvPr id="206" name="Google Shape;206;p16"/>
          <p:cNvSpPr txBox="1"/>
          <p:nvPr>
            <p:ph idx="1" type="body"/>
          </p:nvPr>
        </p:nvSpPr>
        <p:spPr>
          <a:xfrm>
            <a:off x="301752" y="1527048"/>
            <a:ext cx="8503920" cy="457200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720"/>
              <a:buChar char="⚫"/>
            </a:pPr>
            <a:r>
              <a:rPr lang="en-US" sz="3200"/>
              <a:t>A shell is invoked, either </a:t>
            </a:r>
            <a:endParaRPr/>
          </a:p>
          <a:p>
            <a:pPr indent="-274319" lvl="1" marL="548640" rtl="0" algn="l">
              <a:spcBef>
                <a:spcPts val="560"/>
              </a:spcBef>
              <a:spcAft>
                <a:spcPts val="0"/>
              </a:spcAft>
              <a:buSzPts val="1960"/>
              <a:buChar char="⚪"/>
            </a:pPr>
            <a:r>
              <a:rPr lang="en-US" sz="2800"/>
              <a:t>automatically upon login, or </a:t>
            </a:r>
            <a:endParaRPr/>
          </a:p>
          <a:p>
            <a:pPr indent="-274319" lvl="1" marL="548640" rtl="0" algn="l">
              <a:spcBef>
                <a:spcPts val="560"/>
              </a:spcBef>
              <a:spcAft>
                <a:spcPts val="0"/>
              </a:spcAft>
              <a:buSzPts val="1960"/>
              <a:buChar char="⚪"/>
            </a:pPr>
            <a:r>
              <a:rPr lang="en-US" sz="2800"/>
              <a:t>manually from the keyboard or script</a:t>
            </a:r>
            <a:endParaRPr/>
          </a:p>
          <a:p>
            <a:pPr indent="-101600" lvl="0" marL="274320" rtl="0" algn="l">
              <a:spcBef>
                <a:spcPts val="640"/>
              </a:spcBef>
              <a:spcAft>
                <a:spcPts val="0"/>
              </a:spcAft>
              <a:buSzPts val="272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17"/>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7A9798"/>
              </a:buClr>
              <a:buSzPts val="3300"/>
              <a:buFont typeface="Georgia"/>
              <a:buNone/>
            </a:pPr>
            <a:r>
              <a:rPr lang="en-US"/>
              <a:t>What does the shell do?</a:t>
            </a:r>
            <a:endParaRPr/>
          </a:p>
        </p:txBody>
      </p:sp>
      <p:sp>
        <p:nvSpPr>
          <p:cNvPr id="213" name="Google Shape;213;p17"/>
          <p:cNvSpPr txBox="1"/>
          <p:nvPr>
            <p:ph idx="11" type="ftr"/>
          </p:nvPr>
        </p:nvSpPr>
        <p:spPr>
          <a:xfrm>
            <a:off x="304800" y="6410848"/>
            <a:ext cx="3581400" cy="36576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CSC3320 System Level Programming</a:t>
            </a:r>
            <a:endParaRPr/>
          </a:p>
        </p:txBody>
      </p:sp>
      <p:sp>
        <p:nvSpPr>
          <p:cNvPr id="214" name="Google Shape;214;p17"/>
          <p:cNvSpPr txBox="1"/>
          <p:nvPr>
            <p:ph idx="12" type="sldNum"/>
          </p:nvPr>
        </p:nvSpPr>
        <p:spPr>
          <a:xfrm>
            <a:off x="4361688" y="1026372"/>
            <a:ext cx="457200" cy="441325"/>
          </a:xfrm>
          <a:prstGeom prst="rect">
            <a:avLst/>
          </a:prstGeom>
          <a:noFill/>
          <a:ln>
            <a:noFill/>
          </a:ln>
        </p:spPr>
        <p:txBody>
          <a:bodyPr anchorCtr="0" anchor="ctr" bIns="45700" lIns="45700" spcFirstLastPara="1" rIns="45700" wrap="square" tIns="45700">
            <a:normAutofit/>
          </a:bodyPr>
          <a:lstStyle/>
          <a:p>
            <a:pPr indent="0" lvl="0" marL="0" rtl="0" algn="ctr">
              <a:spcBef>
                <a:spcPts val="0"/>
              </a:spcBef>
              <a:spcAft>
                <a:spcPts val="0"/>
              </a:spcAft>
              <a:buNone/>
            </a:pPr>
            <a:fld id="{00000000-1234-1234-1234-123412341234}" type="slidenum">
              <a:rPr lang="en-US"/>
              <a:t>‹#›</a:t>
            </a:fld>
            <a:endParaRPr/>
          </a:p>
        </p:txBody>
      </p:sp>
      <p:sp>
        <p:nvSpPr>
          <p:cNvPr id="215" name="Google Shape;215;p17"/>
          <p:cNvSpPr txBox="1"/>
          <p:nvPr>
            <p:ph idx="1" type="body"/>
          </p:nvPr>
        </p:nvSpPr>
        <p:spPr>
          <a:xfrm>
            <a:off x="301752" y="1527048"/>
            <a:ext cx="8503920" cy="457200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720"/>
              <a:buChar char="⚫"/>
            </a:pPr>
            <a:r>
              <a:rPr lang="en-US"/>
              <a:t>The following takes place:</a:t>
            </a:r>
            <a:endParaRPr/>
          </a:p>
          <a:p>
            <a:pPr indent="-274319" lvl="1" marL="548640" rtl="0" algn="l">
              <a:spcBef>
                <a:spcPts val="560"/>
              </a:spcBef>
              <a:spcAft>
                <a:spcPts val="0"/>
              </a:spcAft>
              <a:buSzPts val="1960"/>
              <a:buChar char="⚪"/>
            </a:pPr>
            <a:r>
              <a:rPr lang="en-US"/>
              <a:t>(1) reads a special </a:t>
            </a:r>
            <a:r>
              <a:rPr b="1" lang="en-US"/>
              <a:t>startup file </a:t>
            </a:r>
            <a:r>
              <a:rPr lang="en-US"/>
              <a:t>( </a:t>
            </a:r>
            <a:r>
              <a:rPr b="1" i="1" lang="en-US" sz="2400"/>
              <a:t>.bash_profile </a:t>
            </a:r>
            <a:r>
              <a:rPr lang="en-US"/>
              <a:t>in the user's home directory) and executes all the commands in that file</a:t>
            </a:r>
            <a:endParaRPr/>
          </a:p>
          <a:p>
            <a:pPr indent="-274319" lvl="1" marL="548640" rtl="0" algn="l">
              <a:spcBef>
                <a:spcPts val="560"/>
              </a:spcBef>
              <a:spcAft>
                <a:spcPts val="0"/>
              </a:spcAft>
              <a:buSzPts val="1960"/>
              <a:buChar char="⚪"/>
            </a:pPr>
            <a:r>
              <a:rPr lang="en-US"/>
              <a:t>(2) displays a </a:t>
            </a:r>
            <a:r>
              <a:rPr b="1" lang="en-US"/>
              <a:t>prompt</a:t>
            </a:r>
            <a:r>
              <a:rPr lang="en-US"/>
              <a:t> and waits for a user command</a:t>
            </a:r>
            <a:endParaRPr/>
          </a:p>
          <a:p>
            <a:pPr indent="-274319" lvl="1" marL="548640" rtl="0" algn="l">
              <a:spcBef>
                <a:spcPts val="560"/>
              </a:spcBef>
              <a:spcAft>
                <a:spcPts val="0"/>
              </a:spcAft>
              <a:buSzPts val="1960"/>
              <a:buChar char="⚪"/>
            </a:pPr>
            <a:r>
              <a:rPr lang="en-US"/>
              <a:t>(3) If user enters </a:t>
            </a:r>
            <a:r>
              <a:rPr b="1" lang="en-US"/>
              <a:t>CTRL-D</a:t>
            </a:r>
            <a:r>
              <a:rPr lang="en-US"/>
              <a:t> (end of input) the shell terminates, otherwise it executes the user command(s)‏</a:t>
            </a:r>
            <a:endParaRPr/>
          </a:p>
          <a:p>
            <a:pPr indent="-101600" lvl="0" marL="274320" rtl="0" algn="l">
              <a:spcBef>
                <a:spcPts val="640"/>
              </a:spcBef>
              <a:spcAft>
                <a:spcPts val="0"/>
              </a:spcAft>
              <a:buSzPts val="272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18"/>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7A9798"/>
              </a:buClr>
              <a:buSzPts val="3300"/>
              <a:buFont typeface="Georgia"/>
              <a:buNone/>
            </a:pPr>
            <a:r>
              <a:rPr lang="en-US"/>
              <a:t>CORE Shell Functionality</a:t>
            </a:r>
            <a:endParaRPr/>
          </a:p>
        </p:txBody>
      </p:sp>
      <p:sp>
        <p:nvSpPr>
          <p:cNvPr id="222" name="Google Shape;222;p18"/>
          <p:cNvSpPr txBox="1"/>
          <p:nvPr>
            <p:ph idx="11" type="ftr"/>
          </p:nvPr>
        </p:nvSpPr>
        <p:spPr>
          <a:xfrm>
            <a:off x="304800" y="6410848"/>
            <a:ext cx="3581400" cy="36576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CSC3320 System Level Programming</a:t>
            </a:r>
            <a:endParaRPr/>
          </a:p>
        </p:txBody>
      </p:sp>
      <p:sp>
        <p:nvSpPr>
          <p:cNvPr id="223" name="Google Shape;223;p18"/>
          <p:cNvSpPr txBox="1"/>
          <p:nvPr>
            <p:ph idx="12" type="sldNum"/>
          </p:nvPr>
        </p:nvSpPr>
        <p:spPr>
          <a:xfrm>
            <a:off x="4361688" y="1026372"/>
            <a:ext cx="457200" cy="441325"/>
          </a:xfrm>
          <a:prstGeom prst="rect">
            <a:avLst/>
          </a:prstGeom>
          <a:noFill/>
          <a:ln>
            <a:noFill/>
          </a:ln>
        </p:spPr>
        <p:txBody>
          <a:bodyPr anchorCtr="0" anchor="ctr" bIns="45700" lIns="45700" spcFirstLastPara="1" rIns="45700" wrap="square" tIns="45700">
            <a:normAutofit/>
          </a:bodyPr>
          <a:lstStyle/>
          <a:p>
            <a:pPr indent="0" lvl="0" marL="0" rtl="0" algn="ctr">
              <a:spcBef>
                <a:spcPts val="0"/>
              </a:spcBef>
              <a:spcAft>
                <a:spcPts val="0"/>
              </a:spcAft>
              <a:buNone/>
            </a:pPr>
            <a:fld id="{00000000-1234-1234-1234-123412341234}" type="slidenum">
              <a:rPr lang="en-US"/>
              <a:t>‹#›</a:t>
            </a:fld>
            <a:endParaRPr/>
          </a:p>
        </p:txBody>
      </p:sp>
      <p:sp>
        <p:nvSpPr>
          <p:cNvPr id="224" name="Google Shape;224;p18"/>
          <p:cNvSpPr txBox="1"/>
          <p:nvPr>
            <p:ph idx="1" type="body"/>
          </p:nvPr>
        </p:nvSpPr>
        <p:spPr>
          <a:xfrm>
            <a:off x="301752" y="1527048"/>
            <a:ext cx="8503920" cy="4572000"/>
          </a:xfrm>
          <a:prstGeom prst="rect">
            <a:avLst/>
          </a:prstGeom>
          <a:noFill/>
          <a:ln>
            <a:noFill/>
          </a:ln>
        </p:spPr>
        <p:txBody>
          <a:bodyPr anchorCtr="0" anchor="t" bIns="45700" lIns="91425" spcFirstLastPara="1" rIns="91425" wrap="square" tIns="45700">
            <a:normAutofit fontScale="85000" lnSpcReduction="20000"/>
          </a:bodyPr>
          <a:lstStyle/>
          <a:p>
            <a:pPr indent="-274320" lvl="0" marL="274320" rtl="0" algn="l">
              <a:spcBef>
                <a:spcPts val="0"/>
              </a:spcBef>
              <a:spcAft>
                <a:spcPts val="0"/>
              </a:spcAft>
              <a:buSzPct val="85000"/>
              <a:buChar char="⚫"/>
            </a:pPr>
            <a:r>
              <a:rPr lang="en-US"/>
              <a:t>User Commands</a:t>
            </a:r>
            <a:endParaRPr/>
          </a:p>
          <a:p>
            <a:pPr indent="-274320" lvl="0" marL="274320" rtl="0" algn="l">
              <a:spcBef>
                <a:spcPts val="544"/>
              </a:spcBef>
              <a:spcAft>
                <a:spcPts val="0"/>
              </a:spcAft>
              <a:buSzPct val="85000"/>
              <a:buChar char="⚫"/>
            </a:pPr>
            <a:r>
              <a:rPr lang="en-US"/>
              <a:t>Built-in commands</a:t>
            </a:r>
            <a:endParaRPr/>
          </a:p>
          <a:p>
            <a:pPr indent="-274320" lvl="0" marL="274320" rtl="0" algn="l">
              <a:spcBef>
                <a:spcPts val="544"/>
              </a:spcBef>
              <a:spcAft>
                <a:spcPts val="0"/>
              </a:spcAft>
              <a:buSzPct val="85000"/>
              <a:buChar char="⚫"/>
            </a:pPr>
            <a:r>
              <a:rPr lang="en-US"/>
              <a:t>Scripts‏</a:t>
            </a:r>
            <a:endParaRPr/>
          </a:p>
          <a:p>
            <a:pPr indent="-274320" lvl="0" marL="274320" rtl="0" algn="l">
              <a:spcBef>
                <a:spcPts val="544"/>
              </a:spcBef>
              <a:spcAft>
                <a:spcPts val="0"/>
              </a:spcAft>
              <a:buSzPct val="85000"/>
              <a:buChar char="⚫"/>
            </a:pPr>
            <a:r>
              <a:rPr lang="en-US"/>
              <a:t>Redirection</a:t>
            </a:r>
            <a:endParaRPr/>
          </a:p>
          <a:p>
            <a:pPr indent="-274320" lvl="0" marL="274320" rtl="0" algn="l">
              <a:spcBef>
                <a:spcPts val="544"/>
              </a:spcBef>
              <a:spcAft>
                <a:spcPts val="0"/>
              </a:spcAft>
              <a:buSzPct val="85000"/>
              <a:buChar char="⚫"/>
            </a:pPr>
            <a:r>
              <a:rPr lang="en-US"/>
              <a:t>Wildcards</a:t>
            </a:r>
            <a:endParaRPr/>
          </a:p>
          <a:p>
            <a:pPr indent="-274320" lvl="0" marL="274320" rtl="0" algn="l">
              <a:spcBef>
                <a:spcPts val="544"/>
              </a:spcBef>
              <a:spcAft>
                <a:spcPts val="0"/>
              </a:spcAft>
              <a:buSzPct val="85000"/>
              <a:buChar char="⚫"/>
            </a:pPr>
            <a:r>
              <a:rPr lang="en-US"/>
              <a:t>Pipes</a:t>
            </a:r>
            <a:endParaRPr/>
          </a:p>
          <a:p>
            <a:pPr indent="-274320" lvl="0" marL="274320" rtl="0" algn="l">
              <a:spcBef>
                <a:spcPts val="544"/>
              </a:spcBef>
              <a:spcAft>
                <a:spcPts val="0"/>
              </a:spcAft>
              <a:buSzPct val="85000"/>
              <a:buChar char="⚫"/>
            </a:pPr>
            <a:r>
              <a:rPr lang="en-US"/>
              <a:t>Sequences </a:t>
            </a:r>
            <a:endParaRPr/>
          </a:p>
          <a:p>
            <a:pPr indent="-274320" lvl="0" marL="274320" rtl="0" algn="l">
              <a:spcBef>
                <a:spcPts val="544"/>
              </a:spcBef>
              <a:spcAft>
                <a:spcPts val="0"/>
              </a:spcAft>
              <a:buSzPct val="85000"/>
              <a:buChar char="⚫"/>
            </a:pPr>
            <a:r>
              <a:rPr lang="en-US"/>
              <a:t>Background processing</a:t>
            </a:r>
            <a:endParaRPr/>
          </a:p>
          <a:p>
            <a:pPr indent="-274320" lvl="0" marL="274320" rtl="0" algn="l">
              <a:spcBef>
                <a:spcPts val="544"/>
              </a:spcBef>
              <a:spcAft>
                <a:spcPts val="0"/>
              </a:spcAft>
              <a:buSzPct val="85000"/>
              <a:buChar char="⚫"/>
            </a:pPr>
            <a:r>
              <a:rPr lang="en-US"/>
              <a:t>Command substitution</a:t>
            </a:r>
            <a:endParaRPr/>
          </a:p>
          <a:p>
            <a:pPr indent="-274320" lvl="0" marL="274320" rtl="0" algn="l">
              <a:spcBef>
                <a:spcPts val="544"/>
              </a:spcBef>
              <a:spcAft>
                <a:spcPts val="0"/>
              </a:spcAft>
              <a:buSzPct val="85000"/>
              <a:buChar char="⚫"/>
            </a:pPr>
            <a:r>
              <a:rPr lang="en-US"/>
              <a:t>Variables (local, environment)</a:t>
            </a:r>
            <a:endParaRPr/>
          </a:p>
          <a:p>
            <a:pPr indent="-274320" lvl="0" marL="274320" rtl="0" algn="l">
              <a:spcBef>
                <a:spcPts val="544"/>
              </a:spcBef>
              <a:spcAft>
                <a:spcPts val="0"/>
              </a:spcAft>
              <a:buSzPct val="85000"/>
              <a:buChar char="⚫"/>
            </a:pPr>
            <a:r>
              <a:rPr lang="en-US"/>
              <a:t>Job control</a:t>
            </a:r>
            <a:endParaRPr/>
          </a:p>
          <a:p>
            <a:pPr indent="-127508" lvl="0" marL="274320" rtl="0" algn="l">
              <a:spcBef>
                <a:spcPts val="544"/>
              </a:spcBef>
              <a:spcAft>
                <a:spcPts val="0"/>
              </a:spcAft>
              <a:buSzPct val="850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19"/>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7A9798"/>
              </a:buClr>
              <a:buSzPts val="3300"/>
              <a:buFont typeface="Georgia"/>
              <a:buNone/>
            </a:pPr>
            <a:r>
              <a:rPr lang="en-US"/>
              <a:t>User Commands</a:t>
            </a:r>
            <a:endParaRPr/>
          </a:p>
        </p:txBody>
      </p:sp>
      <p:sp>
        <p:nvSpPr>
          <p:cNvPr id="231" name="Google Shape;231;p19"/>
          <p:cNvSpPr txBox="1"/>
          <p:nvPr>
            <p:ph idx="11" type="ftr"/>
          </p:nvPr>
        </p:nvSpPr>
        <p:spPr>
          <a:xfrm>
            <a:off x="304800" y="6410848"/>
            <a:ext cx="3581400" cy="36576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CSC3320 System Level Programming</a:t>
            </a:r>
            <a:endParaRPr/>
          </a:p>
        </p:txBody>
      </p:sp>
      <p:sp>
        <p:nvSpPr>
          <p:cNvPr id="232" name="Google Shape;232;p19"/>
          <p:cNvSpPr txBox="1"/>
          <p:nvPr>
            <p:ph idx="12" type="sldNum"/>
          </p:nvPr>
        </p:nvSpPr>
        <p:spPr>
          <a:xfrm>
            <a:off x="4361688" y="1026372"/>
            <a:ext cx="457200" cy="441325"/>
          </a:xfrm>
          <a:prstGeom prst="rect">
            <a:avLst/>
          </a:prstGeom>
          <a:noFill/>
          <a:ln>
            <a:noFill/>
          </a:ln>
        </p:spPr>
        <p:txBody>
          <a:bodyPr anchorCtr="0" anchor="ctr" bIns="45700" lIns="45700" spcFirstLastPara="1" rIns="45700" wrap="square" tIns="45700">
            <a:normAutofit/>
          </a:bodyPr>
          <a:lstStyle/>
          <a:p>
            <a:pPr indent="0" lvl="0" marL="0" rtl="0" algn="ctr">
              <a:spcBef>
                <a:spcPts val="0"/>
              </a:spcBef>
              <a:spcAft>
                <a:spcPts val="0"/>
              </a:spcAft>
              <a:buNone/>
            </a:pPr>
            <a:fld id="{00000000-1234-1234-1234-123412341234}" type="slidenum">
              <a:rPr lang="en-US"/>
              <a:t>‹#›</a:t>
            </a:fld>
            <a:endParaRPr/>
          </a:p>
        </p:txBody>
      </p:sp>
      <p:sp>
        <p:nvSpPr>
          <p:cNvPr id="233" name="Google Shape;233;p19"/>
          <p:cNvSpPr txBox="1"/>
          <p:nvPr>
            <p:ph idx="1" type="body"/>
          </p:nvPr>
        </p:nvSpPr>
        <p:spPr>
          <a:xfrm>
            <a:off x="301752" y="1527048"/>
            <a:ext cx="8503920" cy="457200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720"/>
              <a:buChar char="⚫"/>
            </a:pPr>
            <a:r>
              <a:rPr b="1" lang="en-US"/>
              <a:t>ls</a:t>
            </a:r>
            <a:r>
              <a:rPr lang="en-US"/>
              <a:t> (list files), </a:t>
            </a:r>
            <a:r>
              <a:rPr b="1" lang="en-US"/>
              <a:t>ps</a:t>
            </a:r>
            <a:r>
              <a:rPr lang="en-US"/>
              <a:t> (process info)</a:t>
            </a:r>
            <a:endParaRPr/>
          </a:p>
          <a:p>
            <a:pPr indent="-274320" lvl="0" marL="274320" rtl="0" algn="l">
              <a:spcBef>
                <a:spcPts val="640"/>
              </a:spcBef>
              <a:spcAft>
                <a:spcPts val="0"/>
              </a:spcAft>
              <a:buSzPts val="2720"/>
              <a:buChar char="⚫"/>
            </a:pPr>
            <a:r>
              <a:rPr b="1" lang="en-US"/>
              <a:t>\</a:t>
            </a:r>
            <a:r>
              <a:rPr lang="en-US"/>
              <a:t> continues line</a:t>
            </a:r>
            <a:endParaRPr/>
          </a:p>
          <a:p>
            <a:pPr indent="-101600" lvl="0" marL="274320" rtl="0" algn="l">
              <a:spcBef>
                <a:spcPts val="640"/>
              </a:spcBef>
              <a:spcAft>
                <a:spcPts val="0"/>
              </a:spcAft>
              <a:buSzPts val="2720"/>
              <a:buNone/>
            </a:pPr>
            <a:r>
              <a:t/>
            </a:r>
            <a:endParaRPr/>
          </a:p>
        </p:txBody>
      </p:sp>
      <p:sp>
        <p:nvSpPr>
          <p:cNvPr id="234" name="Google Shape;234;p19"/>
          <p:cNvSpPr txBox="1"/>
          <p:nvPr/>
        </p:nvSpPr>
        <p:spPr>
          <a:xfrm>
            <a:off x="342900" y="3190377"/>
            <a:ext cx="7086600" cy="32004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lang="en-US" sz="1800">
                <a:solidFill>
                  <a:srgbClr val="000000"/>
                </a:solidFill>
                <a:latin typeface="Arial"/>
                <a:ea typeface="Arial"/>
                <a:cs typeface="Arial"/>
                <a:sym typeface="Arial"/>
              </a:rPr>
              <a:t> </a:t>
            </a:r>
            <a:r>
              <a:rPr lang="en-US" sz="3200">
                <a:solidFill>
                  <a:srgbClr val="000000"/>
                </a:solidFill>
                <a:latin typeface="Arial"/>
                <a:ea typeface="Arial"/>
                <a:cs typeface="Arial"/>
                <a:sym typeface="Arial"/>
              </a:rPr>
              <a:t> $ ls</a:t>
            </a:r>
            <a:endParaRPr/>
          </a:p>
          <a:p>
            <a:pPr indent="0" lvl="0" marL="0" marR="0" rtl="0" algn="l">
              <a:spcBef>
                <a:spcPts val="0"/>
              </a:spcBef>
              <a:spcAft>
                <a:spcPts val="0"/>
              </a:spcAft>
              <a:buNone/>
            </a:pPr>
            <a:r>
              <a:t/>
            </a:r>
            <a:endParaRPr sz="3200">
              <a:solidFill>
                <a:srgbClr val="000000"/>
              </a:solidFill>
              <a:latin typeface="Arial"/>
              <a:ea typeface="Arial"/>
              <a:cs typeface="Arial"/>
              <a:sym typeface="Arial"/>
            </a:endParaRPr>
          </a:p>
          <a:p>
            <a:pPr indent="0" lvl="0" marL="0" marR="0" rtl="0" algn="l">
              <a:spcBef>
                <a:spcPts val="0"/>
              </a:spcBef>
              <a:spcAft>
                <a:spcPts val="0"/>
              </a:spcAft>
              <a:buNone/>
            </a:pPr>
            <a:r>
              <a:rPr lang="en-US" sz="3200">
                <a:solidFill>
                  <a:srgbClr val="000000"/>
                </a:solidFill>
                <a:latin typeface="Arial"/>
                <a:ea typeface="Arial"/>
                <a:cs typeface="Arial"/>
                <a:sym typeface="Arial"/>
              </a:rPr>
              <a:t>  $ ps -ef </a:t>
            </a:r>
            <a:r>
              <a:rPr lang="en-US" sz="3200">
                <a:solidFill>
                  <a:srgbClr val="FF0000"/>
                </a:solidFill>
                <a:latin typeface="Arial"/>
                <a:ea typeface="Arial"/>
                <a:cs typeface="Arial"/>
                <a:sym typeface="Arial"/>
              </a:rPr>
              <a:t>|</a:t>
            </a:r>
            <a:r>
              <a:rPr lang="en-US" sz="3200">
                <a:solidFill>
                  <a:srgbClr val="000000"/>
                </a:solidFill>
                <a:latin typeface="Arial"/>
                <a:ea typeface="Arial"/>
                <a:cs typeface="Arial"/>
                <a:sym typeface="Arial"/>
              </a:rPr>
              <a:t> sort</a:t>
            </a:r>
            <a:endParaRPr/>
          </a:p>
          <a:p>
            <a:pPr indent="0" lvl="0" marL="0" marR="0" rtl="0" algn="l">
              <a:spcBef>
                <a:spcPts val="0"/>
              </a:spcBef>
              <a:spcAft>
                <a:spcPts val="0"/>
              </a:spcAft>
              <a:buNone/>
            </a:pPr>
            <a:r>
              <a:t/>
            </a:r>
            <a:endParaRPr sz="3200">
              <a:solidFill>
                <a:srgbClr val="000000"/>
              </a:solidFill>
              <a:latin typeface="Arial"/>
              <a:ea typeface="Arial"/>
              <a:cs typeface="Arial"/>
              <a:sym typeface="Arial"/>
            </a:endParaRPr>
          </a:p>
          <a:p>
            <a:pPr indent="0" lvl="0" marL="0" marR="0" rtl="0" algn="l">
              <a:spcBef>
                <a:spcPts val="0"/>
              </a:spcBef>
              <a:spcAft>
                <a:spcPts val="0"/>
              </a:spcAft>
              <a:buNone/>
            </a:pPr>
            <a:r>
              <a:rPr lang="en-US" sz="3200">
                <a:solidFill>
                  <a:srgbClr val="000000"/>
                </a:solidFill>
                <a:latin typeface="Arial"/>
                <a:ea typeface="Arial"/>
                <a:cs typeface="Arial"/>
                <a:sym typeface="Arial"/>
              </a:rPr>
              <a:t>  $ ls </a:t>
            </a:r>
            <a:r>
              <a:rPr lang="en-US" sz="3200">
                <a:solidFill>
                  <a:srgbClr val="FF0000"/>
                </a:solidFill>
                <a:latin typeface="Arial"/>
                <a:ea typeface="Arial"/>
                <a:cs typeface="Arial"/>
                <a:sym typeface="Arial"/>
              </a:rPr>
              <a:t>\</a:t>
            </a:r>
            <a:r>
              <a:rPr lang="en-US" sz="3200">
                <a:solidFill>
                  <a:srgbClr val="000000"/>
                </a:solidFill>
                <a:latin typeface="Arial"/>
                <a:ea typeface="Arial"/>
                <a:cs typeface="Arial"/>
                <a:sym typeface="Arial"/>
              </a:rPr>
              <a:t> </a:t>
            </a:r>
            <a:endParaRPr/>
          </a:p>
          <a:p>
            <a:pPr indent="0" lvl="0" marL="0" marR="0" rtl="0" algn="l">
              <a:spcBef>
                <a:spcPts val="0"/>
              </a:spcBef>
              <a:spcAft>
                <a:spcPts val="0"/>
              </a:spcAft>
              <a:buNone/>
            </a:pPr>
            <a:r>
              <a:rPr lang="en-US" sz="3200">
                <a:solidFill>
                  <a:srgbClr val="000000"/>
                </a:solidFill>
                <a:latin typeface="Arial"/>
                <a:ea typeface="Arial"/>
                <a:cs typeface="Arial"/>
                <a:sym typeface="Arial"/>
              </a:rPr>
              <a:t>    | ps -ef</a:t>
            </a:r>
            <a:endParaRPr sz="3200">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0"/>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7A9798"/>
              </a:buClr>
              <a:buSzPts val="3300"/>
              <a:buFont typeface="Georgia"/>
              <a:buNone/>
            </a:pPr>
            <a:r>
              <a:rPr lang="en-US"/>
              <a:t>Built-in commands</a:t>
            </a:r>
            <a:endParaRPr/>
          </a:p>
        </p:txBody>
      </p:sp>
      <p:sp>
        <p:nvSpPr>
          <p:cNvPr id="241" name="Google Shape;241;p20"/>
          <p:cNvSpPr txBox="1"/>
          <p:nvPr>
            <p:ph idx="11" type="ftr"/>
          </p:nvPr>
        </p:nvSpPr>
        <p:spPr>
          <a:xfrm>
            <a:off x="304800" y="6410848"/>
            <a:ext cx="3581400" cy="36576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CSC3320 System Level Programming</a:t>
            </a:r>
            <a:endParaRPr/>
          </a:p>
        </p:txBody>
      </p:sp>
      <p:sp>
        <p:nvSpPr>
          <p:cNvPr id="242" name="Google Shape;242;p20"/>
          <p:cNvSpPr txBox="1"/>
          <p:nvPr>
            <p:ph idx="12" type="sldNum"/>
          </p:nvPr>
        </p:nvSpPr>
        <p:spPr>
          <a:xfrm>
            <a:off x="4361688" y="1026372"/>
            <a:ext cx="457200" cy="441325"/>
          </a:xfrm>
          <a:prstGeom prst="rect">
            <a:avLst/>
          </a:prstGeom>
          <a:noFill/>
          <a:ln>
            <a:noFill/>
          </a:ln>
        </p:spPr>
        <p:txBody>
          <a:bodyPr anchorCtr="0" anchor="ctr" bIns="45700" lIns="45700" spcFirstLastPara="1" rIns="45700" wrap="square" tIns="45700">
            <a:normAutofit/>
          </a:bodyPr>
          <a:lstStyle/>
          <a:p>
            <a:pPr indent="0" lvl="0" marL="0" rtl="0" algn="ctr">
              <a:spcBef>
                <a:spcPts val="0"/>
              </a:spcBef>
              <a:spcAft>
                <a:spcPts val="0"/>
              </a:spcAft>
              <a:buNone/>
            </a:pPr>
            <a:fld id="{00000000-1234-1234-1234-123412341234}" type="slidenum">
              <a:rPr lang="en-US"/>
              <a:t>‹#›</a:t>
            </a:fld>
            <a:endParaRPr/>
          </a:p>
        </p:txBody>
      </p:sp>
      <p:sp>
        <p:nvSpPr>
          <p:cNvPr id="243" name="Google Shape;243;p20"/>
          <p:cNvSpPr txBox="1"/>
          <p:nvPr>
            <p:ph idx="1" type="body"/>
          </p:nvPr>
        </p:nvSpPr>
        <p:spPr>
          <a:xfrm>
            <a:off x="301752" y="1527048"/>
            <a:ext cx="8503920" cy="4572000"/>
          </a:xfrm>
          <a:prstGeom prst="rect">
            <a:avLst/>
          </a:prstGeom>
          <a:noFill/>
          <a:ln>
            <a:noFill/>
          </a:ln>
        </p:spPr>
        <p:txBody>
          <a:bodyPr anchorCtr="0" anchor="t" bIns="45700" lIns="91425" spcFirstLastPara="1" rIns="91425" wrap="square" tIns="45700">
            <a:normAutofit fontScale="92500" lnSpcReduction="10000"/>
          </a:bodyPr>
          <a:lstStyle/>
          <a:p>
            <a:pPr indent="-274320" lvl="0" marL="274320" rtl="0" algn="l">
              <a:spcBef>
                <a:spcPts val="0"/>
              </a:spcBef>
              <a:spcAft>
                <a:spcPts val="0"/>
              </a:spcAft>
              <a:buSzPct val="85000"/>
              <a:buChar char="⚫"/>
            </a:pPr>
            <a:r>
              <a:rPr lang="en-US"/>
              <a:t>Most Unix commands invoke utility programs stored in the file hierarchy </a:t>
            </a:r>
            <a:endParaRPr/>
          </a:p>
          <a:p>
            <a:pPr indent="-274319" lvl="1" marL="548640" rtl="0" algn="l">
              <a:spcBef>
                <a:spcPts val="518"/>
              </a:spcBef>
              <a:spcAft>
                <a:spcPts val="0"/>
              </a:spcAft>
              <a:buSzPct val="70000"/>
              <a:buChar char="⚪"/>
            </a:pPr>
            <a:r>
              <a:rPr lang="en-US"/>
              <a:t>E.g. </a:t>
            </a:r>
            <a:r>
              <a:rPr b="1" i="1" lang="en-US"/>
              <a:t>sed</a:t>
            </a:r>
            <a:r>
              <a:rPr i="1" lang="en-US"/>
              <a:t> is in </a:t>
            </a:r>
            <a:r>
              <a:rPr b="1" i="1" lang="en-US"/>
              <a:t>/bin/sed</a:t>
            </a:r>
            <a:endParaRPr b="1" i="1"/>
          </a:p>
          <a:p>
            <a:pPr indent="-274319" lvl="1" marL="548640" rtl="0" algn="l">
              <a:spcBef>
                <a:spcPts val="518"/>
              </a:spcBef>
              <a:spcAft>
                <a:spcPts val="0"/>
              </a:spcAft>
              <a:buSzPct val="70000"/>
              <a:buChar char="⚪"/>
            </a:pPr>
            <a:r>
              <a:rPr lang="en-US"/>
              <a:t>E.g. </a:t>
            </a:r>
            <a:r>
              <a:rPr b="1" i="1" lang="en-US"/>
              <a:t>awk</a:t>
            </a:r>
            <a:r>
              <a:rPr i="1" lang="en-US"/>
              <a:t> is in </a:t>
            </a:r>
            <a:r>
              <a:rPr b="1" i="1" lang="en-US"/>
              <a:t>/usr/bin/awk</a:t>
            </a:r>
            <a:endParaRPr b="1" i="1"/>
          </a:p>
          <a:p>
            <a:pPr indent="-274319" lvl="1" marL="548640" rtl="0" algn="l">
              <a:spcBef>
                <a:spcPts val="518"/>
              </a:spcBef>
              <a:spcAft>
                <a:spcPts val="0"/>
              </a:spcAft>
              <a:buSzPct val="70000"/>
              <a:buChar char="⚪"/>
            </a:pPr>
            <a:r>
              <a:rPr lang="en-US"/>
              <a:t>E.g</a:t>
            </a:r>
            <a:r>
              <a:rPr i="1" lang="en-US"/>
              <a:t>. </a:t>
            </a:r>
            <a:r>
              <a:rPr b="1" i="1" lang="en-US"/>
              <a:t>wc</a:t>
            </a:r>
            <a:r>
              <a:rPr i="1" lang="en-US"/>
              <a:t> is in </a:t>
            </a:r>
            <a:r>
              <a:rPr b="1" i="1" lang="en-US"/>
              <a:t>/usr/bin/wc</a:t>
            </a:r>
            <a:endParaRPr b="1"/>
          </a:p>
          <a:p>
            <a:pPr indent="-274320" lvl="0" marL="274320" rtl="0" algn="l">
              <a:spcBef>
                <a:spcPts val="592"/>
              </a:spcBef>
              <a:spcAft>
                <a:spcPts val="0"/>
              </a:spcAft>
              <a:buSzPct val="85000"/>
              <a:buChar char="⚫"/>
            </a:pPr>
            <a:r>
              <a:rPr lang="en-US"/>
              <a:t>The shell has to locate the utility (using </a:t>
            </a:r>
            <a:r>
              <a:rPr i="1" lang="en-US"/>
              <a:t>PATH</a:t>
            </a:r>
            <a:r>
              <a:rPr lang="en-US"/>
              <a:t> variable)‏</a:t>
            </a:r>
            <a:endParaRPr/>
          </a:p>
          <a:p>
            <a:pPr indent="-274320" lvl="0" marL="274320" rtl="0" algn="l">
              <a:spcBef>
                <a:spcPts val="592"/>
              </a:spcBef>
              <a:spcAft>
                <a:spcPts val="0"/>
              </a:spcAft>
              <a:buSzPct val="85000"/>
              <a:buChar char="⚫"/>
            </a:pPr>
            <a:r>
              <a:rPr lang="en-US"/>
              <a:t>Shells have built-in commands, e.g.: </a:t>
            </a:r>
            <a:endParaRPr/>
          </a:p>
          <a:p>
            <a:pPr indent="-274319" lvl="1" marL="548640" rtl="0" algn="l">
              <a:spcBef>
                <a:spcPts val="518"/>
              </a:spcBef>
              <a:spcAft>
                <a:spcPts val="0"/>
              </a:spcAft>
              <a:buSzPct val="70000"/>
              <a:buChar char="⚪"/>
            </a:pPr>
            <a:r>
              <a:rPr b="1" lang="en-US"/>
              <a:t>echo</a:t>
            </a:r>
            <a:endParaRPr/>
          </a:p>
          <a:p>
            <a:pPr indent="-274319" lvl="1" marL="548640" rtl="0" algn="l">
              <a:spcBef>
                <a:spcPts val="518"/>
              </a:spcBef>
              <a:spcAft>
                <a:spcPts val="0"/>
              </a:spcAft>
              <a:buSzPct val="70000"/>
              <a:buChar char="⚪"/>
            </a:pPr>
            <a:r>
              <a:rPr b="1" lang="en-US"/>
              <a:t>cd</a:t>
            </a:r>
            <a:endParaRPr/>
          </a:p>
          <a:p>
            <a:pPr indent="-114554" lvl="0" marL="274320" rtl="0" algn="l">
              <a:spcBef>
                <a:spcPts val="592"/>
              </a:spcBef>
              <a:spcAft>
                <a:spcPts val="0"/>
              </a:spcAft>
              <a:buSzPct val="850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21"/>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7A9798"/>
              </a:buClr>
              <a:buSzPts val="3300"/>
              <a:buFont typeface="Georgia"/>
              <a:buNone/>
            </a:pPr>
            <a:r>
              <a:rPr lang="en-US"/>
              <a:t>Built-in commands</a:t>
            </a:r>
            <a:endParaRPr/>
          </a:p>
        </p:txBody>
      </p:sp>
      <p:sp>
        <p:nvSpPr>
          <p:cNvPr id="250" name="Google Shape;250;p21"/>
          <p:cNvSpPr txBox="1"/>
          <p:nvPr>
            <p:ph idx="11" type="ftr"/>
          </p:nvPr>
        </p:nvSpPr>
        <p:spPr>
          <a:xfrm>
            <a:off x="304800" y="6410848"/>
            <a:ext cx="3581400" cy="36576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CSC3320 System Level Programming</a:t>
            </a:r>
            <a:endParaRPr/>
          </a:p>
        </p:txBody>
      </p:sp>
      <p:sp>
        <p:nvSpPr>
          <p:cNvPr id="251" name="Google Shape;251;p21"/>
          <p:cNvSpPr txBox="1"/>
          <p:nvPr>
            <p:ph idx="12" type="sldNum"/>
          </p:nvPr>
        </p:nvSpPr>
        <p:spPr>
          <a:xfrm>
            <a:off x="4361688" y="1026372"/>
            <a:ext cx="457200" cy="441325"/>
          </a:xfrm>
          <a:prstGeom prst="rect">
            <a:avLst/>
          </a:prstGeom>
          <a:noFill/>
          <a:ln>
            <a:noFill/>
          </a:ln>
        </p:spPr>
        <p:txBody>
          <a:bodyPr anchorCtr="0" anchor="ctr" bIns="45700" lIns="45700" spcFirstLastPara="1" rIns="45700" wrap="square" tIns="45700">
            <a:normAutofit/>
          </a:bodyPr>
          <a:lstStyle/>
          <a:p>
            <a:pPr indent="0" lvl="0" marL="0" rtl="0" algn="ctr">
              <a:spcBef>
                <a:spcPts val="0"/>
              </a:spcBef>
              <a:spcAft>
                <a:spcPts val="0"/>
              </a:spcAft>
              <a:buNone/>
            </a:pPr>
            <a:fld id="{00000000-1234-1234-1234-123412341234}" type="slidenum">
              <a:rPr lang="en-US"/>
              <a:t>‹#›</a:t>
            </a:fld>
            <a:endParaRPr/>
          </a:p>
        </p:txBody>
      </p:sp>
      <p:sp>
        <p:nvSpPr>
          <p:cNvPr id="252" name="Google Shape;252;p21"/>
          <p:cNvSpPr txBox="1"/>
          <p:nvPr>
            <p:ph idx="1" type="body"/>
          </p:nvPr>
        </p:nvSpPr>
        <p:spPr>
          <a:xfrm>
            <a:off x="301752" y="1527048"/>
            <a:ext cx="8503920" cy="457200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720"/>
              <a:buChar char="⚫"/>
            </a:pPr>
            <a:r>
              <a:rPr lang="en-US">
                <a:solidFill>
                  <a:srgbClr val="C00000"/>
                </a:solidFill>
              </a:rPr>
              <a:t>echo</a:t>
            </a:r>
            <a:r>
              <a:rPr lang="en-US"/>
              <a:t> </a:t>
            </a:r>
            <a:r>
              <a:rPr lang="en-US">
                <a:solidFill>
                  <a:srgbClr val="0070C0"/>
                </a:solidFill>
              </a:rPr>
              <a:t>arguments</a:t>
            </a:r>
            <a:endParaRPr/>
          </a:p>
          <a:p>
            <a:pPr indent="-274319" lvl="1" marL="548640" rtl="0" algn="l">
              <a:spcBef>
                <a:spcPts val="560"/>
              </a:spcBef>
              <a:spcAft>
                <a:spcPts val="0"/>
              </a:spcAft>
              <a:buSzPts val="1960"/>
              <a:buChar char="⚪"/>
            </a:pPr>
            <a:r>
              <a:rPr lang="en-US"/>
              <a:t>$ echo Hi, How are you?</a:t>
            </a:r>
            <a:endParaRPr/>
          </a:p>
          <a:p>
            <a:pPr indent="-274319" lvl="1" marL="548640" rtl="0" algn="l">
              <a:spcBef>
                <a:spcPts val="560"/>
              </a:spcBef>
              <a:spcAft>
                <a:spcPts val="0"/>
              </a:spcAft>
              <a:buSzPts val="1960"/>
              <a:buChar char="⚪"/>
            </a:pPr>
            <a:r>
              <a:rPr lang="en-US"/>
              <a:t>Hi, How are you?</a:t>
            </a:r>
            <a:endParaRPr/>
          </a:p>
          <a:p>
            <a:pPr indent="-274320" lvl="0" marL="274320" rtl="0" algn="l">
              <a:spcBef>
                <a:spcPts val="640"/>
              </a:spcBef>
              <a:spcAft>
                <a:spcPts val="0"/>
              </a:spcAft>
              <a:buSzPts val="2720"/>
              <a:buChar char="⚫"/>
            </a:pPr>
            <a:r>
              <a:rPr lang="en-US"/>
              <a:t>echo by default appends a new line (to inhibit new line use </a:t>
            </a:r>
            <a:r>
              <a:rPr i="1" lang="en-US"/>
              <a:t>-n</a:t>
            </a:r>
            <a:r>
              <a:rPr lang="en-US"/>
              <a:t> option)‏</a:t>
            </a:r>
            <a:endParaRPr/>
          </a:p>
          <a:p>
            <a:pPr indent="-274320" lvl="0" marL="274320" rtl="0" algn="l">
              <a:spcBef>
                <a:spcPts val="640"/>
              </a:spcBef>
              <a:spcAft>
                <a:spcPts val="0"/>
              </a:spcAft>
              <a:buSzPts val="2720"/>
              <a:buChar char="⚫"/>
            </a:pPr>
            <a:r>
              <a:rPr lang="en-US">
                <a:solidFill>
                  <a:srgbClr val="C00000"/>
                </a:solidFill>
              </a:rPr>
              <a:t>cd</a:t>
            </a:r>
            <a:r>
              <a:rPr lang="en-US"/>
              <a:t> </a:t>
            </a:r>
            <a:r>
              <a:rPr lang="en-US">
                <a:solidFill>
                  <a:srgbClr val="0070C0"/>
                </a:solidFill>
              </a:rPr>
              <a:t>dir</a:t>
            </a:r>
            <a:endParaRPr>
              <a:solidFill>
                <a:srgbClr val="0070C0"/>
              </a:solidFill>
            </a:endParaRPr>
          </a:p>
          <a:p>
            <a:pPr indent="-101600" lvl="0" marL="274320" rtl="0" algn="l">
              <a:spcBef>
                <a:spcPts val="640"/>
              </a:spcBef>
              <a:spcAft>
                <a:spcPts val="0"/>
              </a:spcAft>
              <a:buSzPts val="272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Civic">
  <a:themeElements>
    <a:clrScheme name="Civic">
      <a:dk1>
        <a:srgbClr val="000000"/>
      </a:dk1>
      <a:lt1>
        <a:srgbClr val="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