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102475" cy="8991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UME3U6rPsByp/cy/MDAQKkBz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54"/>
  </p:normalViewPr>
  <p:slideViewPr>
    <p:cSldViewPr snapToGrid="0">
      <p:cViewPr varScale="1">
        <p:scale>
          <a:sx n="104" d="100"/>
          <a:sy n="104" d="100"/>
        </p:scale>
        <p:origin x="5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4038600" y="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Method  (4. 3)</a:t>
            </a:r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formula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</a:t>
            </a: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a⋅T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if                                  for some ε &gt; 0 then</a:t>
            </a:r>
            <a:endParaRPr/>
          </a:p>
          <a:p>
            <a:pPr marL="342900" marR="0" lvl="0" indent="-165100" algn="l" rtl="0">
              <a:lnSpc>
                <a:spcPct val="17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if                                then   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if                                  for some ε &gt; 0                and  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a⋅ f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)≤ 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c⋅ f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for some 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1 then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154237"/>
            <a:ext cx="254635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2763837"/>
            <a:ext cx="2287587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7500" y="3721100"/>
            <a:ext cx="2316162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09712" y="4470400"/>
            <a:ext cx="2574925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9837" y="3729037"/>
            <a:ext cx="3001962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95600" y="5715000"/>
            <a:ext cx="2230437" cy="45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Method Examples</a:t>
            </a:r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2T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Θ(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Strassen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7T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Θ(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n^2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Work: 4-1, p.72 and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4-7, p.75 (find simple solution with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tests)</a:t>
            </a:r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066925"/>
            <a:ext cx="3971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2814637"/>
            <a:ext cx="2647950" cy="46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9637" y="4124325"/>
            <a:ext cx="5233987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437" y="4846637"/>
            <a:ext cx="4094162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Probabilities </a:t>
            </a:r>
            <a:endParaRPr dirty="0"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space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(set)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axioms on </a:t>
            </a: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</a:t>
            </a:r>
            <a:endParaRPr/>
          </a:p>
          <a:p>
            <a:pPr marL="342900" marR="0" lvl="0" indent="-342900" algn="ctr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Pr{}:  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</a:t>
            </a: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ℜ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Pr{A} ≥ 0;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Pr{S} =1;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Pr{A∪B}=Pr{A}+Pr{B} if A∩B=∅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Work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 the number of comparisons for sorting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numbers cannot be less than </a:t>
            </a:r>
            <a:endParaRPr/>
          </a:p>
        </p:txBody>
      </p:sp>
      <p:pic>
        <p:nvPicPr>
          <p:cNvPr id="50" name="Google Shape;5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667000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2375" y="5727700"/>
            <a:ext cx="2511425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boxes with one prize: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choose one box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showman shows you the empty box from the other two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better: keep the same box, switch or toss a coin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guys on death row: (Home Work)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will be not executed tomorrow morning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guard told that Pete (among two others) will be executed?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he got the answer the probability was 1/3,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he got the answer, he is happy: probability 1/2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he? what’s wrong?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Probabilities 6.2-6.3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variable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≡ function from set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ℜ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x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subset of S  s.t. {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=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distribution 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≡  equal probability 1/|S|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value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(expectation, minimum, average)</a:t>
            </a:r>
            <a:endParaRPr/>
          </a:p>
          <a:p>
            <a:pPr marL="342900" marR="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Dice, 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sum of dice 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way: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Pr{X=1}=0, Pr{X=2}=1/36,..., Pr{x=5}=4/36,..., Pr{12}=1/36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 E[X] = 7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way: E[X1+X2] = E[X1] + E[X2]   ⇒ </a:t>
            </a:r>
            <a:endParaRPr/>
          </a:p>
          <a:p>
            <a:pPr marL="742950" marR="0" lvl="1" indent="-285750" algn="l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E[X1] = E[X2] = (1 + 2 + ... + 6)/6  = 3.5 ⇒  E[X] = 7</a:t>
            </a:r>
            <a:endParaRPr/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2971800"/>
            <a:ext cx="3657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Randomized Quicksort</a:t>
            </a:r>
            <a:endParaRPr dirty="0"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Randomized algorithms: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(pseudo)random-number generator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behavior depends not only from the input but from random-number generator also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approach: permute randomly the input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result but more difficult to analyze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around </a:t>
            </a: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element: </a:t>
            </a:r>
            <a:r>
              <a:rPr lang="en-US" sz="28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^2) worst-case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around </a:t>
            </a: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randomly chosen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</a:t>
            </a:r>
            <a:endParaRPr dirty="0"/>
          </a:p>
          <a:p>
            <a: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CC"/>
      </a:accent3>
      <a:accent4>
        <a:srgbClr val="339933"/>
      </a:accent4>
      <a:accent5>
        <a:srgbClr val="800000"/>
      </a:accent5>
      <a:accent6>
        <a:srgbClr val="FFFFCC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Macintosh PowerPoint</Application>
  <PresentationFormat>On-screen Show (4:3)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Blank Presentation</vt:lpstr>
      <vt:lpstr>Master Method  (4. 3)</vt:lpstr>
      <vt:lpstr>Master Method Examples</vt:lpstr>
      <vt:lpstr>Discrete Probabilities </vt:lpstr>
      <vt:lpstr>Problems</vt:lpstr>
      <vt:lpstr>Discrete Probabilities 6.2-6.3</vt:lpstr>
      <vt:lpstr>Randomized Quicksort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Method  (4. 3)</dc:title>
  <dc:creator>alexz</dc:creator>
  <cp:lastModifiedBy>Microsoft Office User</cp:lastModifiedBy>
  <cp:revision>1</cp:revision>
  <dcterms:created xsi:type="dcterms:W3CDTF">1998-04-05T04:39:57Z</dcterms:created>
  <dcterms:modified xsi:type="dcterms:W3CDTF">2022-01-11T18:44:58Z</dcterms:modified>
</cp:coreProperties>
</file>