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7102475" cy="89916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j+t0Qdan7H5b+lxDIcnwlgPKgU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8"/>
    <p:restoredTop sz="94654"/>
  </p:normalViewPr>
  <p:slideViewPr>
    <p:cSldViewPr snapToGrid="0">
      <p:cViewPr varScale="1">
        <p:scale>
          <a:sx n="104" d="100"/>
          <a:sy n="104" d="100"/>
        </p:scale>
        <p:origin x="552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sldNum" idx="12"/>
          </p:nvPr>
        </p:nvSpPr>
        <p:spPr>
          <a:xfrm>
            <a:off x="4038600" y="8534400"/>
            <a:ext cx="3048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48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dt" idx="10"/>
          </p:nvPr>
        </p:nvSpPr>
        <p:spPr>
          <a:xfrm>
            <a:off x="4038600" y="0"/>
            <a:ext cx="3048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" name="Google Shape;6;n"/>
          <p:cNvSpPr>
            <a:spLocks noGrp="1" noRot="1" noChangeAspect="1"/>
          </p:cNvSpPr>
          <p:nvPr>
            <p:ph type="sldImg" idx="3"/>
          </p:nvPr>
        </p:nvSpPr>
        <p:spPr>
          <a:xfrm>
            <a:off x="1346200" y="685800"/>
            <a:ext cx="4470400" cy="3352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" name="Google Shape;7;n"/>
          <p:cNvSpPr txBox="1">
            <a:spLocks noGrp="1"/>
          </p:cNvSpPr>
          <p:nvPr>
            <p:ph type="body" idx="1"/>
          </p:nvPr>
        </p:nvSpPr>
        <p:spPr>
          <a:xfrm>
            <a:off x="914400" y="4267200"/>
            <a:ext cx="52578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ftr" idx="11"/>
          </p:nvPr>
        </p:nvSpPr>
        <p:spPr>
          <a:xfrm>
            <a:off x="0" y="8534400"/>
            <a:ext cx="3048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" name="Google Shape;9;n"/>
          <p:cNvSpPr txBox="1">
            <a:spLocks noGrp="1"/>
          </p:cNvSpPr>
          <p:nvPr>
            <p:ph type="sldNum" idx="4"/>
          </p:nvPr>
        </p:nvSpPr>
        <p:spPr>
          <a:xfrm>
            <a:off x="4038600" y="8534400"/>
            <a:ext cx="3048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:notes"/>
          <p:cNvSpPr txBox="1">
            <a:spLocks noGrp="1"/>
          </p:cNvSpPr>
          <p:nvPr>
            <p:ph type="sldNum" idx="12"/>
          </p:nvPr>
        </p:nvSpPr>
        <p:spPr>
          <a:xfrm>
            <a:off x="4038600" y="8534400"/>
            <a:ext cx="3048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21" name="Google Shape;2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46200" y="685800"/>
            <a:ext cx="4470400" cy="3352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2" name="Google Shape;22;p1:notes"/>
          <p:cNvSpPr txBox="1">
            <a:spLocks noGrp="1"/>
          </p:cNvSpPr>
          <p:nvPr>
            <p:ph type="body" idx="1"/>
          </p:nvPr>
        </p:nvSpPr>
        <p:spPr>
          <a:xfrm>
            <a:off x="914400" y="4267200"/>
            <a:ext cx="52578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:notes"/>
          <p:cNvSpPr txBox="1">
            <a:spLocks noGrp="1"/>
          </p:cNvSpPr>
          <p:nvPr>
            <p:ph type="sldNum" idx="12"/>
          </p:nvPr>
        </p:nvSpPr>
        <p:spPr>
          <a:xfrm>
            <a:off x="4038600" y="8534400"/>
            <a:ext cx="3048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30" name="Google Shape;3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46200" y="685800"/>
            <a:ext cx="4470400" cy="3352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1" name="Google Shape;31;p2:notes"/>
          <p:cNvSpPr txBox="1">
            <a:spLocks noGrp="1"/>
          </p:cNvSpPr>
          <p:nvPr>
            <p:ph type="body" idx="1"/>
          </p:nvPr>
        </p:nvSpPr>
        <p:spPr>
          <a:xfrm>
            <a:off x="914400" y="4267200"/>
            <a:ext cx="52578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:notes"/>
          <p:cNvSpPr txBox="1">
            <a:spLocks noGrp="1"/>
          </p:cNvSpPr>
          <p:nvPr>
            <p:ph type="sldNum" idx="12"/>
          </p:nvPr>
        </p:nvSpPr>
        <p:spPr>
          <a:xfrm>
            <a:off x="4038600" y="8534400"/>
            <a:ext cx="3048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43" name="Google Shape;4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46200" y="685800"/>
            <a:ext cx="4470400" cy="3352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4" name="Google Shape;44;p3:notes"/>
          <p:cNvSpPr txBox="1">
            <a:spLocks noGrp="1"/>
          </p:cNvSpPr>
          <p:nvPr>
            <p:ph type="body" idx="1"/>
          </p:nvPr>
        </p:nvSpPr>
        <p:spPr>
          <a:xfrm>
            <a:off x="914400" y="4267200"/>
            <a:ext cx="52578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 txBox="1">
            <a:spLocks noGrp="1"/>
          </p:cNvSpPr>
          <p:nvPr>
            <p:ph type="sldNum" idx="12"/>
          </p:nvPr>
        </p:nvSpPr>
        <p:spPr>
          <a:xfrm>
            <a:off x="4038600" y="8534400"/>
            <a:ext cx="3048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76" name="Google Shape;7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46200" y="685800"/>
            <a:ext cx="4470400" cy="3352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7" name="Google Shape;77;p4:notes"/>
          <p:cNvSpPr txBox="1">
            <a:spLocks noGrp="1"/>
          </p:cNvSpPr>
          <p:nvPr>
            <p:ph type="body" idx="1"/>
          </p:nvPr>
        </p:nvSpPr>
        <p:spPr>
          <a:xfrm>
            <a:off x="914400" y="4267200"/>
            <a:ext cx="52578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 txBox="1">
            <a:spLocks noGrp="1"/>
          </p:cNvSpPr>
          <p:nvPr>
            <p:ph type="sldNum" idx="12"/>
          </p:nvPr>
        </p:nvSpPr>
        <p:spPr>
          <a:xfrm>
            <a:off x="4038600" y="8534400"/>
            <a:ext cx="3048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46200" y="685800"/>
            <a:ext cx="4470400" cy="3352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914400" y="4267200"/>
            <a:ext cx="52578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 txBox="1">
            <a:spLocks noGrp="1"/>
          </p:cNvSpPr>
          <p:nvPr>
            <p:ph type="sldNum" idx="12"/>
          </p:nvPr>
        </p:nvSpPr>
        <p:spPr>
          <a:xfrm>
            <a:off x="4038600" y="8534400"/>
            <a:ext cx="3048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95" name="Google Shape;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46200" y="685800"/>
            <a:ext cx="4470400" cy="3352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6" name="Google Shape;96;p6:notes"/>
          <p:cNvSpPr txBox="1">
            <a:spLocks noGrp="1"/>
          </p:cNvSpPr>
          <p:nvPr>
            <p:ph type="body" idx="1"/>
          </p:nvPr>
        </p:nvSpPr>
        <p:spPr>
          <a:xfrm>
            <a:off x="914400" y="4267200"/>
            <a:ext cx="52578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:notes"/>
          <p:cNvSpPr txBox="1">
            <a:spLocks noGrp="1"/>
          </p:cNvSpPr>
          <p:nvPr>
            <p:ph type="sldNum" idx="12"/>
          </p:nvPr>
        </p:nvSpPr>
        <p:spPr>
          <a:xfrm>
            <a:off x="4038600" y="8534400"/>
            <a:ext cx="3048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77" name="Google Shape;17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46200" y="685800"/>
            <a:ext cx="4470400" cy="3352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78" name="Google Shape;178;p7:notes"/>
          <p:cNvSpPr txBox="1">
            <a:spLocks noGrp="1"/>
          </p:cNvSpPr>
          <p:nvPr>
            <p:ph type="body" idx="1"/>
          </p:nvPr>
        </p:nvSpPr>
        <p:spPr>
          <a:xfrm>
            <a:off x="914400" y="4267200"/>
            <a:ext cx="52578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body" idx="1"/>
          </p:nvPr>
        </p:nvSpPr>
        <p:spPr>
          <a:xfrm>
            <a:off x="685800" y="1371600"/>
            <a:ext cx="77724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8" name="Google Shape;18;p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8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body" idx="1"/>
          </p:nvPr>
        </p:nvSpPr>
        <p:spPr>
          <a:xfrm>
            <a:off x="685800" y="1371600"/>
            <a:ext cx="77724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»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»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»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»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»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lang="en-US" sz="3600" b="0" i="0" u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Randomized Quicksort</a:t>
            </a:r>
            <a:endParaRPr dirty="0"/>
          </a:p>
        </p:txBody>
      </p:sp>
      <p:sp>
        <p:nvSpPr>
          <p:cNvPr id="25" name="Google Shape;25;p1"/>
          <p:cNvSpPr txBox="1">
            <a:spLocks noGrp="1"/>
          </p:cNvSpPr>
          <p:nvPr>
            <p:ph type="body" idx="1"/>
          </p:nvPr>
        </p:nvSpPr>
        <p:spPr>
          <a:xfrm>
            <a:off x="685800" y="1371600"/>
            <a:ext cx="77724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Randomized Quicksort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Random(</a:t>
            </a:r>
            <a:r>
              <a:rPr lang="en-US"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p, r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swap   A[</a:t>
            </a:r>
            <a:r>
              <a:rPr lang="en-US"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 ↔  A[</a:t>
            </a:r>
            <a:r>
              <a:rPr lang="en-US"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partition A(</a:t>
            </a:r>
            <a:r>
              <a:rPr lang="en-US"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p, r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Average analysis = </a:t>
            </a:r>
            <a:r>
              <a:rPr lang="en-US" sz="2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Expected</a:t>
            </a: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runtime</a:t>
            </a:r>
            <a:endParaRPr/>
          </a:p>
          <a:p>
            <a:pPr marL="342900" marR="0" lvl="0" indent="-1651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1651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1" indent="-285750" algn="l" rtl="0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solving recurrence ≡ T(</a:t>
            </a:r>
            <a:r>
              <a:rPr lang="en-US"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≤ </a:t>
            </a:r>
            <a:r>
              <a:rPr lang="en-US"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a⋅ n⋅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log </a:t>
            </a:r>
            <a:r>
              <a:rPr lang="en-US"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+ b 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induction, it is true for </a:t>
            </a:r>
            <a:r>
              <a:rPr lang="en-US"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 </a:t>
            </a:r>
            <a:r>
              <a:rPr lang="en-US"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n, 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need to show </a:t>
            </a:r>
            <a:endParaRPr/>
          </a:p>
          <a:p>
            <a:pPr marL="742950" marR="0" lvl="1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" name="Google Shape;2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4750" y="3429000"/>
            <a:ext cx="7021512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0925" y="5257800"/>
            <a:ext cx="7577137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lang="en-US" sz="36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Average Time Analysis</a:t>
            </a:r>
            <a:endParaRPr/>
          </a:p>
        </p:txBody>
      </p:sp>
      <p:pic>
        <p:nvPicPr>
          <p:cNvPr id="34" name="Google Shape;3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1447800"/>
            <a:ext cx="4117975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43000" y="4191000"/>
            <a:ext cx="3432175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31975" y="2362200"/>
            <a:ext cx="4111625" cy="81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28800" y="3048000"/>
            <a:ext cx="3810000" cy="81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828800" y="3878262"/>
            <a:ext cx="1654175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676400" y="5105400"/>
            <a:ext cx="5943600" cy="741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647950" y="5867400"/>
            <a:ext cx="4438650" cy="719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"/>
          <p:cNvSpPr/>
          <p:nvPr/>
        </p:nvSpPr>
        <p:spPr>
          <a:xfrm>
            <a:off x="2513012" y="4802187"/>
            <a:ext cx="5183187" cy="612775"/>
          </a:xfrm>
          <a:prstGeom prst="ellipse">
            <a:avLst/>
          </a:prstGeom>
          <a:solidFill>
            <a:schemeClr val="folHlink">
              <a:alpha val="49803"/>
            </a:scheme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" name="Google Shape;47;p3"/>
          <p:cNvSpPr/>
          <p:nvPr/>
        </p:nvSpPr>
        <p:spPr>
          <a:xfrm>
            <a:off x="2514600" y="3810000"/>
            <a:ext cx="5181600" cy="609600"/>
          </a:xfrm>
          <a:prstGeom prst="ellipse">
            <a:avLst/>
          </a:prstGeom>
          <a:solidFill>
            <a:srgbClr val="FF9999">
              <a:alpha val="49803"/>
            </a:srgb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" name="Google Shape;48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lang="en-US" sz="3600" b="0" i="0" u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 &amp; Max</a:t>
            </a:r>
            <a:endParaRPr dirty="0"/>
          </a:p>
        </p:txBody>
      </p:sp>
      <p:sp>
        <p:nvSpPr>
          <p:cNvPr id="49" name="Google Shape;49;p3"/>
          <p:cNvSpPr txBox="1">
            <a:spLocks noGrp="1"/>
          </p:cNvSpPr>
          <p:nvPr>
            <p:ph type="body" idx="1"/>
          </p:nvPr>
        </p:nvSpPr>
        <p:spPr>
          <a:xfrm>
            <a:off x="685800" y="1371600"/>
            <a:ext cx="77724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Given n numbers A[1], ..., A[n], find  maximum</a:t>
            </a:r>
            <a:endParaRPr/>
          </a:p>
          <a:p>
            <a:pPr marL="742950" marR="0" lvl="1" indent="-285750" algn="l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 least  n-1 comparisons - 1 for each entry</a:t>
            </a:r>
            <a:endParaRPr/>
          </a:p>
          <a:p>
            <a: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 sz="2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Simultaneous max and min</a:t>
            </a:r>
            <a:endParaRPr/>
          </a:p>
          <a:p>
            <a: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 sz="2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</a:t>
            </a:r>
            <a:endParaRPr/>
          </a:p>
          <a:p>
            <a:pPr marL="742950" marR="0" lvl="1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</a:t>
            </a:r>
            <a:endParaRPr/>
          </a:p>
          <a:p>
            <a:pPr marL="742950" marR="0" lvl="1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3(n/2) comparisons</a:t>
            </a:r>
            <a:endParaRPr/>
          </a:p>
        </p:txBody>
      </p:sp>
      <p:sp>
        <p:nvSpPr>
          <p:cNvPr id="50" name="Google Shape;50;p3"/>
          <p:cNvSpPr/>
          <p:nvPr/>
        </p:nvSpPr>
        <p:spPr>
          <a:xfrm>
            <a:off x="2819400" y="3962400"/>
            <a:ext cx="228600" cy="228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" name="Google Shape;51;p3"/>
          <p:cNvSpPr/>
          <p:nvPr/>
        </p:nvSpPr>
        <p:spPr>
          <a:xfrm>
            <a:off x="2819400" y="4953000"/>
            <a:ext cx="228600" cy="228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2" name="Google Shape;52;p3"/>
          <p:cNvCxnSpPr/>
          <p:nvPr/>
        </p:nvCxnSpPr>
        <p:spPr>
          <a:xfrm rot="10800000">
            <a:off x="2933700" y="4191000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53" name="Google Shape;53;p3"/>
          <p:cNvSpPr/>
          <p:nvPr/>
        </p:nvSpPr>
        <p:spPr>
          <a:xfrm>
            <a:off x="3429000" y="3962400"/>
            <a:ext cx="228600" cy="228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" name="Google Shape;54;p3"/>
          <p:cNvSpPr/>
          <p:nvPr/>
        </p:nvSpPr>
        <p:spPr>
          <a:xfrm>
            <a:off x="3429000" y="4953000"/>
            <a:ext cx="228600" cy="228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5" name="Google Shape;55;p3"/>
          <p:cNvCxnSpPr/>
          <p:nvPr/>
        </p:nvCxnSpPr>
        <p:spPr>
          <a:xfrm rot="10800000">
            <a:off x="3543300" y="4191000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56" name="Google Shape;56;p3"/>
          <p:cNvSpPr/>
          <p:nvPr/>
        </p:nvSpPr>
        <p:spPr>
          <a:xfrm>
            <a:off x="4038600" y="3962400"/>
            <a:ext cx="228600" cy="228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3"/>
          <p:cNvSpPr/>
          <p:nvPr/>
        </p:nvSpPr>
        <p:spPr>
          <a:xfrm>
            <a:off x="4038600" y="4953000"/>
            <a:ext cx="228600" cy="228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8" name="Google Shape;58;p3"/>
          <p:cNvCxnSpPr/>
          <p:nvPr/>
        </p:nvCxnSpPr>
        <p:spPr>
          <a:xfrm rot="10800000">
            <a:off x="4152900" y="4191000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59" name="Google Shape;59;p3"/>
          <p:cNvSpPr/>
          <p:nvPr/>
        </p:nvSpPr>
        <p:spPr>
          <a:xfrm>
            <a:off x="4648200" y="3962400"/>
            <a:ext cx="228600" cy="228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3"/>
          <p:cNvSpPr/>
          <p:nvPr/>
        </p:nvSpPr>
        <p:spPr>
          <a:xfrm>
            <a:off x="4648200" y="4953000"/>
            <a:ext cx="228600" cy="228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1" name="Google Shape;61;p3"/>
          <p:cNvCxnSpPr/>
          <p:nvPr/>
        </p:nvCxnSpPr>
        <p:spPr>
          <a:xfrm rot="10800000">
            <a:off x="4762500" y="4191000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62" name="Google Shape;62;p3"/>
          <p:cNvSpPr/>
          <p:nvPr/>
        </p:nvSpPr>
        <p:spPr>
          <a:xfrm>
            <a:off x="5257800" y="3962400"/>
            <a:ext cx="228600" cy="228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3"/>
          <p:cNvSpPr/>
          <p:nvPr/>
        </p:nvSpPr>
        <p:spPr>
          <a:xfrm>
            <a:off x="5257800" y="4953000"/>
            <a:ext cx="228600" cy="228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4" name="Google Shape;64;p3"/>
          <p:cNvCxnSpPr/>
          <p:nvPr/>
        </p:nvCxnSpPr>
        <p:spPr>
          <a:xfrm rot="10800000">
            <a:off x="5372100" y="4191000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65" name="Google Shape;65;p3"/>
          <p:cNvSpPr/>
          <p:nvPr/>
        </p:nvSpPr>
        <p:spPr>
          <a:xfrm>
            <a:off x="5867400" y="3962400"/>
            <a:ext cx="228600" cy="228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3"/>
          <p:cNvSpPr/>
          <p:nvPr/>
        </p:nvSpPr>
        <p:spPr>
          <a:xfrm>
            <a:off x="5867400" y="4953000"/>
            <a:ext cx="228600" cy="228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7" name="Google Shape;67;p3"/>
          <p:cNvCxnSpPr/>
          <p:nvPr/>
        </p:nvCxnSpPr>
        <p:spPr>
          <a:xfrm rot="10800000">
            <a:off x="5981700" y="4191000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68" name="Google Shape;68;p3"/>
          <p:cNvSpPr/>
          <p:nvPr/>
        </p:nvSpPr>
        <p:spPr>
          <a:xfrm>
            <a:off x="6477000" y="3962400"/>
            <a:ext cx="228600" cy="228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3"/>
          <p:cNvSpPr/>
          <p:nvPr/>
        </p:nvSpPr>
        <p:spPr>
          <a:xfrm>
            <a:off x="6477000" y="4953000"/>
            <a:ext cx="228600" cy="228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0" name="Google Shape;70;p3"/>
          <p:cNvCxnSpPr/>
          <p:nvPr/>
        </p:nvCxnSpPr>
        <p:spPr>
          <a:xfrm rot="10800000">
            <a:off x="6591300" y="4191000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71" name="Google Shape;71;p3"/>
          <p:cNvSpPr/>
          <p:nvPr/>
        </p:nvSpPr>
        <p:spPr>
          <a:xfrm>
            <a:off x="7086600" y="3962400"/>
            <a:ext cx="228600" cy="228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3"/>
          <p:cNvSpPr/>
          <p:nvPr/>
        </p:nvSpPr>
        <p:spPr>
          <a:xfrm>
            <a:off x="7086600" y="4953000"/>
            <a:ext cx="228600" cy="228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3" name="Google Shape;73;p3"/>
          <p:cNvCxnSpPr/>
          <p:nvPr/>
        </p:nvCxnSpPr>
        <p:spPr>
          <a:xfrm rot="10800000">
            <a:off x="7200900" y="4191000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lang="en-US" sz="3600" b="0" i="0" u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Selection Problem</a:t>
            </a:r>
            <a:endParaRPr dirty="0"/>
          </a:p>
        </p:txBody>
      </p:sp>
      <p:sp>
        <p:nvSpPr>
          <p:cNvPr id="80" name="Google Shape;80;p4"/>
          <p:cNvSpPr txBox="1">
            <a:spLocks noGrp="1"/>
          </p:cNvSpPr>
          <p:nvPr>
            <p:ph type="body" idx="1"/>
          </p:nvPr>
        </p:nvSpPr>
        <p:spPr>
          <a:xfrm>
            <a:off x="685800" y="1371600"/>
            <a:ext cx="77724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Slelection Problem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Given n numbers A[1], ..., A[n],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find  i-th element, i.e. which is bigger than i-1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be solved by sorting (inefficient)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Randomized algorithm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randomized partition into 2 parts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where the i-th element (on the left or on the right)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the new number of the i-th in the corr. part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recursively repeat for the corr.part (only one part!)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Excellent in practice</a:t>
            </a:r>
            <a:endParaRPr/>
          </a:p>
          <a:p>
            <a: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 sz="2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lang="en-US" sz="3600" b="0" i="0" u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Selection Problem</a:t>
            </a:r>
            <a:endParaRPr dirty="0"/>
          </a:p>
        </p:txBody>
      </p:sp>
      <p:sp>
        <p:nvSpPr>
          <p:cNvPr id="87" name="Google Shape;87;p5"/>
          <p:cNvSpPr txBox="1">
            <a:spLocks noGrp="1"/>
          </p:cNvSpPr>
          <p:nvPr>
            <p:ph type="body" idx="1"/>
          </p:nvPr>
        </p:nvSpPr>
        <p:spPr>
          <a:xfrm>
            <a:off x="685800" y="1371600"/>
            <a:ext cx="77724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Average time analysis</a:t>
            </a:r>
            <a:endParaRPr/>
          </a:p>
          <a:p>
            <a: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 sz="2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 sz="2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 sz="2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 sz="2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Inductive hypothesis: </a:t>
            </a:r>
            <a:endParaRPr/>
          </a:p>
          <a:p>
            <a:pPr marL="742950" marR="0" lvl="1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8" name="Google Shape;8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8425" y="1981200"/>
            <a:ext cx="4348162" cy="855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05000" y="2819400"/>
            <a:ext cx="2255837" cy="804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67200" y="2819400"/>
            <a:ext cx="2255837" cy="804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19600" y="4000500"/>
            <a:ext cx="1676400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87437" y="4800600"/>
            <a:ext cx="6399212" cy="909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lang="en-US" sz="3600" b="0" i="0" u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WC Linear Selection</a:t>
            </a:r>
            <a:endParaRPr dirty="0"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685800" y="1371600"/>
            <a:ext cx="77724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Theoretical interest only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to find pseudo-median in linear time: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divide into groups of 5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the median of each group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the median </a:t>
            </a:r>
            <a:r>
              <a:rPr lang="en-US" sz="24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medians recursively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do we find? 1 :  3 partition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Recursion: </a:t>
            </a:r>
            <a:r>
              <a:rPr lang="en-US" sz="28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8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T(</a:t>
            </a:r>
            <a:r>
              <a:rPr lang="en-US" sz="28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/5) +</a:t>
            </a:r>
            <a:r>
              <a:rPr lang="en-US" sz="28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8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⇒ </a:t>
            </a:r>
            <a:r>
              <a:rPr lang="en-US" sz="28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8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</a:t>
            </a:r>
            <a:r>
              <a:rPr lang="en-US" sz="28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8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2362200" y="4876800"/>
            <a:ext cx="152400" cy="152400"/>
          </a:xfrm>
          <a:prstGeom prst="ellipse">
            <a:avLst/>
          </a:prstGeom>
          <a:solidFill>
            <a:schemeClr val="folHlink">
              <a:alpha val="49803"/>
            </a:scheme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6"/>
          <p:cNvSpPr/>
          <p:nvPr/>
        </p:nvSpPr>
        <p:spPr>
          <a:xfrm>
            <a:off x="2362200" y="5257800"/>
            <a:ext cx="152400" cy="152400"/>
          </a:xfrm>
          <a:prstGeom prst="ellipse">
            <a:avLst/>
          </a:prstGeom>
          <a:solidFill>
            <a:schemeClr val="folHlink">
              <a:alpha val="49803"/>
            </a:scheme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6"/>
          <p:cNvSpPr/>
          <p:nvPr/>
        </p:nvSpPr>
        <p:spPr>
          <a:xfrm>
            <a:off x="2362200" y="5638800"/>
            <a:ext cx="152400" cy="152400"/>
          </a:xfrm>
          <a:prstGeom prst="ellipse">
            <a:avLst/>
          </a:prstGeom>
          <a:solidFill>
            <a:schemeClr val="dk1">
              <a:alpha val="49803"/>
            </a:scheme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6"/>
          <p:cNvSpPr/>
          <p:nvPr/>
        </p:nvSpPr>
        <p:spPr>
          <a:xfrm>
            <a:off x="2362200" y="6019800"/>
            <a:ext cx="152400" cy="152400"/>
          </a:xfrm>
          <a:prstGeom prst="ellipse">
            <a:avLst/>
          </a:prstGeom>
          <a:solidFill>
            <a:schemeClr val="folHlink">
              <a:alpha val="49803"/>
            </a:scheme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6"/>
          <p:cNvSpPr/>
          <p:nvPr/>
        </p:nvSpPr>
        <p:spPr>
          <a:xfrm>
            <a:off x="2362200" y="6400800"/>
            <a:ext cx="152400" cy="152400"/>
          </a:xfrm>
          <a:prstGeom prst="ellipse">
            <a:avLst/>
          </a:prstGeom>
          <a:solidFill>
            <a:schemeClr val="folHlink">
              <a:alpha val="49803"/>
            </a:scheme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6"/>
          <p:cNvSpPr/>
          <p:nvPr/>
        </p:nvSpPr>
        <p:spPr>
          <a:xfrm>
            <a:off x="2463800" y="5422900"/>
            <a:ext cx="65087" cy="203200"/>
          </a:xfrm>
          <a:custGeom>
            <a:avLst/>
            <a:gdLst/>
            <a:ahLst/>
            <a:cxnLst/>
            <a:rect l="l" t="t" r="r" b="b"/>
            <a:pathLst>
              <a:path w="41" h="128" extrusionOk="0">
                <a:moveTo>
                  <a:pt x="8" y="128"/>
                </a:moveTo>
                <a:cubicBezTo>
                  <a:pt x="13" y="117"/>
                  <a:pt x="41" y="85"/>
                  <a:pt x="40" y="64"/>
                </a:cubicBezTo>
                <a:cubicBezTo>
                  <a:pt x="39" y="43"/>
                  <a:pt x="8" y="13"/>
                  <a:pt x="0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6"/>
          <p:cNvSpPr/>
          <p:nvPr/>
        </p:nvSpPr>
        <p:spPr>
          <a:xfrm>
            <a:off x="2116137" y="4953000"/>
            <a:ext cx="246062" cy="774700"/>
          </a:xfrm>
          <a:custGeom>
            <a:avLst/>
            <a:gdLst/>
            <a:ahLst/>
            <a:cxnLst/>
            <a:rect l="l" t="t" r="r" b="b"/>
            <a:pathLst>
              <a:path w="155" h="488" extrusionOk="0">
                <a:moveTo>
                  <a:pt x="139" y="488"/>
                </a:moveTo>
                <a:cubicBezTo>
                  <a:pt x="116" y="443"/>
                  <a:pt x="0" y="297"/>
                  <a:pt x="3" y="216"/>
                </a:cubicBezTo>
                <a:cubicBezTo>
                  <a:pt x="6" y="135"/>
                  <a:pt x="123" y="45"/>
                  <a:pt x="155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6"/>
          <p:cNvSpPr/>
          <p:nvPr/>
        </p:nvSpPr>
        <p:spPr>
          <a:xfrm>
            <a:off x="2438400" y="5803900"/>
            <a:ext cx="25400" cy="203200"/>
          </a:xfrm>
          <a:custGeom>
            <a:avLst/>
            <a:gdLst/>
            <a:ahLst/>
            <a:cxnLst/>
            <a:rect l="l" t="t" r="r" b="b"/>
            <a:pathLst>
              <a:path w="16" h="128" extrusionOk="0">
                <a:moveTo>
                  <a:pt x="0" y="128"/>
                </a:moveTo>
                <a:cubicBezTo>
                  <a:pt x="1" y="119"/>
                  <a:pt x="16" y="93"/>
                  <a:pt x="16" y="72"/>
                </a:cubicBezTo>
                <a:cubicBezTo>
                  <a:pt x="16" y="51"/>
                  <a:pt x="3" y="15"/>
                  <a:pt x="0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6"/>
          <p:cNvSpPr/>
          <p:nvPr/>
        </p:nvSpPr>
        <p:spPr>
          <a:xfrm>
            <a:off x="2116137" y="5715000"/>
            <a:ext cx="246062" cy="774700"/>
          </a:xfrm>
          <a:custGeom>
            <a:avLst/>
            <a:gdLst/>
            <a:ahLst/>
            <a:cxnLst/>
            <a:rect l="l" t="t" r="r" b="b"/>
            <a:pathLst>
              <a:path w="155" h="488" extrusionOk="0">
                <a:moveTo>
                  <a:pt x="139" y="488"/>
                </a:moveTo>
                <a:cubicBezTo>
                  <a:pt x="116" y="443"/>
                  <a:pt x="0" y="297"/>
                  <a:pt x="3" y="216"/>
                </a:cubicBezTo>
                <a:cubicBezTo>
                  <a:pt x="6" y="135"/>
                  <a:pt x="123" y="45"/>
                  <a:pt x="155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6"/>
          <p:cNvSpPr/>
          <p:nvPr/>
        </p:nvSpPr>
        <p:spPr>
          <a:xfrm>
            <a:off x="2957512" y="4876800"/>
            <a:ext cx="152400" cy="152400"/>
          </a:xfrm>
          <a:prstGeom prst="ellipse">
            <a:avLst/>
          </a:prstGeom>
          <a:solidFill>
            <a:schemeClr val="folHlink">
              <a:alpha val="49803"/>
            </a:scheme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6"/>
          <p:cNvSpPr/>
          <p:nvPr/>
        </p:nvSpPr>
        <p:spPr>
          <a:xfrm>
            <a:off x="2957512" y="5257800"/>
            <a:ext cx="152400" cy="152400"/>
          </a:xfrm>
          <a:prstGeom prst="ellipse">
            <a:avLst/>
          </a:prstGeom>
          <a:solidFill>
            <a:schemeClr val="folHlink">
              <a:alpha val="49803"/>
            </a:scheme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6"/>
          <p:cNvSpPr/>
          <p:nvPr/>
        </p:nvSpPr>
        <p:spPr>
          <a:xfrm>
            <a:off x="2957512" y="5638800"/>
            <a:ext cx="152400" cy="152400"/>
          </a:xfrm>
          <a:prstGeom prst="ellipse">
            <a:avLst/>
          </a:prstGeom>
          <a:solidFill>
            <a:schemeClr val="dk1">
              <a:alpha val="49803"/>
            </a:scheme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6"/>
          <p:cNvSpPr/>
          <p:nvPr/>
        </p:nvSpPr>
        <p:spPr>
          <a:xfrm>
            <a:off x="2957512" y="6019800"/>
            <a:ext cx="152400" cy="152400"/>
          </a:xfrm>
          <a:prstGeom prst="ellipse">
            <a:avLst/>
          </a:prstGeom>
          <a:solidFill>
            <a:schemeClr val="folHlink">
              <a:alpha val="49803"/>
            </a:scheme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6"/>
          <p:cNvSpPr/>
          <p:nvPr/>
        </p:nvSpPr>
        <p:spPr>
          <a:xfrm>
            <a:off x="2957512" y="6400800"/>
            <a:ext cx="152400" cy="152400"/>
          </a:xfrm>
          <a:prstGeom prst="ellipse">
            <a:avLst/>
          </a:prstGeom>
          <a:solidFill>
            <a:schemeClr val="folHlink">
              <a:alpha val="49803"/>
            </a:scheme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6"/>
          <p:cNvSpPr/>
          <p:nvPr/>
        </p:nvSpPr>
        <p:spPr>
          <a:xfrm>
            <a:off x="3059112" y="5422900"/>
            <a:ext cx="65087" cy="203200"/>
          </a:xfrm>
          <a:custGeom>
            <a:avLst/>
            <a:gdLst/>
            <a:ahLst/>
            <a:cxnLst/>
            <a:rect l="l" t="t" r="r" b="b"/>
            <a:pathLst>
              <a:path w="41" h="128" extrusionOk="0">
                <a:moveTo>
                  <a:pt x="8" y="128"/>
                </a:moveTo>
                <a:cubicBezTo>
                  <a:pt x="13" y="117"/>
                  <a:pt x="41" y="85"/>
                  <a:pt x="40" y="64"/>
                </a:cubicBezTo>
                <a:cubicBezTo>
                  <a:pt x="39" y="43"/>
                  <a:pt x="8" y="13"/>
                  <a:pt x="0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6"/>
          <p:cNvSpPr/>
          <p:nvPr/>
        </p:nvSpPr>
        <p:spPr>
          <a:xfrm>
            <a:off x="2711450" y="4953000"/>
            <a:ext cx="246062" cy="774700"/>
          </a:xfrm>
          <a:custGeom>
            <a:avLst/>
            <a:gdLst/>
            <a:ahLst/>
            <a:cxnLst/>
            <a:rect l="l" t="t" r="r" b="b"/>
            <a:pathLst>
              <a:path w="155" h="488" extrusionOk="0">
                <a:moveTo>
                  <a:pt x="139" y="488"/>
                </a:moveTo>
                <a:cubicBezTo>
                  <a:pt x="116" y="443"/>
                  <a:pt x="0" y="297"/>
                  <a:pt x="3" y="216"/>
                </a:cubicBezTo>
                <a:cubicBezTo>
                  <a:pt x="6" y="135"/>
                  <a:pt x="123" y="45"/>
                  <a:pt x="155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6"/>
          <p:cNvSpPr/>
          <p:nvPr/>
        </p:nvSpPr>
        <p:spPr>
          <a:xfrm>
            <a:off x="3033712" y="5803900"/>
            <a:ext cx="25400" cy="203200"/>
          </a:xfrm>
          <a:custGeom>
            <a:avLst/>
            <a:gdLst/>
            <a:ahLst/>
            <a:cxnLst/>
            <a:rect l="l" t="t" r="r" b="b"/>
            <a:pathLst>
              <a:path w="16" h="128" extrusionOk="0">
                <a:moveTo>
                  <a:pt x="0" y="128"/>
                </a:moveTo>
                <a:cubicBezTo>
                  <a:pt x="1" y="119"/>
                  <a:pt x="16" y="93"/>
                  <a:pt x="16" y="72"/>
                </a:cubicBezTo>
                <a:cubicBezTo>
                  <a:pt x="16" y="51"/>
                  <a:pt x="3" y="15"/>
                  <a:pt x="0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6"/>
          <p:cNvSpPr/>
          <p:nvPr/>
        </p:nvSpPr>
        <p:spPr>
          <a:xfrm>
            <a:off x="2711450" y="5715000"/>
            <a:ext cx="246062" cy="774700"/>
          </a:xfrm>
          <a:custGeom>
            <a:avLst/>
            <a:gdLst/>
            <a:ahLst/>
            <a:cxnLst/>
            <a:rect l="l" t="t" r="r" b="b"/>
            <a:pathLst>
              <a:path w="155" h="488" extrusionOk="0">
                <a:moveTo>
                  <a:pt x="139" y="488"/>
                </a:moveTo>
                <a:cubicBezTo>
                  <a:pt x="116" y="443"/>
                  <a:pt x="0" y="297"/>
                  <a:pt x="3" y="216"/>
                </a:cubicBezTo>
                <a:cubicBezTo>
                  <a:pt x="6" y="135"/>
                  <a:pt x="123" y="45"/>
                  <a:pt x="155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6"/>
          <p:cNvSpPr/>
          <p:nvPr/>
        </p:nvSpPr>
        <p:spPr>
          <a:xfrm>
            <a:off x="3657600" y="4876800"/>
            <a:ext cx="152400" cy="152400"/>
          </a:xfrm>
          <a:prstGeom prst="ellipse">
            <a:avLst/>
          </a:prstGeom>
          <a:solidFill>
            <a:schemeClr val="folHlink">
              <a:alpha val="49803"/>
            </a:scheme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6"/>
          <p:cNvSpPr/>
          <p:nvPr/>
        </p:nvSpPr>
        <p:spPr>
          <a:xfrm>
            <a:off x="3657600" y="5257800"/>
            <a:ext cx="152400" cy="152400"/>
          </a:xfrm>
          <a:prstGeom prst="ellipse">
            <a:avLst/>
          </a:prstGeom>
          <a:solidFill>
            <a:schemeClr val="folHlink">
              <a:alpha val="49803"/>
            </a:scheme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6"/>
          <p:cNvSpPr/>
          <p:nvPr/>
        </p:nvSpPr>
        <p:spPr>
          <a:xfrm>
            <a:off x="3657600" y="5638800"/>
            <a:ext cx="152400" cy="152400"/>
          </a:xfrm>
          <a:prstGeom prst="ellipse">
            <a:avLst/>
          </a:prstGeom>
          <a:solidFill>
            <a:schemeClr val="dk1">
              <a:alpha val="49803"/>
            </a:scheme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6"/>
          <p:cNvSpPr/>
          <p:nvPr/>
        </p:nvSpPr>
        <p:spPr>
          <a:xfrm>
            <a:off x="3657600" y="6019800"/>
            <a:ext cx="152400" cy="152400"/>
          </a:xfrm>
          <a:prstGeom prst="ellipse">
            <a:avLst/>
          </a:prstGeom>
          <a:solidFill>
            <a:schemeClr val="folHlink">
              <a:alpha val="49803"/>
            </a:scheme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6"/>
          <p:cNvSpPr/>
          <p:nvPr/>
        </p:nvSpPr>
        <p:spPr>
          <a:xfrm>
            <a:off x="3657600" y="6400800"/>
            <a:ext cx="152400" cy="152400"/>
          </a:xfrm>
          <a:prstGeom prst="ellipse">
            <a:avLst/>
          </a:prstGeom>
          <a:solidFill>
            <a:schemeClr val="folHlink">
              <a:alpha val="49803"/>
            </a:scheme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6"/>
          <p:cNvSpPr/>
          <p:nvPr/>
        </p:nvSpPr>
        <p:spPr>
          <a:xfrm>
            <a:off x="3759200" y="5422900"/>
            <a:ext cx="65087" cy="203200"/>
          </a:xfrm>
          <a:custGeom>
            <a:avLst/>
            <a:gdLst/>
            <a:ahLst/>
            <a:cxnLst/>
            <a:rect l="l" t="t" r="r" b="b"/>
            <a:pathLst>
              <a:path w="41" h="128" extrusionOk="0">
                <a:moveTo>
                  <a:pt x="8" y="128"/>
                </a:moveTo>
                <a:cubicBezTo>
                  <a:pt x="13" y="117"/>
                  <a:pt x="41" y="85"/>
                  <a:pt x="40" y="64"/>
                </a:cubicBezTo>
                <a:cubicBezTo>
                  <a:pt x="39" y="43"/>
                  <a:pt x="8" y="13"/>
                  <a:pt x="0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6"/>
          <p:cNvSpPr/>
          <p:nvPr/>
        </p:nvSpPr>
        <p:spPr>
          <a:xfrm>
            <a:off x="3411537" y="4953000"/>
            <a:ext cx="246062" cy="774700"/>
          </a:xfrm>
          <a:custGeom>
            <a:avLst/>
            <a:gdLst/>
            <a:ahLst/>
            <a:cxnLst/>
            <a:rect l="l" t="t" r="r" b="b"/>
            <a:pathLst>
              <a:path w="155" h="488" extrusionOk="0">
                <a:moveTo>
                  <a:pt x="139" y="488"/>
                </a:moveTo>
                <a:cubicBezTo>
                  <a:pt x="116" y="443"/>
                  <a:pt x="0" y="297"/>
                  <a:pt x="3" y="216"/>
                </a:cubicBezTo>
                <a:cubicBezTo>
                  <a:pt x="6" y="135"/>
                  <a:pt x="123" y="45"/>
                  <a:pt x="155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6"/>
          <p:cNvSpPr/>
          <p:nvPr/>
        </p:nvSpPr>
        <p:spPr>
          <a:xfrm>
            <a:off x="3733800" y="5803900"/>
            <a:ext cx="25400" cy="203200"/>
          </a:xfrm>
          <a:custGeom>
            <a:avLst/>
            <a:gdLst/>
            <a:ahLst/>
            <a:cxnLst/>
            <a:rect l="l" t="t" r="r" b="b"/>
            <a:pathLst>
              <a:path w="16" h="128" extrusionOk="0">
                <a:moveTo>
                  <a:pt x="0" y="128"/>
                </a:moveTo>
                <a:cubicBezTo>
                  <a:pt x="1" y="119"/>
                  <a:pt x="16" y="93"/>
                  <a:pt x="16" y="72"/>
                </a:cubicBezTo>
                <a:cubicBezTo>
                  <a:pt x="16" y="51"/>
                  <a:pt x="3" y="15"/>
                  <a:pt x="0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6"/>
          <p:cNvSpPr/>
          <p:nvPr/>
        </p:nvSpPr>
        <p:spPr>
          <a:xfrm>
            <a:off x="3411537" y="5715000"/>
            <a:ext cx="246062" cy="774700"/>
          </a:xfrm>
          <a:custGeom>
            <a:avLst/>
            <a:gdLst/>
            <a:ahLst/>
            <a:cxnLst/>
            <a:rect l="l" t="t" r="r" b="b"/>
            <a:pathLst>
              <a:path w="155" h="488" extrusionOk="0">
                <a:moveTo>
                  <a:pt x="139" y="488"/>
                </a:moveTo>
                <a:cubicBezTo>
                  <a:pt x="116" y="443"/>
                  <a:pt x="0" y="297"/>
                  <a:pt x="3" y="216"/>
                </a:cubicBezTo>
                <a:cubicBezTo>
                  <a:pt x="6" y="135"/>
                  <a:pt x="123" y="45"/>
                  <a:pt x="155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6"/>
          <p:cNvSpPr/>
          <p:nvPr/>
        </p:nvSpPr>
        <p:spPr>
          <a:xfrm>
            <a:off x="4252912" y="4876800"/>
            <a:ext cx="152400" cy="152400"/>
          </a:xfrm>
          <a:prstGeom prst="ellipse">
            <a:avLst/>
          </a:prstGeom>
          <a:solidFill>
            <a:schemeClr val="folHlink">
              <a:alpha val="49803"/>
            </a:scheme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6"/>
          <p:cNvSpPr/>
          <p:nvPr/>
        </p:nvSpPr>
        <p:spPr>
          <a:xfrm>
            <a:off x="4252912" y="5257800"/>
            <a:ext cx="152400" cy="152400"/>
          </a:xfrm>
          <a:prstGeom prst="ellipse">
            <a:avLst/>
          </a:prstGeom>
          <a:solidFill>
            <a:schemeClr val="folHlink">
              <a:alpha val="49803"/>
            </a:scheme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6"/>
          <p:cNvSpPr/>
          <p:nvPr/>
        </p:nvSpPr>
        <p:spPr>
          <a:xfrm>
            <a:off x="4191000" y="5638800"/>
            <a:ext cx="242887" cy="228600"/>
          </a:xfrm>
          <a:prstGeom prst="ellipse">
            <a:avLst/>
          </a:prstGeom>
          <a:solidFill>
            <a:schemeClr val="dk1">
              <a:alpha val="49803"/>
            </a:scheme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6"/>
          <p:cNvSpPr/>
          <p:nvPr/>
        </p:nvSpPr>
        <p:spPr>
          <a:xfrm>
            <a:off x="4252912" y="6019800"/>
            <a:ext cx="152400" cy="152400"/>
          </a:xfrm>
          <a:prstGeom prst="ellipse">
            <a:avLst/>
          </a:prstGeom>
          <a:solidFill>
            <a:schemeClr val="folHlink">
              <a:alpha val="49803"/>
            </a:scheme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6"/>
          <p:cNvSpPr/>
          <p:nvPr/>
        </p:nvSpPr>
        <p:spPr>
          <a:xfrm>
            <a:off x="4252912" y="6400800"/>
            <a:ext cx="152400" cy="152400"/>
          </a:xfrm>
          <a:prstGeom prst="ellipse">
            <a:avLst/>
          </a:prstGeom>
          <a:solidFill>
            <a:schemeClr val="folHlink">
              <a:alpha val="49803"/>
            </a:scheme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6"/>
          <p:cNvSpPr/>
          <p:nvPr/>
        </p:nvSpPr>
        <p:spPr>
          <a:xfrm>
            <a:off x="4354512" y="5422900"/>
            <a:ext cx="65087" cy="203200"/>
          </a:xfrm>
          <a:custGeom>
            <a:avLst/>
            <a:gdLst/>
            <a:ahLst/>
            <a:cxnLst/>
            <a:rect l="l" t="t" r="r" b="b"/>
            <a:pathLst>
              <a:path w="41" h="128" extrusionOk="0">
                <a:moveTo>
                  <a:pt x="8" y="128"/>
                </a:moveTo>
                <a:cubicBezTo>
                  <a:pt x="13" y="117"/>
                  <a:pt x="41" y="85"/>
                  <a:pt x="40" y="64"/>
                </a:cubicBezTo>
                <a:cubicBezTo>
                  <a:pt x="39" y="43"/>
                  <a:pt x="8" y="13"/>
                  <a:pt x="0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6"/>
          <p:cNvSpPr/>
          <p:nvPr/>
        </p:nvSpPr>
        <p:spPr>
          <a:xfrm>
            <a:off x="4006850" y="4953000"/>
            <a:ext cx="246062" cy="774700"/>
          </a:xfrm>
          <a:custGeom>
            <a:avLst/>
            <a:gdLst/>
            <a:ahLst/>
            <a:cxnLst/>
            <a:rect l="l" t="t" r="r" b="b"/>
            <a:pathLst>
              <a:path w="155" h="488" extrusionOk="0">
                <a:moveTo>
                  <a:pt x="139" y="488"/>
                </a:moveTo>
                <a:cubicBezTo>
                  <a:pt x="116" y="443"/>
                  <a:pt x="0" y="297"/>
                  <a:pt x="3" y="216"/>
                </a:cubicBezTo>
                <a:cubicBezTo>
                  <a:pt x="6" y="135"/>
                  <a:pt x="123" y="45"/>
                  <a:pt x="155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6"/>
          <p:cNvSpPr/>
          <p:nvPr/>
        </p:nvSpPr>
        <p:spPr>
          <a:xfrm>
            <a:off x="4329112" y="5803900"/>
            <a:ext cx="25400" cy="203200"/>
          </a:xfrm>
          <a:custGeom>
            <a:avLst/>
            <a:gdLst/>
            <a:ahLst/>
            <a:cxnLst/>
            <a:rect l="l" t="t" r="r" b="b"/>
            <a:pathLst>
              <a:path w="16" h="128" extrusionOk="0">
                <a:moveTo>
                  <a:pt x="0" y="128"/>
                </a:moveTo>
                <a:cubicBezTo>
                  <a:pt x="1" y="119"/>
                  <a:pt x="16" y="93"/>
                  <a:pt x="16" y="72"/>
                </a:cubicBezTo>
                <a:cubicBezTo>
                  <a:pt x="16" y="51"/>
                  <a:pt x="3" y="15"/>
                  <a:pt x="0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6"/>
          <p:cNvSpPr/>
          <p:nvPr/>
        </p:nvSpPr>
        <p:spPr>
          <a:xfrm>
            <a:off x="4006850" y="5715000"/>
            <a:ext cx="246062" cy="774700"/>
          </a:xfrm>
          <a:custGeom>
            <a:avLst/>
            <a:gdLst/>
            <a:ahLst/>
            <a:cxnLst/>
            <a:rect l="l" t="t" r="r" b="b"/>
            <a:pathLst>
              <a:path w="155" h="488" extrusionOk="0">
                <a:moveTo>
                  <a:pt x="139" y="488"/>
                </a:moveTo>
                <a:cubicBezTo>
                  <a:pt x="116" y="443"/>
                  <a:pt x="0" y="297"/>
                  <a:pt x="3" y="216"/>
                </a:cubicBezTo>
                <a:cubicBezTo>
                  <a:pt x="6" y="135"/>
                  <a:pt x="123" y="45"/>
                  <a:pt x="155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6"/>
          <p:cNvSpPr/>
          <p:nvPr/>
        </p:nvSpPr>
        <p:spPr>
          <a:xfrm>
            <a:off x="4800600" y="4876800"/>
            <a:ext cx="152400" cy="152400"/>
          </a:xfrm>
          <a:prstGeom prst="ellipse">
            <a:avLst/>
          </a:prstGeom>
          <a:solidFill>
            <a:schemeClr val="folHlink">
              <a:alpha val="49803"/>
            </a:scheme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6"/>
          <p:cNvSpPr/>
          <p:nvPr/>
        </p:nvSpPr>
        <p:spPr>
          <a:xfrm>
            <a:off x="4800600" y="5257800"/>
            <a:ext cx="152400" cy="152400"/>
          </a:xfrm>
          <a:prstGeom prst="ellipse">
            <a:avLst/>
          </a:prstGeom>
          <a:solidFill>
            <a:schemeClr val="folHlink">
              <a:alpha val="49803"/>
            </a:scheme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6"/>
          <p:cNvSpPr/>
          <p:nvPr/>
        </p:nvSpPr>
        <p:spPr>
          <a:xfrm>
            <a:off x="4800600" y="5638800"/>
            <a:ext cx="152400" cy="152400"/>
          </a:xfrm>
          <a:prstGeom prst="ellipse">
            <a:avLst/>
          </a:prstGeom>
          <a:solidFill>
            <a:schemeClr val="dk1">
              <a:alpha val="49803"/>
            </a:scheme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6"/>
          <p:cNvSpPr/>
          <p:nvPr/>
        </p:nvSpPr>
        <p:spPr>
          <a:xfrm>
            <a:off x="4800600" y="6019800"/>
            <a:ext cx="152400" cy="152400"/>
          </a:xfrm>
          <a:prstGeom prst="ellipse">
            <a:avLst/>
          </a:prstGeom>
          <a:solidFill>
            <a:schemeClr val="folHlink">
              <a:alpha val="49803"/>
            </a:scheme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6"/>
          <p:cNvSpPr/>
          <p:nvPr/>
        </p:nvSpPr>
        <p:spPr>
          <a:xfrm>
            <a:off x="4800600" y="6400800"/>
            <a:ext cx="152400" cy="152400"/>
          </a:xfrm>
          <a:prstGeom prst="ellipse">
            <a:avLst/>
          </a:prstGeom>
          <a:solidFill>
            <a:schemeClr val="folHlink">
              <a:alpha val="49803"/>
            </a:scheme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6"/>
          <p:cNvSpPr/>
          <p:nvPr/>
        </p:nvSpPr>
        <p:spPr>
          <a:xfrm>
            <a:off x="4902200" y="5422900"/>
            <a:ext cx="65087" cy="203200"/>
          </a:xfrm>
          <a:custGeom>
            <a:avLst/>
            <a:gdLst/>
            <a:ahLst/>
            <a:cxnLst/>
            <a:rect l="l" t="t" r="r" b="b"/>
            <a:pathLst>
              <a:path w="41" h="128" extrusionOk="0">
                <a:moveTo>
                  <a:pt x="8" y="128"/>
                </a:moveTo>
                <a:cubicBezTo>
                  <a:pt x="13" y="117"/>
                  <a:pt x="41" y="85"/>
                  <a:pt x="40" y="64"/>
                </a:cubicBezTo>
                <a:cubicBezTo>
                  <a:pt x="39" y="43"/>
                  <a:pt x="8" y="13"/>
                  <a:pt x="0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6"/>
          <p:cNvSpPr/>
          <p:nvPr/>
        </p:nvSpPr>
        <p:spPr>
          <a:xfrm>
            <a:off x="4554537" y="4953000"/>
            <a:ext cx="246062" cy="774700"/>
          </a:xfrm>
          <a:custGeom>
            <a:avLst/>
            <a:gdLst/>
            <a:ahLst/>
            <a:cxnLst/>
            <a:rect l="l" t="t" r="r" b="b"/>
            <a:pathLst>
              <a:path w="155" h="488" extrusionOk="0">
                <a:moveTo>
                  <a:pt x="139" y="488"/>
                </a:moveTo>
                <a:cubicBezTo>
                  <a:pt x="116" y="443"/>
                  <a:pt x="0" y="297"/>
                  <a:pt x="3" y="216"/>
                </a:cubicBezTo>
                <a:cubicBezTo>
                  <a:pt x="6" y="135"/>
                  <a:pt x="123" y="45"/>
                  <a:pt x="155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6"/>
          <p:cNvSpPr/>
          <p:nvPr/>
        </p:nvSpPr>
        <p:spPr>
          <a:xfrm>
            <a:off x="4876800" y="5803900"/>
            <a:ext cx="25400" cy="203200"/>
          </a:xfrm>
          <a:custGeom>
            <a:avLst/>
            <a:gdLst/>
            <a:ahLst/>
            <a:cxnLst/>
            <a:rect l="l" t="t" r="r" b="b"/>
            <a:pathLst>
              <a:path w="16" h="128" extrusionOk="0">
                <a:moveTo>
                  <a:pt x="0" y="128"/>
                </a:moveTo>
                <a:cubicBezTo>
                  <a:pt x="1" y="119"/>
                  <a:pt x="16" y="93"/>
                  <a:pt x="16" y="72"/>
                </a:cubicBezTo>
                <a:cubicBezTo>
                  <a:pt x="16" y="51"/>
                  <a:pt x="3" y="15"/>
                  <a:pt x="0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6"/>
          <p:cNvSpPr/>
          <p:nvPr/>
        </p:nvSpPr>
        <p:spPr>
          <a:xfrm>
            <a:off x="4554537" y="5715000"/>
            <a:ext cx="246062" cy="774700"/>
          </a:xfrm>
          <a:custGeom>
            <a:avLst/>
            <a:gdLst/>
            <a:ahLst/>
            <a:cxnLst/>
            <a:rect l="l" t="t" r="r" b="b"/>
            <a:pathLst>
              <a:path w="155" h="488" extrusionOk="0">
                <a:moveTo>
                  <a:pt x="139" y="488"/>
                </a:moveTo>
                <a:cubicBezTo>
                  <a:pt x="116" y="443"/>
                  <a:pt x="0" y="297"/>
                  <a:pt x="3" y="216"/>
                </a:cubicBezTo>
                <a:cubicBezTo>
                  <a:pt x="6" y="135"/>
                  <a:pt x="123" y="45"/>
                  <a:pt x="155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6"/>
          <p:cNvSpPr/>
          <p:nvPr/>
        </p:nvSpPr>
        <p:spPr>
          <a:xfrm>
            <a:off x="5395912" y="4876800"/>
            <a:ext cx="152400" cy="152400"/>
          </a:xfrm>
          <a:prstGeom prst="ellipse">
            <a:avLst/>
          </a:prstGeom>
          <a:solidFill>
            <a:schemeClr val="folHlink">
              <a:alpha val="49803"/>
            </a:scheme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6"/>
          <p:cNvSpPr/>
          <p:nvPr/>
        </p:nvSpPr>
        <p:spPr>
          <a:xfrm>
            <a:off x="5395912" y="5257800"/>
            <a:ext cx="152400" cy="152400"/>
          </a:xfrm>
          <a:prstGeom prst="ellipse">
            <a:avLst/>
          </a:prstGeom>
          <a:solidFill>
            <a:schemeClr val="folHlink">
              <a:alpha val="49803"/>
            </a:scheme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6"/>
          <p:cNvSpPr/>
          <p:nvPr/>
        </p:nvSpPr>
        <p:spPr>
          <a:xfrm>
            <a:off x="5395912" y="5638800"/>
            <a:ext cx="152400" cy="152400"/>
          </a:xfrm>
          <a:prstGeom prst="ellipse">
            <a:avLst/>
          </a:prstGeom>
          <a:solidFill>
            <a:schemeClr val="dk1">
              <a:alpha val="49803"/>
            </a:scheme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6"/>
          <p:cNvSpPr/>
          <p:nvPr/>
        </p:nvSpPr>
        <p:spPr>
          <a:xfrm>
            <a:off x="5395912" y="6019800"/>
            <a:ext cx="152400" cy="152400"/>
          </a:xfrm>
          <a:prstGeom prst="ellipse">
            <a:avLst/>
          </a:prstGeom>
          <a:solidFill>
            <a:schemeClr val="folHlink">
              <a:alpha val="49803"/>
            </a:scheme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6"/>
          <p:cNvSpPr/>
          <p:nvPr/>
        </p:nvSpPr>
        <p:spPr>
          <a:xfrm>
            <a:off x="5395912" y="6400800"/>
            <a:ext cx="152400" cy="152400"/>
          </a:xfrm>
          <a:prstGeom prst="ellipse">
            <a:avLst/>
          </a:prstGeom>
          <a:solidFill>
            <a:schemeClr val="folHlink">
              <a:alpha val="49803"/>
            </a:scheme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6"/>
          <p:cNvSpPr/>
          <p:nvPr/>
        </p:nvSpPr>
        <p:spPr>
          <a:xfrm>
            <a:off x="5497512" y="5422900"/>
            <a:ext cx="65087" cy="203200"/>
          </a:xfrm>
          <a:custGeom>
            <a:avLst/>
            <a:gdLst/>
            <a:ahLst/>
            <a:cxnLst/>
            <a:rect l="l" t="t" r="r" b="b"/>
            <a:pathLst>
              <a:path w="41" h="128" extrusionOk="0">
                <a:moveTo>
                  <a:pt x="8" y="128"/>
                </a:moveTo>
                <a:cubicBezTo>
                  <a:pt x="13" y="117"/>
                  <a:pt x="41" y="85"/>
                  <a:pt x="40" y="64"/>
                </a:cubicBezTo>
                <a:cubicBezTo>
                  <a:pt x="39" y="43"/>
                  <a:pt x="8" y="13"/>
                  <a:pt x="0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6"/>
          <p:cNvSpPr/>
          <p:nvPr/>
        </p:nvSpPr>
        <p:spPr>
          <a:xfrm>
            <a:off x="5149850" y="4953000"/>
            <a:ext cx="246062" cy="774700"/>
          </a:xfrm>
          <a:custGeom>
            <a:avLst/>
            <a:gdLst/>
            <a:ahLst/>
            <a:cxnLst/>
            <a:rect l="l" t="t" r="r" b="b"/>
            <a:pathLst>
              <a:path w="155" h="488" extrusionOk="0">
                <a:moveTo>
                  <a:pt x="139" y="488"/>
                </a:moveTo>
                <a:cubicBezTo>
                  <a:pt x="116" y="443"/>
                  <a:pt x="0" y="297"/>
                  <a:pt x="3" y="216"/>
                </a:cubicBezTo>
                <a:cubicBezTo>
                  <a:pt x="6" y="135"/>
                  <a:pt x="123" y="45"/>
                  <a:pt x="155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6"/>
          <p:cNvSpPr/>
          <p:nvPr/>
        </p:nvSpPr>
        <p:spPr>
          <a:xfrm>
            <a:off x="5472112" y="5803900"/>
            <a:ext cx="25400" cy="203200"/>
          </a:xfrm>
          <a:custGeom>
            <a:avLst/>
            <a:gdLst/>
            <a:ahLst/>
            <a:cxnLst/>
            <a:rect l="l" t="t" r="r" b="b"/>
            <a:pathLst>
              <a:path w="16" h="128" extrusionOk="0">
                <a:moveTo>
                  <a:pt x="0" y="128"/>
                </a:moveTo>
                <a:cubicBezTo>
                  <a:pt x="1" y="119"/>
                  <a:pt x="16" y="93"/>
                  <a:pt x="16" y="72"/>
                </a:cubicBezTo>
                <a:cubicBezTo>
                  <a:pt x="16" y="51"/>
                  <a:pt x="3" y="15"/>
                  <a:pt x="0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6"/>
          <p:cNvSpPr/>
          <p:nvPr/>
        </p:nvSpPr>
        <p:spPr>
          <a:xfrm>
            <a:off x="5149850" y="5715000"/>
            <a:ext cx="246062" cy="774700"/>
          </a:xfrm>
          <a:custGeom>
            <a:avLst/>
            <a:gdLst/>
            <a:ahLst/>
            <a:cxnLst/>
            <a:rect l="l" t="t" r="r" b="b"/>
            <a:pathLst>
              <a:path w="155" h="488" extrusionOk="0">
                <a:moveTo>
                  <a:pt x="139" y="488"/>
                </a:moveTo>
                <a:cubicBezTo>
                  <a:pt x="116" y="443"/>
                  <a:pt x="0" y="297"/>
                  <a:pt x="3" y="216"/>
                </a:cubicBezTo>
                <a:cubicBezTo>
                  <a:pt x="6" y="135"/>
                  <a:pt x="123" y="45"/>
                  <a:pt x="155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6"/>
          <p:cNvSpPr/>
          <p:nvPr/>
        </p:nvSpPr>
        <p:spPr>
          <a:xfrm>
            <a:off x="6096000" y="4876800"/>
            <a:ext cx="152400" cy="152400"/>
          </a:xfrm>
          <a:prstGeom prst="ellipse">
            <a:avLst/>
          </a:prstGeom>
          <a:solidFill>
            <a:schemeClr val="folHlink">
              <a:alpha val="49803"/>
            </a:scheme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6"/>
          <p:cNvSpPr/>
          <p:nvPr/>
        </p:nvSpPr>
        <p:spPr>
          <a:xfrm>
            <a:off x="6096000" y="5257800"/>
            <a:ext cx="152400" cy="152400"/>
          </a:xfrm>
          <a:prstGeom prst="ellipse">
            <a:avLst/>
          </a:prstGeom>
          <a:solidFill>
            <a:schemeClr val="folHlink">
              <a:alpha val="49803"/>
            </a:scheme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6"/>
          <p:cNvSpPr/>
          <p:nvPr/>
        </p:nvSpPr>
        <p:spPr>
          <a:xfrm>
            <a:off x="6096000" y="5638800"/>
            <a:ext cx="152400" cy="152400"/>
          </a:xfrm>
          <a:prstGeom prst="ellipse">
            <a:avLst/>
          </a:prstGeom>
          <a:solidFill>
            <a:schemeClr val="dk1">
              <a:alpha val="49803"/>
            </a:scheme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6"/>
          <p:cNvSpPr/>
          <p:nvPr/>
        </p:nvSpPr>
        <p:spPr>
          <a:xfrm>
            <a:off x="6096000" y="6019800"/>
            <a:ext cx="152400" cy="152400"/>
          </a:xfrm>
          <a:prstGeom prst="ellipse">
            <a:avLst/>
          </a:prstGeom>
          <a:solidFill>
            <a:schemeClr val="folHlink">
              <a:alpha val="49803"/>
            </a:scheme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6"/>
          <p:cNvSpPr/>
          <p:nvPr/>
        </p:nvSpPr>
        <p:spPr>
          <a:xfrm>
            <a:off x="6096000" y="6400800"/>
            <a:ext cx="152400" cy="152400"/>
          </a:xfrm>
          <a:prstGeom prst="ellipse">
            <a:avLst/>
          </a:prstGeom>
          <a:solidFill>
            <a:schemeClr val="folHlink">
              <a:alpha val="49803"/>
            </a:scheme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6"/>
          <p:cNvSpPr/>
          <p:nvPr/>
        </p:nvSpPr>
        <p:spPr>
          <a:xfrm>
            <a:off x="6197600" y="5422900"/>
            <a:ext cx="65087" cy="203200"/>
          </a:xfrm>
          <a:custGeom>
            <a:avLst/>
            <a:gdLst/>
            <a:ahLst/>
            <a:cxnLst/>
            <a:rect l="l" t="t" r="r" b="b"/>
            <a:pathLst>
              <a:path w="41" h="128" extrusionOk="0">
                <a:moveTo>
                  <a:pt x="8" y="128"/>
                </a:moveTo>
                <a:cubicBezTo>
                  <a:pt x="13" y="117"/>
                  <a:pt x="41" y="85"/>
                  <a:pt x="40" y="64"/>
                </a:cubicBezTo>
                <a:cubicBezTo>
                  <a:pt x="39" y="43"/>
                  <a:pt x="8" y="13"/>
                  <a:pt x="0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6"/>
          <p:cNvSpPr/>
          <p:nvPr/>
        </p:nvSpPr>
        <p:spPr>
          <a:xfrm>
            <a:off x="5849937" y="4953000"/>
            <a:ext cx="246062" cy="774700"/>
          </a:xfrm>
          <a:custGeom>
            <a:avLst/>
            <a:gdLst/>
            <a:ahLst/>
            <a:cxnLst/>
            <a:rect l="l" t="t" r="r" b="b"/>
            <a:pathLst>
              <a:path w="155" h="488" extrusionOk="0">
                <a:moveTo>
                  <a:pt x="139" y="488"/>
                </a:moveTo>
                <a:cubicBezTo>
                  <a:pt x="116" y="443"/>
                  <a:pt x="0" y="297"/>
                  <a:pt x="3" y="216"/>
                </a:cubicBezTo>
                <a:cubicBezTo>
                  <a:pt x="6" y="135"/>
                  <a:pt x="123" y="45"/>
                  <a:pt x="155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6"/>
          <p:cNvSpPr/>
          <p:nvPr/>
        </p:nvSpPr>
        <p:spPr>
          <a:xfrm>
            <a:off x="6172200" y="5803900"/>
            <a:ext cx="25400" cy="203200"/>
          </a:xfrm>
          <a:custGeom>
            <a:avLst/>
            <a:gdLst/>
            <a:ahLst/>
            <a:cxnLst/>
            <a:rect l="l" t="t" r="r" b="b"/>
            <a:pathLst>
              <a:path w="16" h="128" extrusionOk="0">
                <a:moveTo>
                  <a:pt x="0" y="128"/>
                </a:moveTo>
                <a:cubicBezTo>
                  <a:pt x="1" y="119"/>
                  <a:pt x="16" y="93"/>
                  <a:pt x="16" y="72"/>
                </a:cubicBezTo>
                <a:cubicBezTo>
                  <a:pt x="16" y="51"/>
                  <a:pt x="3" y="15"/>
                  <a:pt x="0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6"/>
          <p:cNvSpPr/>
          <p:nvPr/>
        </p:nvSpPr>
        <p:spPr>
          <a:xfrm>
            <a:off x="5849937" y="5715000"/>
            <a:ext cx="246062" cy="774700"/>
          </a:xfrm>
          <a:custGeom>
            <a:avLst/>
            <a:gdLst/>
            <a:ahLst/>
            <a:cxnLst/>
            <a:rect l="l" t="t" r="r" b="b"/>
            <a:pathLst>
              <a:path w="155" h="488" extrusionOk="0">
                <a:moveTo>
                  <a:pt x="139" y="488"/>
                </a:moveTo>
                <a:cubicBezTo>
                  <a:pt x="116" y="443"/>
                  <a:pt x="0" y="297"/>
                  <a:pt x="3" y="216"/>
                </a:cubicBezTo>
                <a:cubicBezTo>
                  <a:pt x="6" y="135"/>
                  <a:pt x="123" y="45"/>
                  <a:pt x="155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6"/>
          <p:cNvSpPr/>
          <p:nvPr/>
        </p:nvSpPr>
        <p:spPr>
          <a:xfrm>
            <a:off x="6691312" y="5270500"/>
            <a:ext cx="152400" cy="152400"/>
          </a:xfrm>
          <a:prstGeom prst="ellipse">
            <a:avLst/>
          </a:prstGeom>
          <a:solidFill>
            <a:schemeClr val="folHlink">
              <a:alpha val="49803"/>
            </a:scheme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6"/>
          <p:cNvSpPr/>
          <p:nvPr/>
        </p:nvSpPr>
        <p:spPr>
          <a:xfrm>
            <a:off x="6691312" y="5638800"/>
            <a:ext cx="152400" cy="152400"/>
          </a:xfrm>
          <a:prstGeom prst="ellipse">
            <a:avLst/>
          </a:prstGeom>
          <a:solidFill>
            <a:schemeClr val="dk1">
              <a:alpha val="49803"/>
            </a:scheme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6"/>
          <p:cNvSpPr/>
          <p:nvPr/>
        </p:nvSpPr>
        <p:spPr>
          <a:xfrm>
            <a:off x="6691312" y="6019800"/>
            <a:ext cx="152400" cy="152400"/>
          </a:xfrm>
          <a:prstGeom prst="ellipse">
            <a:avLst/>
          </a:prstGeom>
          <a:solidFill>
            <a:schemeClr val="folHlink">
              <a:alpha val="49803"/>
            </a:scheme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6"/>
          <p:cNvSpPr/>
          <p:nvPr/>
        </p:nvSpPr>
        <p:spPr>
          <a:xfrm>
            <a:off x="6792912" y="5422900"/>
            <a:ext cx="65087" cy="203200"/>
          </a:xfrm>
          <a:custGeom>
            <a:avLst/>
            <a:gdLst/>
            <a:ahLst/>
            <a:cxnLst/>
            <a:rect l="l" t="t" r="r" b="b"/>
            <a:pathLst>
              <a:path w="41" h="128" extrusionOk="0">
                <a:moveTo>
                  <a:pt x="8" y="128"/>
                </a:moveTo>
                <a:cubicBezTo>
                  <a:pt x="13" y="117"/>
                  <a:pt x="41" y="85"/>
                  <a:pt x="40" y="64"/>
                </a:cubicBezTo>
                <a:cubicBezTo>
                  <a:pt x="39" y="43"/>
                  <a:pt x="8" y="13"/>
                  <a:pt x="0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6"/>
          <p:cNvSpPr/>
          <p:nvPr/>
        </p:nvSpPr>
        <p:spPr>
          <a:xfrm>
            <a:off x="6767512" y="5803900"/>
            <a:ext cx="25400" cy="203200"/>
          </a:xfrm>
          <a:custGeom>
            <a:avLst/>
            <a:gdLst/>
            <a:ahLst/>
            <a:cxnLst/>
            <a:rect l="l" t="t" r="r" b="b"/>
            <a:pathLst>
              <a:path w="16" h="128" extrusionOk="0">
                <a:moveTo>
                  <a:pt x="0" y="128"/>
                </a:moveTo>
                <a:cubicBezTo>
                  <a:pt x="1" y="119"/>
                  <a:pt x="16" y="93"/>
                  <a:pt x="16" y="72"/>
                </a:cubicBezTo>
                <a:cubicBezTo>
                  <a:pt x="16" y="51"/>
                  <a:pt x="3" y="15"/>
                  <a:pt x="0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6"/>
          <p:cNvSpPr/>
          <p:nvPr/>
        </p:nvSpPr>
        <p:spPr>
          <a:xfrm>
            <a:off x="4419600" y="5537200"/>
            <a:ext cx="2286000" cy="177800"/>
          </a:xfrm>
          <a:custGeom>
            <a:avLst/>
            <a:gdLst/>
            <a:ahLst/>
            <a:cxnLst/>
            <a:rect l="l" t="t" r="r" b="b"/>
            <a:pathLst>
              <a:path w="1440" h="112" extrusionOk="0">
                <a:moveTo>
                  <a:pt x="1440" y="112"/>
                </a:moveTo>
                <a:cubicBezTo>
                  <a:pt x="1292" y="72"/>
                  <a:pt x="1144" y="32"/>
                  <a:pt x="1008" y="16"/>
                </a:cubicBezTo>
                <a:cubicBezTo>
                  <a:pt x="872" y="0"/>
                  <a:pt x="792" y="0"/>
                  <a:pt x="624" y="16"/>
                </a:cubicBezTo>
                <a:cubicBezTo>
                  <a:pt x="456" y="32"/>
                  <a:pt x="228" y="72"/>
                  <a:pt x="0" y="112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6"/>
          <p:cNvSpPr/>
          <p:nvPr/>
        </p:nvSpPr>
        <p:spPr>
          <a:xfrm>
            <a:off x="4419600" y="5715000"/>
            <a:ext cx="1600200" cy="241300"/>
          </a:xfrm>
          <a:custGeom>
            <a:avLst/>
            <a:gdLst/>
            <a:ahLst/>
            <a:cxnLst/>
            <a:rect l="l" t="t" r="r" b="b"/>
            <a:pathLst>
              <a:path w="1008" h="152" extrusionOk="0">
                <a:moveTo>
                  <a:pt x="1008" y="0"/>
                </a:moveTo>
                <a:cubicBezTo>
                  <a:pt x="804" y="68"/>
                  <a:pt x="600" y="136"/>
                  <a:pt x="432" y="144"/>
                </a:cubicBezTo>
                <a:cubicBezTo>
                  <a:pt x="264" y="152"/>
                  <a:pt x="72" y="64"/>
                  <a:pt x="0" y="4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6"/>
          <p:cNvSpPr/>
          <p:nvPr/>
        </p:nvSpPr>
        <p:spPr>
          <a:xfrm>
            <a:off x="2514600" y="5715000"/>
            <a:ext cx="1600200" cy="241300"/>
          </a:xfrm>
          <a:custGeom>
            <a:avLst/>
            <a:gdLst/>
            <a:ahLst/>
            <a:cxnLst/>
            <a:rect l="l" t="t" r="r" b="b"/>
            <a:pathLst>
              <a:path w="1008" h="152" extrusionOk="0">
                <a:moveTo>
                  <a:pt x="1008" y="0"/>
                </a:moveTo>
                <a:cubicBezTo>
                  <a:pt x="804" y="68"/>
                  <a:pt x="600" y="136"/>
                  <a:pt x="432" y="144"/>
                </a:cubicBezTo>
                <a:cubicBezTo>
                  <a:pt x="264" y="152"/>
                  <a:pt x="72" y="64"/>
                  <a:pt x="0" y="4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6"/>
          <p:cNvSpPr/>
          <p:nvPr/>
        </p:nvSpPr>
        <p:spPr>
          <a:xfrm>
            <a:off x="3810000" y="5638800"/>
            <a:ext cx="304800" cy="76200"/>
          </a:xfrm>
          <a:custGeom>
            <a:avLst/>
            <a:gdLst/>
            <a:ahLst/>
            <a:cxnLst/>
            <a:rect l="l" t="t" r="r" b="b"/>
            <a:pathLst>
              <a:path w="192" h="48" extrusionOk="0">
                <a:moveTo>
                  <a:pt x="192" y="48"/>
                </a:moveTo>
                <a:cubicBezTo>
                  <a:pt x="160" y="24"/>
                  <a:pt x="128" y="0"/>
                  <a:pt x="96" y="0"/>
                </a:cubicBezTo>
                <a:cubicBezTo>
                  <a:pt x="64" y="0"/>
                  <a:pt x="32" y="24"/>
                  <a:pt x="0" y="4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6"/>
          <p:cNvSpPr/>
          <p:nvPr/>
        </p:nvSpPr>
        <p:spPr>
          <a:xfrm>
            <a:off x="4419600" y="5638800"/>
            <a:ext cx="304800" cy="76200"/>
          </a:xfrm>
          <a:custGeom>
            <a:avLst/>
            <a:gdLst/>
            <a:ahLst/>
            <a:cxnLst/>
            <a:rect l="l" t="t" r="r" b="b"/>
            <a:pathLst>
              <a:path w="192" h="48" extrusionOk="0">
                <a:moveTo>
                  <a:pt x="192" y="48"/>
                </a:moveTo>
                <a:cubicBezTo>
                  <a:pt x="160" y="24"/>
                  <a:pt x="128" y="0"/>
                  <a:pt x="96" y="0"/>
                </a:cubicBezTo>
                <a:cubicBezTo>
                  <a:pt x="64" y="0"/>
                  <a:pt x="32" y="24"/>
                  <a:pt x="0" y="4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6"/>
          <p:cNvSpPr/>
          <p:nvPr/>
        </p:nvSpPr>
        <p:spPr>
          <a:xfrm>
            <a:off x="3124200" y="5537200"/>
            <a:ext cx="1066800" cy="177800"/>
          </a:xfrm>
          <a:custGeom>
            <a:avLst/>
            <a:gdLst/>
            <a:ahLst/>
            <a:cxnLst/>
            <a:rect l="l" t="t" r="r" b="b"/>
            <a:pathLst>
              <a:path w="672" h="112" extrusionOk="0">
                <a:moveTo>
                  <a:pt x="672" y="112"/>
                </a:moveTo>
                <a:cubicBezTo>
                  <a:pt x="644" y="72"/>
                  <a:pt x="616" y="32"/>
                  <a:pt x="528" y="16"/>
                </a:cubicBezTo>
                <a:cubicBezTo>
                  <a:pt x="440" y="0"/>
                  <a:pt x="232" y="0"/>
                  <a:pt x="144" y="16"/>
                </a:cubicBezTo>
                <a:cubicBezTo>
                  <a:pt x="56" y="32"/>
                  <a:pt x="28" y="72"/>
                  <a:pt x="0" y="112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6"/>
          <p:cNvSpPr/>
          <p:nvPr/>
        </p:nvSpPr>
        <p:spPr>
          <a:xfrm>
            <a:off x="4419600" y="5486400"/>
            <a:ext cx="1066800" cy="177800"/>
          </a:xfrm>
          <a:custGeom>
            <a:avLst/>
            <a:gdLst/>
            <a:ahLst/>
            <a:cxnLst/>
            <a:rect l="l" t="t" r="r" b="b"/>
            <a:pathLst>
              <a:path w="672" h="112" extrusionOk="0">
                <a:moveTo>
                  <a:pt x="672" y="112"/>
                </a:moveTo>
                <a:cubicBezTo>
                  <a:pt x="644" y="72"/>
                  <a:pt x="616" y="32"/>
                  <a:pt x="528" y="16"/>
                </a:cubicBezTo>
                <a:cubicBezTo>
                  <a:pt x="440" y="0"/>
                  <a:pt x="232" y="0"/>
                  <a:pt x="144" y="16"/>
                </a:cubicBezTo>
                <a:cubicBezTo>
                  <a:pt x="56" y="32"/>
                  <a:pt x="28" y="72"/>
                  <a:pt x="0" y="112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lang="en-US" sz="3600" b="0" i="0" u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WC Linear Selection</a:t>
            </a:r>
            <a:endParaRPr dirty="0"/>
          </a:p>
        </p:txBody>
      </p:sp>
      <p:sp>
        <p:nvSpPr>
          <p:cNvPr id="181" name="Google Shape;181;p7"/>
          <p:cNvSpPr txBox="1">
            <a:spLocks noGrp="1"/>
          </p:cNvSpPr>
          <p:nvPr>
            <p:ph type="body" idx="1"/>
          </p:nvPr>
        </p:nvSpPr>
        <p:spPr>
          <a:xfrm>
            <a:off x="685800" y="1371600"/>
            <a:ext cx="77724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to find the i-th: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Partition </a:t>
            </a:r>
            <a:r>
              <a:rPr lang="en-US"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elements around pseudo-median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the part containing the i-th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recursively continue until 5 elements left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Recursion: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T(</a:t>
            </a:r>
            <a:r>
              <a:rPr lang="en-US"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/(4/3)) +</a:t>
            </a:r>
            <a:r>
              <a:rPr lang="en-US"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⇒ </a:t>
            </a:r>
            <a:r>
              <a:rPr lang="en-US"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</a:t>
            </a:r>
            <a:r>
              <a:rPr lang="en-US"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Master method: still constant</a:t>
            </a:r>
            <a:endParaRPr/>
          </a:p>
          <a:p>
            <a: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 sz="2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CC"/>
      </a:accent3>
      <a:accent4>
        <a:srgbClr val="339933"/>
      </a:accent4>
      <a:accent5>
        <a:srgbClr val="800000"/>
      </a:accent5>
      <a:accent6>
        <a:srgbClr val="FFFFCC"/>
      </a:accent6>
      <a:hlink>
        <a:srgbClr val="0033CC"/>
      </a:hlink>
      <a:folHlink>
        <a:srgbClr val="FFCC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335</Words>
  <Application>Microsoft Macintosh PowerPoint</Application>
  <PresentationFormat>On-screen Show (4:3)</PresentationFormat>
  <Paragraphs>63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Times New Roman</vt:lpstr>
      <vt:lpstr>Blank Presentation</vt:lpstr>
      <vt:lpstr>Randomized Quicksort</vt:lpstr>
      <vt:lpstr>Average Time Analysis</vt:lpstr>
      <vt:lpstr>Min &amp; Max</vt:lpstr>
      <vt:lpstr>Selection Problem</vt:lpstr>
      <vt:lpstr>Selection Problem</vt:lpstr>
      <vt:lpstr>WC Linear Selection</vt:lpstr>
      <vt:lpstr>WC Linear Selection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Randomized Quicksort</dc:title>
  <dc:creator>alexz</dc:creator>
  <cp:lastModifiedBy>Microsoft Office User</cp:lastModifiedBy>
  <cp:revision>1</cp:revision>
  <dcterms:created xsi:type="dcterms:W3CDTF">1998-04-05T04:39:57Z</dcterms:created>
  <dcterms:modified xsi:type="dcterms:W3CDTF">2022-01-11T18:47:39Z</dcterms:modified>
</cp:coreProperties>
</file>