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4"/>
  </p:sldMasterIdLst>
  <p:sldIdLst>
    <p:sldId id="256" r:id="rId5"/>
    <p:sldId id="257" r:id="rId6"/>
    <p:sldId id="267" r:id="rId7"/>
    <p:sldId id="268" r:id="rId8"/>
    <p:sldId id="264" r:id="rId9"/>
    <p:sldId id="266" r:id="rId10"/>
    <p:sldId id="262" r:id="rId11"/>
    <p:sldId id="25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D7405-51BF-4D18-A0D0-C1320536EC5F}" v="12" dt="2020-07-09T05:26:30.789"/>
    <p1510:client id="{0751BD57-C4BA-47C4-848C-1C7A05E3927A}" v="311" dt="2020-07-08T18:22:23.973"/>
    <p1510:client id="{1E6A1CA8-E56C-4059-A7DA-69726B301B7F}" v="100" dt="2020-07-08T09:28:44.330"/>
    <p1510:client id="{23A24BC3-2555-469C-A009-66976AB1AEAE}" v="789" dt="2020-07-09T05:13:21.062"/>
    <p1510:client id="{28D6AFA7-263C-4B5C-BA8E-BBC655835F2F}" v="74" dt="2020-07-08T09:58:23.784"/>
    <p1510:client id="{45AC21F2-78C0-460E-87E3-7183AB3D520D}" v="13" dt="2020-07-08T10:00:31.109"/>
    <p1510:client id="{AC53A513-D8C4-4903-A661-88CD028BCD3B}" v="22" dt="2020-07-08T17:33:10.200"/>
    <p1510:client id="{C65DD5F2-89AC-4F41-9FEC-1B77F09F2B22}" v="265" dt="2020-07-09T02:21:36.226"/>
    <p1510:client id="{CD932A54-6707-435F-9A06-2737B358EA3F}" v="496" dt="2020-07-08T15:29:5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NIC DEFERIA GOH" userId="S::1806752j@student.tp.edu.sg::a901e78b-5138-4e65-88e8-f6855e37823d" providerId="AD" clId="Web-{28D6AFA7-263C-4B5C-BA8E-BBC655835F2F}"/>
    <pc:docChg chg="addSld modSld">
      <pc:chgData name="PETER MONIC DEFERIA GOH" userId="S::1806752j@student.tp.edu.sg::a901e78b-5138-4e65-88e8-f6855e37823d" providerId="AD" clId="Web-{28D6AFA7-263C-4B5C-BA8E-BBC655835F2F}" dt="2020-07-08T09:58:23.784" v="72"/>
      <pc:docMkLst>
        <pc:docMk/>
      </pc:docMkLst>
      <pc:sldChg chg="modSp">
        <pc:chgData name="PETER MONIC DEFERIA GOH" userId="S::1806752j@student.tp.edu.sg::a901e78b-5138-4e65-88e8-f6855e37823d" providerId="AD" clId="Web-{28D6AFA7-263C-4B5C-BA8E-BBC655835F2F}" dt="2020-07-08T09:57:57.784" v="68" actId="20577"/>
        <pc:sldMkLst>
          <pc:docMk/>
          <pc:sldMk cId="761886899" sldId="257"/>
        </pc:sldMkLst>
        <pc:spChg chg="mod">
          <ac:chgData name="PETER MONIC DEFERIA GOH" userId="S::1806752j@student.tp.edu.sg::a901e78b-5138-4e65-88e8-f6855e37823d" providerId="AD" clId="Web-{28D6AFA7-263C-4B5C-BA8E-BBC655835F2F}" dt="2020-07-08T09:57:57.784" v="68" actId="20577"/>
          <ac:spMkLst>
            <pc:docMk/>
            <pc:sldMk cId="761886899" sldId="257"/>
            <ac:spMk id="2" creationId="{F8B3619C-7D1C-48F1-B848-B412AF2986E1}"/>
          </ac:spMkLst>
        </pc:spChg>
        <pc:spChg chg="mod">
          <ac:chgData name="PETER MONIC DEFERIA GOH" userId="S::1806752j@student.tp.edu.sg::a901e78b-5138-4e65-88e8-f6855e37823d" providerId="AD" clId="Web-{28D6AFA7-263C-4B5C-BA8E-BBC655835F2F}" dt="2020-07-08T09:57:54.909" v="67" actId="20577"/>
          <ac:spMkLst>
            <pc:docMk/>
            <pc:sldMk cId="761886899" sldId="257"/>
            <ac:spMk id="4" creationId="{20F92718-230F-44C7-8039-5AECFD3AFBEA}"/>
          </ac:spMkLst>
        </pc:spChg>
      </pc:sldChg>
      <pc:sldChg chg="addSp delSp modSp add replId">
        <pc:chgData name="PETER MONIC DEFERIA GOH" userId="S::1806752j@student.tp.edu.sg::a901e78b-5138-4e65-88e8-f6855e37823d" providerId="AD" clId="Web-{28D6AFA7-263C-4B5C-BA8E-BBC655835F2F}" dt="2020-07-08T09:58:23.784" v="72"/>
        <pc:sldMkLst>
          <pc:docMk/>
          <pc:sldMk cId="3505943896" sldId="263"/>
        </pc:sldMkLst>
        <pc:spChg chg="del">
          <ac:chgData name="PETER MONIC DEFERIA GOH" userId="S::1806752j@student.tp.edu.sg::a901e78b-5138-4e65-88e8-f6855e37823d" providerId="AD" clId="Web-{28D6AFA7-263C-4B5C-BA8E-BBC655835F2F}" dt="2020-07-08T09:58:23.784" v="72"/>
          <ac:spMkLst>
            <pc:docMk/>
            <pc:sldMk cId="3505943896" sldId="263"/>
            <ac:spMk id="2" creationId="{B8838F81-1677-4589-8094-AA8D16D13692}"/>
          </ac:spMkLst>
        </pc:spChg>
        <pc:spChg chg="add mod">
          <ac:chgData name="PETER MONIC DEFERIA GOH" userId="S::1806752j@student.tp.edu.sg::a901e78b-5138-4e65-88e8-f6855e37823d" providerId="AD" clId="Web-{28D6AFA7-263C-4B5C-BA8E-BBC655835F2F}" dt="2020-07-08T09:58:23.784" v="72"/>
          <ac:spMkLst>
            <pc:docMk/>
            <pc:sldMk cId="3505943896" sldId="263"/>
            <ac:spMk id="5" creationId="{A3BFA84B-B622-4F1C-BF70-AE3EB0E1C221}"/>
          </ac:spMkLst>
        </pc:spChg>
      </pc:sldChg>
    </pc:docChg>
  </pc:docChgLst>
  <pc:docChgLst>
    <pc:chgData name="PETER MONIC DEFERIA GOH" userId="S::1806752j@student.tp.edu.sg::a901e78b-5138-4e65-88e8-f6855e37823d" providerId="AD" clId="Web-{1E6A1CA8-E56C-4059-A7DA-69726B301B7F}"/>
    <pc:docChg chg="addSld delSld modSld">
      <pc:chgData name="PETER MONIC DEFERIA GOH" userId="S::1806752j@student.tp.edu.sg::a901e78b-5138-4e65-88e8-f6855e37823d" providerId="AD" clId="Web-{1E6A1CA8-E56C-4059-A7DA-69726B301B7F}" dt="2020-07-08T09:28:44.330" v="96"/>
      <pc:docMkLst>
        <pc:docMk/>
      </pc:docMkLst>
      <pc:sldChg chg="addSp modSp">
        <pc:chgData name="PETER MONIC DEFERIA GOH" userId="S::1806752j@student.tp.edu.sg::a901e78b-5138-4e65-88e8-f6855e37823d" providerId="AD" clId="Web-{1E6A1CA8-E56C-4059-A7DA-69726B301B7F}" dt="2020-07-08T09:28:12.455" v="93" actId="1076"/>
        <pc:sldMkLst>
          <pc:docMk/>
          <pc:sldMk cId="2750326431" sldId="256"/>
        </pc:sldMkLst>
        <pc:spChg chg="mod">
          <ac:chgData name="PETER MONIC DEFERIA GOH" userId="S::1806752j@student.tp.edu.sg::a901e78b-5138-4e65-88e8-f6855e37823d" providerId="AD" clId="Web-{1E6A1CA8-E56C-4059-A7DA-69726B301B7F}" dt="2020-07-08T09:28:06.798" v="92" actId="1076"/>
          <ac:spMkLst>
            <pc:docMk/>
            <pc:sldMk cId="2750326431" sldId="256"/>
            <ac:spMk id="2" creationId="{D58F9232-B350-4327-A234-E4B75A21ABB6}"/>
          </ac:spMkLst>
        </pc:spChg>
        <pc:spChg chg="mod">
          <ac:chgData name="PETER MONIC DEFERIA GOH" userId="S::1806752j@student.tp.edu.sg::a901e78b-5138-4e65-88e8-f6855e37823d" providerId="AD" clId="Web-{1E6A1CA8-E56C-4059-A7DA-69726B301B7F}" dt="2020-07-08T09:27:08.595" v="69" actId="1076"/>
          <ac:spMkLst>
            <pc:docMk/>
            <pc:sldMk cId="2750326431" sldId="256"/>
            <ac:spMk id="3" creationId="{4D7BDE32-FC83-4F74-AD05-BCC2AE202A22}"/>
          </ac:spMkLst>
        </pc:spChg>
        <pc:spChg chg="add mod">
          <ac:chgData name="PETER MONIC DEFERIA GOH" userId="S::1806752j@student.tp.edu.sg::a901e78b-5138-4e65-88e8-f6855e37823d" providerId="AD" clId="Web-{1E6A1CA8-E56C-4059-A7DA-69726B301B7F}" dt="2020-07-08T09:28:12.455" v="93" actId="1076"/>
          <ac:spMkLst>
            <pc:docMk/>
            <pc:sldMk cId="2750326431" sldId="256"/>
            <ac:spMk id="4" creationId="{50737EF4-7983-4FBB-92F9-EECD488D7C40}"/>
          </ac:spMkLst>
        </pc:spChg>
      </pc:sldChg>
      <pc:sldChg chg="new">
        <pc:chgData name="PETER MONIC DEFERIA GOH" userId="S::1806752j@student.tp.edu.sg::a901e78b-5138-4e65-88e8-f6855e37823d" providerId="AD" clId="Web-{1E6A1CA8-E56C-4059-A7DA-69726B301B7F}" dt="2020-07-08T09:28:34.736" v="94"/>
        <pc:sldMkLst>
          <pc:docMk/>
          <pc:sldMk cId="390797541" sldId="258"/>
        </pc:sldMkLst>
      </pc:sldChg>
      <pc:sldChg chg="add del replId">
        <pc:chgData name="PETER MONIC DEFERIA GOH" userId="S::1806752j@student.tp.edu.sg::a901e78b-5138-4e65-88e8-f6855e37823d" providerId="AD" clId="Web-{1E6A1CA8-E56C-4059-A7DA-69726B301B7F}" dt="2020-07-08T09:28:44.330" v="96"/>
        <pc:sldMkLst>
          <pc:docMk/>
          <pc:sldMk cId="3260085346" sldId="259"/>
        </pc:sldMkLst>
      </pc:sldChg>
    </pc:docChg>
  </pc:docChgLst>
  <pc:docChgLst>
    <pc:chgData name="WONG WEI JIE GORDAN" userId="S::1806194e@student.tp.edu.sg::b7e57672-6df3-458e-8be7-59e3feab1763" providerId="AD" clId="Web-{C65DD5F2-89AC-4F41-9FEC-1B77F09F2B22}"/>
    <pc:docChg chg="addSld delSld modSld">
      <pc:chgData name="WONG WEI JIE GORDAN" userId="S::1806194e@student.tp.edu.sg::b7e57672-6df3-458e-8be7-59e3feab1763" providerId="AD" clId="Web-{C65DD5F2-89AC-4F41-9FEC-1B77F09F2B22}" dt="2020-07-09T02:21:36.226" v="254"/>
      <pc:docMkLst>
        <pc:docMk/>
      </pc:docMkLst>
      <pc:sldChg chg="modSp">
        <pc:chgData name="WONG WEI JIE GORDAN" userId="S::1806194e@student.tp.edu.sg::b7e57672-6df3-458e-8be7-59e3feab1763" providerId="AD" clId="Web-{C65DD5F2-89AC-4F41-9FEC-1B77F09F2B22}" dt="2020-07-09T02:17:21.629" v="213" actId="20577"/>
        <pc:sldMkLst>
          <pc:docMk/>
          <pc:sldMk cId="1822492972" sldId="264"/>
        </pc:sldMkLst>
        <pc:spChg chg="mod">
          <ac:chgData name="WONG WEI JIE GORDAN" userId="S::1806194e@student.tp.edu.sg::b7e57672-6df3-458e-8be7-59e3feab1763" providerId="AD" clId="Web-{C65DD5F2-89AC-4F41-9FEC-1B77F09F2B22}" dt="2020-07-09T02:17:21.629" v="213" actId="20577"/>
          <ac:spMkLst>
            <pc:docMk/>
            <pc:sldMk cId="1822492972" sldId="264"/>
            <ac:spMk id="2" creationId="{B8838F81-1677-4589-8094-AA8D16D13692}"/>
          </ac:spMkLst>
        </pc:spChg>
      </pc:sldChg>
      <pc:sldChg chg="addSp delSp modSp add replId">
        <pc:chgData name="WONG WEI JIE GORDAN" userId="S::1806194e@student.tp.edu.sg::b7e57672-6df3-458e-8be7-59e3feab1763" providerId="AD" clId="Web-{C65DD5F2-89AC-4F41-9FEC-1B77F09F2B22}" dt="2020-07-09T02:21:36.226" v="254"/>
        <pc:sldMkLst>
          <pc:docMk/>
          <pc:sldMk cId="2213014207" sldId="266"/>
        </pc:sldMkLst>
        <pc:spChg chg="mod">
          <ac:chgData name="WONG WEI JIE GORDAN" userId="S::1806194e@student.tp.edu.sg::b7e57672-6df3-458e-8be7-59e3feab1763" providerId="AD" clId="Web-{C65DD5F2-89AC-4F41-9FEC-1B77F09F2B22}" dt="2020-07-09T01:19:41.406" v="16" actId="20577"/>
          <ac:spMkLst>
            <pc:docMk/>
            <pc:sldMk cId="2213014207" sldId="266"/>
            <ac:spMk id="2" creationId="{B8838F81-1677-4589-8094-AA8D16D13692}"/>
          </ac:spMkLst>
        </pc:spChg>
        <pc:spChg chg="add del mod">
          <ac:chgData name="WONG WEI JIE GORDAN" userId="S::1806194e@student.tp.edu.sg::b7e57672-6df3-458e-8be7-59e3feab1763" providerId="AD" clId="Web-{C65DD5F2-89AC-4F41-9FEC-1B77F09F2B22}" dt="2020-07-09T02:04:46.775" v="119" actId="1076"/>
          <ac:spMkLst>
            <pc:docMk/>
            <pc:sldMk cId="2213014207" sldId="266"/>
            <ac:spMk id="3" creationId="{0C8125D0-B893-4250-9A39-853E3E1BA1FB}"/>
          </ac:spMkLst>
        </pc:spChg>
        <pc:spChg chg="add mod">
          <ac:chgData name="WONG WEI JIE GORDAN" userId="S::1806194e@student.tp.edu.sg::b7e57672-6df3-458e-8be7-59e3feab1763" providerId="AD" clId="Web-{C65DD5F2-89AC-4F41-9FEC-1B77F09F2B22}" dt="2020-07-09T02:04:51.728" v="122" actId="1076"/>
          <ac:spMkLst>
            <pc:docMk/>
            <pc:sldMk cId="2213014207" sldId="266"/>
            <ac:spMk id="7" creationId="{373DBB01-1260-4E44-8D8B-19A6482BB7B5}"/>
          </ac:spMkLst>
        </pc:spChg>
        <pc:spChg chg="del">
          <ac:chgData name="WONG WEI JIE GORDAN" userId="S::1806194e@student.tp.edu.sg::b7e57672-6df3-458e-8be7-59e3feab1763" providerId="AD" clId="Web-{C65DD5F2-89AC-4F41-9FEC-1B77F09F2B22}" dt="2020-07-09T01:19:47.484" v="38"/>
          <ac:spMkLst>
            <pc:docMk/>
            <pc:sldMk cId="2213014207" sldId="266"/>
            <ac:spMk id="11" creationId="{24791ED0-4702-4146-8B9B-F009371AEBF7}"/>
          </ac:spMkLst>
        </pc:spChg>
        <pc:spChg chg="add mod">
          <ac:chgData name="WONG WEI JIE GORDAN" userId="S::1806194e@student.tp.edu.sg::b7e57672-6df3-458e-8be7-59e3feab1763" providerId="AD" clId="Web-{C65DD5F2-89AC-4F41-9FEC-1B77F09F2B22}" dt="2020-07-09T02:05:54.338" v="166" actId="1076"/>
          <ac:spMkLst>
            <pc:docMk/>
            <pc:sldMk cId="2213014207" sldId="266"/>
            <ac:spMk id="14" creationId="{634E6C65-0B9A-4964-B603-3C4CF87D077F}"/>
          </ac:spMkLst>
        </pc:spChg>
        <pc:spChg chg="add mod">
          <ac:chgData name="WONG WEI JIE GORDAN" userId="S::1806194e@student.tp.edu.sg::b7e57672-6df3-458e-8be7-59e3feab1763" providerId="AD" clId="Web-{C65DD5F2-89AC-4F41-9FEC-1B77F09F2B22}" dt="2020-07-09T02:06:29.589" v="199" actId="1076"/>
          <ac:spMkLst>
            <pc:docMk/>
            <pc:sldMk cId="2213014207" sldId="266"/>
            <ac:spMk id="15" creationId="{E7549592-F64B-4A6C-AEA8-355020F00F64}"/>
          </ac:spMkLst>
        </pc:spChg>
        <pc:spChg chg="del">
          <ac:chgData name="WONG WEI JIE GORDAN" userId="S::1806194e@student.tp.edu.sg::b7e57672-6df3-458e-8be7-59e3feab1763" providerId="AD" clId="Web-{C65DD5F2-89AC-4F41-9FEC-1B77F09F2B22}" dt="2020-07-09T01:19:47.484" v="33"/>
          <ac:spMkLst>
            <pc:docMk/>
            <pc:sldMk cId="2213014207" sldId="266"/>
            <ac:spMk id="18" creationId="{889696F7-1835-4638-BDF2-996F00906066}"/>
          </ac:spMkLst>
        </pc:spChg>
        <pc:spChg chg="del">
          <ac:chgData name="WONG WEI JIE GORDAN" userId="S::1806194e@student.tp.edu.sg::b7e57672-6df3-458e-8be7-59e3feab1763" providerId="AD" clId="Web-{C65DD5F2-89AC-4F41-9FEC-1B77F09F2B22}" dt="2020-07-09T01:19:47.484" v="32"/>
          <ac:spMkLst>
            <pc:docMk/>
            <pc:sldMk cId="2213014207" sldId="266"/>
            <ac:spMk id="19" creationId="{6C4E45ED-C613-424A-B1B8-4C01634EFA36}"/>
          </ac:spMkLst>
        </pc:spChg>
        <pc:spChg chg="add del mod">
          <ac:chgData name="WONG WEI JIE GORDAN" userId="S::1806194e@student.tp.edu.sg::b7e57672-6df3-458e-8be7-59e3feab1763" providerId="AD" clId="Web-{C65DD5F2-89AC-4F41-9FEC-1B77F09F2B22}" dt="2020-07-09T02:21:36.226" v="254"/>
          <ac:spMkLst>
            <pc:docMk/>
            <pc:sldMk cId="2213014207" sldId="266"/>
            <ac:spMk id="19" creationId="{DA6FF1A7-F82B-4CC4-B39C-DC37FBE729B6}"/>
          </ac:spMkLst>
        </pc:spChg>
        <pc:spChg chg="del">
          <ac:chgData name="WONG WEI JIE GORDAN" userId="S::1806194e@student.tp.edu.sg::b7e57672-6df3-458e-8be7-59e3feab1763" providerId="AD" clId="Web-{C65DD5F2-89AC-4F41-9FEC-1B77F09F2B22}" dt="2020-07-09T01:19:47.468" v="31"/>
          <ac:spMkLst>
            <pc:docMk/>
            <pc:sldMk cId="2213014207" sldId="266"/>
            <ac:spMk id="20" creationId="{514E83F5-CA8D-4A58-BE59-7975C47CF468}"/>
          </ac:spMkLst>
        </pc:spChg>
        <pc:spChg chg="del">
          <ac:chgData name="WONG WEI JIE GORDAN" userId="S::1806194e@student.tp.edu.sg::b7e57672-6df3-458e-8be7-59e3feab1763" providerId="AD" clId="Web-{C65DD5F2-89AC-4F41-9FEC-1B77F09F2B22}" dt="2020-07-09T01:19:47.468" v="30"/>
          <ac:spMkLst>
            <pc:docMk/>
            <pc:sldMk cId="2213014207" sldId="266"/>
            <ac:spMk id="21" creationId="{AA9885E5-78DC-455D-8C62-BD6FC8402437}"/>
          </ac:spMkLst>
        </pc:spChg>
        <pc:spChg chg="del">
          <ac:chgData name="WONG WEI JIE GORDAN" userId="S::1806194e@student.tp.edu.sg::b7e57672-6df3-458e-8be7-59e3feab1763" providerId="AD" clId="Web-{C65DD5F2-89AC-4F41-9FEC-1B77F09F2B22}" dt="2020-07-09T01:19:47.468" v="29"/>
          <ac:spMkLst>
            <pc:docMk/>
            <pc:sldMk cId="2213014207" sldId="266"/>
            <ac:spMk id="22" creationId="{6AAF58B0-C6C4-4EAF-B973-156FD8E951D0}"/>
          </ac:spMkLst>
        </pc:spChg>
        <pc:spChg chg="del">
          <ac:chgData name="WONG WEI JIE GORDAN" userId="S::1806194e@student.tp.edu.sg::b7e57672-6df3-458e-8be7-59e3feab1763" providerId="AD" clId="Web-{C65DD5F2-89AC-4F41-9FEC-1B77F09F2B22}" dt="2020-07-09T01:19:47.468" v="27"/>
          <ac:spMkLst>
            <pc:docMk/>
            <pc:sldMk cId="2213014207" sldId="266"/>
            <ac:spMk id="24" creationId="{71B50EF0-EC8C-469B-83D8-1401681789FE}"/>
          </ac:spMkLst>
        </pc:spChg>
        <pc:spChg chg="del">
          <ac:chgData name="WONG WEI JIE GORDAN" userId="S::1806194e@student.tp.edu.sg::b7e57672-6df3-458e-8be7-59e3feab1763" providerId="AD" clId="Web-{C65DD5F2-89AC-4F41-9FEC-1B77F09F2B22}" dt="2020-07-09T01:19:47.468" v="22"/>
          <ac:spMkLst>
            <pc:docMk/>
            <pc:sldMk cId="2213014207" sldId="266"/>
            <ac:spMk id="30" creationId="{05F77D43-8F06-4515-AA33-CFA225D52FFB}"/>
          </ac:spMkLst>
        </pc:spChg>
        <pc:spChg chg="del">
          <ac:chgData name="WONG WEI JIE GORDAN" userId="S::1806194e@student.tp.edu.sg::b7e57672-6df3-458e-8be7-59e3feab1763" providerId="AD" clId="Web-{C65DD5F2-89AC-4F41-9FEC-1B77F09F2B22}" dt="2020-07-09T01:19:47.468" v="19"/>
          <ac:spMkLst>
            <pc:docMk/>
            <pc:sldMk cId="2213014207" sldId="266"/>
            <ac:spMk id="33" creationId="{6253048E-1812-4D11-B86E-82AC93B7E8D1}"/>
          </ac:spMkLst>
        </pc:spChg>
        <pc:picChg chg="add mod">
          <ac:chgData name="WONG WEI JIE GORDAN" userId="S::1806194e@student.tp.edu.sg::b7e57672-6df3-458e-8be7-59e3feab1763" providerId="AD" clId="Web-{C65DD5F2-89AC-4F41-9FEC-1B77F09F2B22}" dt="2020-07-09T02:04:46.775" v="120" actId="1076"/>
          <ac:picMkLst>
            <pc:docMk/>
            <pc:sldMk cId="2213014207" sldId="266"/>
            <ac:picMk id="4" creationId="{DCB4A8BF-D23E-461C-AA16-D6FCD5E66588}"/>
          </ac:picMkLst>
        </pc:picChg>
        <pc:picChg chg="add del mod">
          <ac:chgData name="WONG WEI JIE GORDAN" userId="S::1806194e@student.tp.edu.sg::b7e57672-6df3-458e-8be7-59e3feab1763" providerId="AD" clId="Web-{C65DD5F2-89AC-4F41-9FEC-1B77F09F2B22}" dt="2020-07-09T01:54:48.282" v="74"/>
          <ac:picMkLst>
            <pc:docMk/>
            <pc:sldMk cId="2213014207" sldId="266"/>
            <ac:picMk id="5" creationId="{C7AF0C49-2A4B-47B7-889B-A09AFF0261E4}"/>
          </ac:picMkLst>
        </pc:picChg>
        <pc:picChg chg="add mod">
          <ac:chgData name="WONG WEI JIE GORDAN" userId="S::1806194e@student.tp.edu.sg::b7e57672-6df3-458e-8be7-59e3feab1763" providerId="AD" clId="Web-{C65DD5F2-89AC-4F41-9FEC-1B77F09F2B22}" dt="2020-07-09T02:04:51.728" v="121" actId="1076"/>
          <ac:picMkLst>
            <pc:docMk/>
            <pc:sldMk cId="2213014207" sldId="266"/>
            <ac:picMk id="6" creationId="{18251959-7C2E-421C-8346-8B7DAD87B98C}"/>
          </ac:picMkLst>
        </pc:picChg>
        <pc:picChg chg="del">
          <ac:chgData name="WONG WEI JIE GORDAN" userId="S::1806194e@student.tp.edu.sg::b7e57672-6df3-458e-8be7-59e3feab1763" providerId="AD" clId="Web-{C65DD5F2-89AC-4F41-9FEC-1B77F09F2B22}" dt="2020-07-09T01:19:47.484" v="39"/>
          <ac:picMkLst>
            <pc:docMk/>
            <pc:sldMk cId="2213014207" sldId="266"/>
            <ac:picMk id="7" creationId="{EC436355-A4F0-4E78-9FB7-293F93019CE0}"/>
          </ac:picMkLst>
        </pc:picChg>
        <pc:picChg chg="add del mod">
          <ac:chgData name="WONG WEI JIE GORDAN" userId="S::1806194e@student.tp.edu.sg::b7e57672-6df3-458e-8be7-59e3feab1763" providerId="AD" clId="Web-{C65DD5F2-89AC-4F41-9FEC-1B77F09F2B22}" dt="2020-07-09T02:01:36.975" v="108"/>
          <ac:picMkLst>
            <pc:docMk/>
            <pc:sldMk cId="2213014207" sldId="266"/>
            <ac:picMk id="9" creationId="{75BCC09F-70EF-4A21-9811-BDFBCE0DCF14}"/>
          </ac:picMkLst>
        </pc:picChg>
        <pc:picChg chg="del">
          <ac:chgData name="WONG WEI JIE GORDAN" userId="S::1806194e@student.tp.edu.sg::b7e57672-6df3-458e-8be7-59e3feab1763" providerId="AD" clId="Web-{C65DD5F2-89AC-4F41-9FEC-1B77F09F2B22}" dt="2020-07-09T01:19:49.280" v="40"/>
          <ac:picMkLst>
            <pc:docMk/>
            <pc:sldMk cId="2213014207" sldId="266"/>
            <ac:picMk id="9" creationId="{CB75BCD6-B82C-4525-8F71-2165AA5F3B50}"/>
          </ac:picMkLst>
        </pc:picChg>
        <pc:picChg chg="add del mod">
          <ac:chgData name="WONG WEI JIE GORDAN" userId="S::1806194e@student.tp.edu.sg::b7e57672-6df3-458e-8be7-59e3feab1763" providerId="AD" clId="Web-{C65DD5F2-89AC-4F41-9FEC-1B77F09F2B22}" dt="2020-07-09T02:04:31.087" v="116"/>
          <ac:picMkLst>
            <pc:docMk/>
            <pc:sldMk cId="2213014207" sldId="266"/>
            <ac:picMk id="11" creationId="{6A1BE81E-0206-424D-919D-966D1000737F}"/>
          </ac:picMkLst>
        </pc:picChg>
        <pc:picChg chg="add mod">
          <ac:chgData name="WONG WEI JIE GORDAN" userId="S::1806194e@student.tp.edu.sg::b7e57672-6df3-458e-8be7-59e3feab1763" providerId="AD" clId="Web-{C65DD5F2-89AC-4F41-9FEC-1B77F09F2B22}" dt="2020-07-09T02:05:01.384" v="123" actId="1076"/>
          <ac:picMkLst>
            <pc:docMk/>
            <pc:sldMk cId="2213014207" sldId="266"/>
            <ac:picMk id="12" creationId="{1BFE0E6C-E632-4FA5-B21D-84AB09C434BD}"/>
          </ac:picMkLst>
        </pc:picChg>
        <pc:picChg chg="add mod">
          <ac:chgData name="WONG WEI JIE GORDAN" userId="S::1806194e@student.tp.edu.sg::b7e57672-6df3-458e-8be7-59e3feab1763" providerId="AD" clId="Web-{C65DD5F2-89AC-4F41-9FEC-1B77F09F2B22}" dt="2020-07-09T02:05:15.525" v="127" actId="1076"/>
          <ac:picMkLst>
            <pc:docMk/>
            <pc:sldMk cId="2213014207" sldId="266"/>
            <ac:picMk id="13" creationId="{22D0E414-D879-4AA8-BB1F-ED1DAF8BB7E6}"/>
          </ac:picMkLst>
        </pc:picChg>
        <pc:picChg chg="del">
          <ac:chgData name="WONG WEI JIE GORDAN" userId="S::1806194e@student.tp.edu.sg::b7e57672-6df3-458e-8be7-59e3feab1763" providerId="AD" clId="Web-{C65DD5F2-89AC-4F41-9FEC-1B77F09F2B22}" dt="2020-07-09T01:19:47.484" v="36"/>
          <ac:picMkLst>
            <pc:docMk/>
            <pc:sldMk cId="2213014207" sldId="266"/>
            <ac:picMk id="15" creationId="{2CB70098-3936-45B7-A3A2-1A869F39E47E}"/>
          </ac:picMkLst>
        </pc:picChg>
        <pc:picChg chg="del">
          <ac:chgData name="WONG WEI JIE GORDAN" userId="S::1806194e@student.tp.edu.sg::b7e57672-6df3-458e-8be7-59e3feab1763" providerId="AD" clId="Web-{C65DD5F2-89AC-4F41-9FEC-1B77F09F2B22}" dt="2020-07-09T01:19:47.484" v="35"/>
          <ac:picMkLst>
            <pc:docMk/>
            <pc:sldMk cId="2213014207" sldId="266"/>
            <ac:picMk id="16" creationId="{6569FFCB-74B1-48A1-9841-43308BDAEA40}"/>
          </ac:picMkLst>
        </pc:picChg>
        <pc:picChg chg="del">
          <ac:chgData name="WONG WEI JIE GORDAN" userId="S::1806194e@student.tp.edu.sg::b7e57672-6df3-458e-8be7-59e3feab1763" providerId="AD" clId="Web-{C65DD5F2-89AC-4F41-9FEC-1B77F09F2B22}" dt="2020-07-09T01:19:47.468" v="26"/>
          <ac:picMkLst>
            <pc:docMk/>
            <pc:sldMk cId="2213014207" sldId="266"/>
            <ac:picMk id="26" creationId="{4FFA2F2F-BF69-48AA-9ABE-F1A61A6096BB}"/>
          </ac:picMkLst>
        </pc:picChg>
        <pc:picChg chg="del">
          <ac:chgData name="WONG WEI JIE GORDAN" userId="S::1806194e@student.tp.edu.sg::b7e57672-6df3-458e-8be7-59e3feab1763" providerId="AD" clId="Web-{C65DD5F2-89AC-4F41-9FEC-1B77F09F2B22}" dt="2020-07-09T01:19:47.468" v="25"/>
          <ac:picMkLst>
            <pc:docMk/>
            <pc:sldMk cId="2213014207" sldId="266"/>
            <ac:picMk id="27" creationId="{A6AAEC94-873F-40DB-8092-DF450A283C93}"/>
          </ac:picMkLst>
        </pc:picChg>
        <pc:picChg chg="del">
          <ac:chgData name="WONG WEI JIE GORDAN" userId="S::1806194e@student.tp.edu.sg::b7e57672-6df3-458e-8be7-59e3feab1763" providerId="AD" clId="Web-{C65DD5F2-89AC-4F41-9FEC-1B77F09F2B22}" dt="2020-07-09T01:19:47.468" v="23"/>
          <ac:picMkLst>
            <pc:docMk/>
            <pc:sldMk cId="2213014207" sldId="266"/>
            <ac:picMk id="29" creationId="{F0367082-C3F2-416D-8DD2-96990115BA05}"/>
          </ac:picMkLst>
        </pc:picChg>
        <pc:cxnChg chg="del">
          <ac:chgData name="WONG WEI JIE GORDAN" userId="S::1806194e@student.tp.edu.sg::b7e57672-6df3-458e-8be7-59e3feab1763" providerId="AD" clId="Web-{C65DD5F2-89AC-4F41-9FEC-1B77F09F2B22}" dt="2020-07-09T01:19:47.484" v="37"/>
          <ac:cxnSpMkLst>
            <pc:docMk/>
            <pc:sldMk cId="2213014207" sldId="266"/>
            <ac:cxnSpMk id="14" creationId="{53FF5BD6-4A25-47D1-BE9F-4EE935A589E9}"/>
          </ac:cxnSpMkLst>
        </pc:cxnChg>
        <pc:cxnChg chg="add mod">
          <ac:chgData name="WONG WEI JIE GORDAN" userId="S::1806194e@student.tp.edu.sg::b7e57672-6df3-458e-8be7-59e3feab1763" providerId="AD" clId="Web-{C65DD5F2-89AC-4F41-9FEC-1B77F09F2B22}" dt="2020-07-09T02:08:21.309" v="206"/>
          <ac:cxnSpMkLst>
            <pc:docMk/>
            <pc:sldMk cId="2213014207" sldId="266"/>
            <ac:cxnSpMk id="16" creationId="{498D4017-D72F-4E3E-8038-03C1D4D04D44}"/>
          </ac:cxnSpMkLst>
        </pc:cxnChg>
        <pc:cxnChg chg="del">
          <ac:chgData name="WONG WEI JIE GORDAN" userId="S::1806194e@student.tp.edu.sg::b7e57672-6df3-458e-8be7-59e3feab1763" providerId="AD" clId="Web-{C65DD5F2-89AC-4F41-9FEC-1B77F09F2B22}" dt="2020-07-09T01:19:47.484" v="34"/>
          <ac:cxnSpMkLst>
            <pc:docMk/>
            <pc:sldMk cId="2213014207" sldId="266"/>
            <ac:cxnSpMk id="17" creationId="{5E58B563-9255-44F4-A5DE-D8807E918F3A}"/>
          </ac:cxnSpMkLst>
        </pc:cxnChg>
        <pc:cxnChg chg="add mod">
          <ac:chgData name="WONG WEI JIE GORDAN" userId="S::1806194e@student.tp.edu.sg::b7e57672-6df3-458e-8be7-59e3feab1763" providerId="AD" clId="Web-{C65DD5F2-89AC-4F41-9FEC-1B77F09F2B22}" dt="2020-07-09T02:08:32.043" v="209" actId="14100"/>
          <ac:cxnSpMkLst>
            <pc:docMk/>
            <pc:sldMk cId="2213014207" sldId="266"/>
            <ac:cxnSpMk id="17" creationId="{C4DCE1A0-0AB4-49DF-AD76-E3A389AC3632}"/>
          </ac:cxnSpMkLst>
        </pc:cxnChg>
        <pc:cxnChg chg="add mod">
          <ac:chgData name="WONG WEI JIE GORDAN" userId="S::1806194e@student.tp.edu.sg::b7e57672-6df3-458e-8be7-59e3feab1763" providerId="AD" clId="Web-{C65DD5F2-89AC-4F41-9FEC-1B77F09F2B22}" dt="2020-07-09T02:15:35.909" v="212" actId="14100"/>
          <ac:cxnSpMkLst>
            <pc:docMk/>
            <pc:sldMk cId="2213014207" sldId="266"/>
            <ac:cxnSpMk id="18" creationId="{8B7FBDE1-9065-45D4-8D73-FE2914E7C386}"/>
          </ac:cxnSpMkLst>
        </pc:cxnChg>
        <pc:cxnChg chg="del">
          <ac:chgData name="WONG WEI JIE GORDAN" userId="S::1806194e@student.tp.edu.sg::b7e57672-6df3-458e-8be7-59e3feab1763" providerId="AD" clId="Web-{C65DD5F2-89AC-4F41-9FEC-1B77F09F2B22}" dt="2020-07-09T01:19:47.468" v="28"/>
          <ac:cxnSpMkLst>
            <pc:docMk/>
            <pc:sldMk cId="2213014207" sldId="266"/>
            <ac:cxnSpMk id="23" creationId="{9CB6E9C5-EB05-4699-A06B-D1E982967741}"/>
          </ac:cxnSpMkLst>
        </pc:cxnChg>
        <pc:cxnChg chg="del">
          <ac:chgData name="WONG WEI JIE GORDAN" userId="S::1806194e@student.tp.edu.sg::b7e57672-6df3-458e-8be7-59e3feab1763" providerId="AD" clId="Web-{C65DD5F2-89AC-4F41-9FEC-1B77F09F2B22}" dt="2020-07-09T01:19:47.468" v="24"/>
          <ac:cxnSpMkLst>
            <pc:docMk/>
            <pc:sldMk cId="2213014207" sldId="266"/>
            <ac:cxnSpMk id="28" creationId="{4D536F6D-3858-4661-B6AE-561208FF31DE}"/>
          </ac:cxnSpMkLst>
        </pc:cxnChg>
        <pc:cxnChg chg="del">
          <ac:chgData name="WONG WEI JIE GORDAN" userId="S::1806194e@student.tp.edu.sg::b7e57672-6df3-458e-8be7-59e3feab1763" providerId="AD" clId="Web-{C65DD5F2-89AC-4F41-9FEC-1B77F09F2B22}" dt="2020-07-09T01:19:47.468" v="21"/>
          <ac:cxnSpMkLst>
            <pc:docMk/>
            <pc:sldMk cId="2213014207" sldId="266"/>
            <ac:cxnSpMk id="31" creationId="{21B5DAE9-7E3B-485D-AFF0-935610490445}"/>
          </ac:cxnSpMkLst>
        </pc:cxnChg>
        <pc:cxnChg chg="del">
          <ac:chgData name="WONG WEI JIE GORDAN" userId="S::1806194e@student.tp.edu.sg::b7e57672-6df3-458e-8be7-59e3feab1763" providerId="AD" clId="Web-{C65DD5F2-89AC-4F41-9FEC-1B77F09F2B22}" dt="2020-07-09T01:19:47.468" v="20"/>
          <ac:cxnSpMkLst>
            <pc:docMk/>
            <pc:sldMk cId="2213014207" sldId="266"/>
            <ac:cxnSpMk id="32" creationId="{6611D45E-B543-468B-ADA1-10CC05380D9F}"/>
          </ac:cxnSpMkLst>
        </pc:cxnChg>
      </pc:sldChg>
      <pc:sldChg chg="new del">
        <pc:chgData name="WONG WEI JIE GORDAN" userId="S::1806194e@student.tp.edu.sg::b7e57672-6df3-458e-8be7-59e3feab1763" providerId="AD" clId="Web-{C65DD5F2-89AC-4F41-9FEC-1B77F09F2B22}" dt="2020-07-09T01:19:31.296" v="8"/>
        <pc:sldMkLst>
          <pc:docMk/>
          <pc:sldMk cId="4182165494" sldId="266"/>
        </pc:sldMkLst>
      </pc:sldChg>
    </pc:docChg>
  </pc:docChgLst>
  <pc:docChgLst>
    <pc:chgData name="WONG WEI JIE GORDAN" userId="S::1806194e@student.tp.edu.sg::b7e57672-6df3-458e-8be7-59e3feab1763" providerId="AD" clId="Web-{AC53A513-D8C4-4903-A661-88CD028BCD3B}"/>
    <pc:docChg chg="modSld">
      <pc:chgData name="WONG WEI JIE GORDAN" userId="S::1806194e@student.tp.edu.sg::b7e57672-6df3-458e-8be7-59e3feab1763" providerId="AD" clId="Web-{AC53A513-D8C4-4903-A661-88CD028BCD3B}" dt="2020-07-08T17:33:09.841" v="20" actId="20577"/>
      <pc:docMkLst>
        <pc:docMk/>
      </pc:docMkLst>
      <pc:sldChg chg="modSp">
        <pc:chgData name="WONG WEI JIE GORDAN" userId="S::1806194e@student.tp.edu.sg::b7e57672-6df3-458e-8be7-59e3feab1763" providerId="AD" clId="Web-{AC53A513-D8C4-4903-A661-88CD028BCD3B}" dt="2020-07-08T17:33:08.247" v="18" actId="20577"/>
        <pc:sldMkLst>
          <pc:docMk/>
          <pc:sldMk cId="2750326431" sldId="256"/>
        </pc:sldMkLst>
        <pc:spChg chg="mod">
          <ac:chgData name="WONG WEI JIE GORDAN" userId="S::1806194e@student.tp.edu.sg::b7e57672-6df3-458e-8be7-59e3feab1763" providerId="AD" clId="Web-{AC53A513-D8C4-4903-A661-88CD028BCD3B}" dt="2020-07-08T17:33:08.247" v="18" actId="20577"/>
          <ac:spMkLst>
            <pc:docMk/>
            <pc:sldMk cId="2750326431" sldId="256"/>
            <ac:spMk id="2" creationId="{D58F9232-B350-4327-A234-E4B75A21ABB6}"/>
          </ac:spMkLst>
        </pc:spChg>
      </pc:sldChg>
    </pc:docChg>
  </pc:docChgLst>
  <pc:docChgLst>
    <pc:chgData name="WONG WEI JIE GORDAN" userId="S::1806194e@student.tp.edu.sg::b7e57672-6df3-458e-8be7-59e3feab1763" providerId="AD" clId="Web-{454CFCAB-0489-4C6F-B0BF-9320639A34FE}"/>
    <pc:docChg chg="modSld">
      <pc:chgData name="WONG WEI JIE GORDAN" userId="S::1806194e@student.tp.edu.sg::b7e57672-6df3-458e-8be7-59e3feab1763" providerId="AD" clId="Web-{454CFCAB-0489-4C6F-B0BF-9320639A34FE}" dt="2020-07-06T03:07:55.029" v="4" actId="20577"/>
      <pc:docMkLst>
        <pc:docMk/>
      </pc:docMkLst>
      <pc:sldChg chg="modSp">
        <pc:chgData name="WONG WEI JIE GORDAN" userId="S::1806194e@student.tp.edu.sg::b7e57672-6df3-458e-8be7-59e3feab1763" providerId="AD" clId="Web-{454CFCAB-0489-4C6F-B0BF-9320639A34FE}" dt="2020-07-06T03:07:53.842" v="2" actId="20577"/>
        <pc:sldMkLst>
          <pc:docMk/>
          <pc:sldMk cId="2750326431" sldId="256"/>
        </pc:sldMkLst>
        <pc:spChg chg="mod">
          <ac:chgData name="WONG WEI JIE GORDAN" userId="S::1806194e@student.tp.edu.sg::b7e57672-6df3-458e-8be7-59e3feab1763" providerId="AD" clId="Web-{454CFCAB-0489-4C6F-B0BF-9320639A34FE}" dt="2020-07-06T03:07:53.842" v="2" actId="20577"/>
          <ac:spMkLst>
            <pc:docMk/>
            <pc:sldMk cId="2750326431" sldId="256"/>
            <ac:spMk id="2" creationId="{D58F9232-B350-4327-A234-E4B75A21ABB6}"/>
          </ac:spMkLst>
        </pc:spChg>
      </pc:sldChg>
    </pc:docChg>
  </pc:docChgLst>
  <pc:docChgLst>
    <pc:chgData name="WONG WEI JIE GORDAN" userId="S::1806194e@student.tp.edu.sg::b7e57672-6df3-458e-8be7-59e3feab1763" providerId="AD" clId="Web-{0751BD57-C4BA-47C4-848C-1C7A05E3927A}"/>
    <pc:docChg chg="modSld">
      <pc:chgData name="WONG WEI JIE GORDAN" userId="S::1806194e@student.tp.edu.sg::b7e57672-6df3-458e-8be7-59e3feab1763" providerId="AD" clId="Web-{0751BD57-C4BA-47C4-848C-1C7A05E3927A}" dt="2020-07-08T18:22:23.973" v="296" actId="1076"/>
      <pc:docMkLst>
        <pc:docMk/>
      </pc:docMkLst>
      <pc:sldChg chg="modSp">
        <pc:chgData name="WONG WEI JIE GORDAN" userId="S::1806194e@student.tp.edu.sg::b7e57672-6df3-458e-8be7-59e3feab1763" providerId="AD" clId="Web-{0751BD57-C4BA-47C4-848C-1C7A05E3927A}" dt="2020-07-08T18:08:03.740" v="55" actId="1076"/>
        <pc:sldMkLst>
          <pc:docMk/>
          <pc:sldMk cId="761886899" sldId="257"/>
        </pc:sldMkLst>
        <pc:spChg chg="mod">
          <ac:chgData name="WONG WEI JIE GORDAN" userId="S::1806194e@student.tp.edu.sg::b7e57672-6df3-458e-8be7-59e3feab1763" providerId="AD" clId="Web-{0751BD57-C4BA-47C4-848C-1C7A05E3927A}" dt="2020-07-08T18:08:03.740" v="55" actId="1076"/>
          <ac:spMkLst>
            <pc:docMk/>
            <pc:sldMk cId="761886899" sldId="257"/>
            <ac:spMk id="2" creationId="{F8B3619C-7D1C-48F1-B848-B412AF2986E1}"/>
          </ac:spMkLst>
        </pc:spChg>
        <pc:spChg chg="mod">
          <ac:chgData name="WONG WEI JIE GORDAN" userId="S::1806194e@student.tp.edu.sg::b7e57672-6df3-458e-8be7-59e3feab1763" providerId="AD" clId="Web-{0751BD57-C4BA-47C4-848C-1C7A05E3927A}" dt="2020-07-08T18:07:58.225" v="54" actId="1076"/>
          <ac:spMkLst>
            <pc:docMk/>
            <pc:sldMk cId="761886899" sldId="257"/>
            <ac:spMk id="4" creationId="{20F92718-230F-44C7-8039-5AECFD3AFBEA}"/>
          </ac:spMkLst>
        </pc:spChg>
      </pc:sldChg>
      <pc:sldChg chg="addSp delSp modSp">
        <pc:chgData name="WONG WEI JIE GORDAN" userId="S::1806194e@student.tp.edu.sg::b7e57672-6df3-458e-8be7-59e3feab1763" providerId="AD" clId="Web-{0751BD57-C4BA-47C4-848C-1C7A05E3927A}" dt="2020-07-08T18:22:23.973" v="296" actId="1076"/>
        <pc:sldMkLst>
          <pc:docMk/>
          <pc:sldMk cId="1822492972" sldId="264"/>
        </pc:sldMkLst>
        <pc:spChg chg="del">
          <ac:chgData name="WONG WEI JIE GORDAN" userId="S::1806194e@student.tp.edu.sg::b7e57672-6df3-458e-8be7-59e3feab1763" providerId="AD" clId="Web-{0751BD57-C4BA-47C4-848C-1C7A05E3927A}" dt="2020-07-08T18:10:06.068" v="56"/>
          <ac:spMkLst>
            <pc:docMk/>
            <pc:sldMk cId="1822492972" sldId="264"/>
            <ac:spMk id="3" creationId="{7293D57A-9BA4-4BA0-A976-BB36813E2001}"/>
          </ac:spMkLst>
        </pc:spChg>
        <pc:spChg chg="add del mod">
          <ac:chgData name="WONG WEI JIE GORDAN" userId="S::1806194e@student.tp.edu.sg::b7e57672-6df3-458e-8be7-59e3feab1763" providerId="AD" clId="Web-{0751BD57-C4BA-47C4-848C-1C7A05E3927A}" dt="2020-07-08T18:10:26.943" v="58"/>
          <ac:spMkLst>
            <pc:docMk/>
            <pc:sldMk cId="1822492972" sldId="264"/>
            <ac:spMk id="6" creationId="{4BA26B82-367C-4D1C-86D6-3B0650E34485}"/>
          </ac:spMkLst>
        </pc:spChg>
        <pc:spChg chg="add mod">
          <ac:chgData name="WONG WEI JIE GORDAN" userId="S::1806194e@student.tp.edu.sg::b7e57672-6df3-458e-8be7-59e3feab1763" providerId="AD" clId="Web-{0751BD57-C4BA-47C4-848C-1C7A05E3927A}" dt="2020-07-08T18:11:55.162" v="94" actId="1076"/>
          <ac:spMkLst>
            <pc:docMk/>
            <pc:sldMk cId="1822492972" sldId="264"/>
            <ac:spMk id="11" creationId="{24791ED0-4702-4146-8B9B-F009371AEBF7}"/>
          </ac:spMkLst>
        </pc:spChg>
        <pc:spChg chg="add mod">
          <ac:chgData name="WONG WEI JIE GORDAN" userId="S::1806194e@student.tp.edu.sg::b7e57672-6df3-458e-8be7-59e3feab1763" providerId="AD" clId="Web-{0751BD57-C4BA-47C4-848C-1C7A05E3927A}" dt="2020-07-08T18:17:00.130" v="195" actId="1076"/>
          <ac:spMkLst>
            <pc:docMk/>
            <pc:sldMk cId="1822492972" sldId="264"/>
            <ac:spMk id="18" creationId="{889696F7-1835-4638-BDF2-996F00906066}"/>
          </ac:spMkLst>
        </pc:spChg>
        <pc:spChg chg="add mod">
          <ac:chgData name="WONG WEI JIE GORDAN" userId="S::1806194e@student.tp.edu.sg::b7e57672-6df3-458e-8be7-59e3feab1763" providerId="AD" clId="Web-{0751BD57-C4BA-47C4-848C-1C7A05E3927A}" dt="2020-07-08T18:17:00.145" v="196" actId="1076"/>
          <ac:spMkLst>
            <pc:docMk/>
            <pc:sldMk cId="1822492972" sldId="264"/>
            <ac:spMk id="19" creationId="{6C4E45ED-C613-424A-B1B8-4C01634EFA36}"/>
          </ac:spMkLst>
        </pc:spChg>
        <pc:spChg chg="add mod">
          <ac:chgData name="WONG WEI JIE GORDAN" userId="S::1806194e@student.tp.edu.sg::b7e57672-6df3-458e-8be7-59e3feab1763" providerId="AD" clId="Web-{0751BD57-C4BA-47C4-848C-1C7A05E3927A}" dt="2020-07-08T18:15:37.567" v="155" actId="14100"/>
          <ac:spMkLst>
            <pc:docMk/>
            <pc:sldMk cId="1822492972" sldId="264"/>
            <ac:spMk id="20" creationId="{514E83F5-CA8D-4A58-BE59-7975C47CF468}"/>
          </ac:spMkLst>
        </pc:spChg>
        <pc:spChg chg="add mod">
          <ac:chgData name="WONG WEI JIE GORDAN" userId="S::1806194e@student.tp.edu.sg::b7e57672-6df3-458e-8be7-59e3feab1763" providerId="AD" clId="Web-{0751BD57-C4BA-47C4-848C-1C7A05E3927A}" dt="2020-07-08T18:17:00.145" v="197" actId="1076"/>
          <ac:spMkLst>
            <pc:docMk/>
            <pc:sldMk cId="1822492972" sldId="264"/>
            <ac:spMk id="21" creationId="{AA9885E5-78DC-455D-8C62-BD6FC8402437}"/>
          </ac:spMkLst>
        </pc:spChg>
        <pc:spChg chg="add mod">
          <ac:chgData name="WONG WEI JIE GORDAN" userId="S::1806194e@student.tp.edu.sg::b7e57672-6df3-458e-8be7-59e3feab1763" providerId="AD" clId="Web-{0751BD57-C4BA-47C4-848C-1C7A05E3927A}" dt="2020-07-08T18:16:09.895" v="189" actId="1076"/>
          <ac:spMkLst>
            <pc:docMk/>
            <pc:sldMk cId="1822492972" sldId="264"/>
            <ac:spMk id="22" creationId="{6AAF58B0-C6C4-4EAF-B973-156FD8E951D0}"/>
          </ac:spMkLst>
        </pc:spChg>
        <pc:spChg chg="add mod">
          <ac:chgData name="WONG WEI JIE GORDAN" userId="S::1806194e@student.tp.edu.sg::b7e57672-6df3-458e-8be7-59e3feab1763" providerId="AD" clId="Web-{0751BD57-C4BA-47C4-848C-1C7A05E3927A}" dt="2020-07-08T18:17:40.098" v="235" actId="1076"/>
          <ac:spMkLst>
            <pc:docMk/>
            <pc:sldMk cId="1822492972" sldId="264"/>
            <ac:spMk id="24" creationId="{71B50EF0-EC8C-469B-83D8-1401681789FE}"/>
          </ac:spMkLst>
        </pc:spChg>
        <pc:spChg chg="add mod">
          <ac:chgData name="WONG WEI JIE GORDAN" userId="S::1806194e@student.tp.edu.sg::b7e57672-6df3-458e-8be7-59e3feab1763" providerId="AD" clId="Web-{0751BD57-C4BA-47C4-848C-1C7A05E3927A}" dt="2020-07-08T18:21:29.676" v="266" actId="1076"/>
          <ac:spMkLst>
            <pc:docMk/>
            <pc:sldMk cId="1822492972" sldId="264"/>
            <ac:spMk id="30" creationId="{05F77D43-8F06-4515-AA33-CFA225D52FFB}"/>
          </ac:spMkLst>
        </pc:spChg>
        <pc:spChg chg="add mod">
          <ac:chgData name="WONG WEI JIE GORDAN" userId="S::1806194e@student.tp.edu.sg::b7e57672-6df3-458e-8be7-59e3feab1763" providerId="AD" clId="Web-{0751BD57-C4BA-47C4-848C-1C7A05E3927A}" dt="2020-07-08T18:22:23.973" v="296" actId="1076"/>
          <ac:spMkLst>
            <pc:docMk/>
            <pc:sldMk cId="1822492972" sldId="264"/>
            <ac:spMk id="33" creationId="{6253048E-1812-4D11-B86E-82AC93B7E8D1}"/>
          </ac:spMkLst>
        </pc:spChg>
        <pc:picChg chg="add del mod ord">
          <ac:chgData name="WONG WEI JIE GORDAN" userId="S::1806194e@student.tp.edu.sg::b7e57672-6df3-458e-8be7-59e3feab1763" providerId="AD" clId="Web-{0751BD57-C4BA-47C4-848C-1C7A05E3927A}" dt="2020-07-08T18:10:09.271" v="57"/>
          <ac:picMkLst>
            <pc:docMk/>
            <pc:sldMk cId="1822492972" sldId="264"/>
            <ac:picMk id="4" creationId="{0B44EB9A-7F98-48D5-B0AE-306A271D8844}"/>
          </ac:picMkLst>
        </pc:picChg>
        <pc:picChg chg="add mod">
          <ac:chgData name="WONG WEI JIE GORDAN" userId="S::1806194e@student.tp.edu.sg::b7e57672-6df3-458e-8be7-59e3feab1763" providerId="AD" clId="Web-{0751BD57-C4BA-47C4-848C-1C7A05E3927A}" dt="2020-07-08T18:10:39.068" v="62" actId="1076"/>
          <ac:picMkLst>
            <pc:docMk/>
            <pc:sldMk cId="1822492972" sldId="264"/>
            <ac:picMk id="7" creationId="{EC436355-A4F0-4E78-9FB7-293F93019CE0}"/>
          </ac:picMkLst>
        </pc:picChg>
        <pc:picChg chg="add mod">
          <ac:chgData name="WONG WEI JIE GORDAN" userId="S::1806194e@student.tp.edu.sg::b7e57672-6df3-458e-8be7-59e3feab1763" providerId="AD" clId="Web-{0751BD57-C4BA-47C4-848C-1C7A05E3927A}" dt="2020-07-08T18:11:09.896" v="66" actId="1076"/>
          <ac:picMkLst>
            <pc:docMk/>
            <pc:sldMk cId="1822492972" sldId="264"/>
            <ac:picMk id="9" creationId="{CB75BCD6-B82C-4525-8F71-2165AA5F3B50}"/>
          </ac:picMkLst>
        </pc:picChg>
        <pc:picChg chg="add mod">
          <ac:chgData name="WONG WEI JIE GORDAN" userId="S::1806194e@student.tp.edu.sg::b7e57672-6df3-458e-8be7-59e3feab1763" providerId="AD" clId="Web-{0751BD57-C4BA-47C4-848C-1C7A05E3927A}" dt="2020-07-08T18:17:00.114" v="193" actId="1076"/>
          <ac:picMkLst>
            <pc:docMk/>
            <pc:sldMk cId="1822492972" sldId="264"/>
            <ac:picMk id="15" creationId="{2CB70098-3936-45B7-A3A2-1A869F39E47E}"/>
          </ac:picMkLst>
        </pc:picChg>
        <pc:picChg chg="add mod">
          <ac:chgData name="WONG WEI JIE GORDAN" userId="S::1806194e@student.tp.edu.sg::b7e57672-6df3-458e-8be7-59e3feab1763" providerId="AD" clId="Web-{0751BD57-C4BA-47C4-848C-1C7A05E3927A}" dt="2020-07-08T18:17:00.130" v="194" actId="1076"/>
          <ac:picMkLst>
            <pc:docMk/>
            <pc:sldMk cId="1822492972" sldId="264"/>
            <ac:picMk id="16" creationId="{6569FFCB-74B1-48A1-9841-43308BDAEA40}"/>
          </ac:picMkLst>
        </pc:picChg>
        <pc:picChg chg="add del mod">
          <ac:chgData name="WONG WEI JIE GORDAN" userId="S::1806194e@student.tp.edu.sg::b7e57672-6df3-458e-8be7-59e3feab1763" providerId="AD" clId="Web-{0751BD57-C4BA-47C4-848C-1C7A05E3927A}" dt="2020-07-08T18:18:17.583" v="237"/>
          <ac:picMkLst>
            <pc:docMk/>
            <pc:sldMk cId="1822492972" sldId="264"/>
            <ac:picMk id="25" creationId="{CC6969CB-B10A-4F4E-A428-413D4580A68A}"/>
          </ac:picMkLst>
        </pc:picChg>
        <pc:picChg chg="add mod">
          <ac:chgData name="WONG WEI JIE GORDAN" userId="S::1806194e@student.tp.edu.sg::b7e57672-6df3-458e-8be7-59e3feab1763" providerId="AD" clId="Web-{0751BD57-C4BA-47C4-848C-1C7A05E3927A}" dt="2020-07-08T18:20:21.833" v="247" actId="1076"/>
          <ac:picMkLst>
            <pc:docMk/>
            <pc:sldMk cId="1822492972" sldId="264"/>
            <ac:picMk id="26" creationId="{4FFA2F2F-BF69-48AA-9ABE-F1A61A6096BB}"/>
          </ac:picMkLst>
        </pc:picChg>
        <pc:picChg chg="add mod">
          <ac:chgData name="WONG WEI JIE GORDAN" userId="S::1806194e@student.tp.edu.sg::b7e57672-6df3-458e-8be7-59e3feab1763" providerId="AD" clId="Web-{0751BD57-C4BA-47C4-848C-1C7A05E3927A}" dt="2020-07-08T18:20:20.551" v="246" actId="1076"/>
          <ac:picMkLst>
            <pc:docMk/>
            <pc:sldMk cId="1822492972" sldId="264"/>
            <ac:picMk id="27" creationId="{A6AAEC94-873F-40DB-8092-DF450A283C93}"/>
          </ac:picMkLst>
        </pc:picChg>
        <pc:picChg chg="add mod">
          <ac:chgData name="WONG WEI JIE GORDAN" userId="S::1806194e@student.tp.edu.sg::b7e57672-6df3-458e-8be7-59e3feab1763" providerId="AD" clId="Web-{0751BD57-C4BA-47C4-848C-1C7A05E3927A}" dt="2020-07-08T18:21:12.082" v="256" actId="1076"/>
          <ac:picMkLst>
            <pc:docMk/>
            <pc:sldMk cId="1822492972" sldId="264"/>
            <ac:picMk id="29" creationId="{F0367082-C3F2-416D-8DD2-96990115BA05}"/>
          </ac:picMkLst>
        </pc:picChg>
        <pc:cxnChg chg="add del">
          <ac:chgData name="WONG WEI JIE GORDAN" userId="S::1806194e@student.tp.edu.sg::b7e57672-6df3-458e-8be7-59e3feab1763" providerId="AD" clId="Web-{0751BD57-C4BA-47C4-848C-1C7A05E3927A}" dt="2020-07-08T18:12:13.865" v="100"/>
          <ac:cxnSpMkLst>
            <pc:docMk/>
            <pc:sldMk cId="1822492972" sldId="264"/>
            <ac:cxnSpMk id="12" creationId="{BA53F720-C4FB-4A18-906D-7A430D0DBC82}"/>
          </ac:cxnSpMkLst>
        </pc:cxnChg>
        <pc:cxnChg chg="add del mod">
          <ac:chgData name="WONG WEI JIE GORDAN" userId="S::1806194e@student.tp.edu.sg::b7e57672-6df3-458e-8be7-59e3feab1763" providerId="AD" clId="Web-{0751BD57-C4BA-47C4-848C-1C7A05E3927A}" dt="2020-07-08T18:12:12.865" v="99"/>
          <ac:cxnSpMkLst>
            <pc:docMk/>
            <pc:sldMk cId="1822492972" sldId="264"/>
            <ac:cxnSpMk id="13" creationId="{48C1E77F-925D-441B-909F-D396D98CA3D9}"/>
          </ac:cxnSpMkLst>
        </pc:cxnChg>
        <pc:cxnChg chg="add mod">
          <ac:chgData name="WONG WEI JIE GORDAN" userId="S::1806194e@student.tp.edu.sg::b7e57672-6df3-458e-8be7-59e3feab1763" providerId="AD" clId="Web-{0751BD57-C4BA-47C4-848C-1C7A05E3927A}" dt="2020-07-08T18:12:28.365" v="103" actId="14100"/>
          <ac:cxnSpMkLst>
            <pc:docMk/>
            <pc:sldMk cId="1822492972" sldId="264"/>
            <ac:cxnSpMk id="14" creationId="{53FF5BD6-4A25-47D1-BE9F-4EE935A589E9}"/>
          </ac:cxnSpMkLst>
        </pc:cxnChg>
        <pc:cxnChg chg="add mod">
          <ac:chgData name="WONG WEI JIE GORDAN" userId="S::1806194e@student.tp.edu.sg::b7e57672-6df3-458e-8be7-59e3feab1763" providerId="AD" clId="Web-{0751BD57-C4BA-47C4-848C-1C7A05E3927A}" dt="2020-07-08T18:17:03.333" v="199" actId="1076"/>
          <ac:cxnSpMkLst>
            <pc:docMk/>
            <pc:sldMk cId="1822492972" sldId="264"/>
            <ac:cxnSpMk id="17" creationId="{5E58B563-9255-44F4-A5DE-D8807E918F3A}"/>
          </ac:cxnSpMkLst>
        </pc:cxnChg>
        <pc:cxnChg chg="add mod">
          <ac:chgData name="WONG WEI JIE GORDAN" userId="S::1806194e@student.tp.edu.sg::b7e57672-6df3-458e-8be7-59e3feab1763" providerId="AD" clId="Web-{0751BD57-C4BA-47C4-848C-1C7A05E3927A}" dt="2020-07-08T18:17:06.598" v="200" actId="14100"/>
          <ac:cxnSpMkLst>
            <pc:docMk/>
            <pc:sldMk cId="1822492972" sldId="264"/>
            <ac:cxnSpMk id="23" creationId="{9CB6E9C5-EB05-4699-A06B-D1E982967741}"/>
          </ac:cxnSpMkLst>
        </pc:cxnChg>
        <pc:cxnChg chg="add mod">
          <ac:chgData name="WONG WEI JIE GORDAN" userId="S::1806194e@student.tp.edu.sg::b7e57672-6df3-458e-8be7-59e3feab1763" providerId="AD" clId="Web-{0751BD57-C4BA-47C4-848C-1C7A05E3927A}" dt="2020-07-08T18:20:52.661" v="253" actId="14100"/>
          <ac:cxnSpMkLst>
            <pc:docMk/>
            <pc:sldMk cId="1822492972" sldId="264"/>
            <ac:cxnSpMk id="28" creationId="{4D536F6D-3858-4661-B6AE-561208FF31DE}"/>
          </ac:cxnSpMkLst>
        </pc:cxnChg>
        <pc:cxnChg chg="add mod">
          <ac:chgData name="WONG WEI JIE GORDAN" userId="S::1806194e@student.tp.edu.sg::b7e57672-6df3-458e-8be7-59e3feab1763" providerId="AD" clId="Web-{0751BD57-C4BA-47C4-848C-1C7A05E3927A}" dt="2020-07-08T18:21:36.223" v="269" actId="14100"/>
          <ac:cxnSpMkLst>
            <pc:docMk/>
            <pc:sldMk cId="1822492972" sldId="264"/>
            <ac:cxnSpMk id="31" creationId="{21B5DAE9-7E3B-485D-AFF0-935610490445}"/>
          </ac:cxnSpMkLst>
        </pc:cxnChg>
        <pc:cxnChg chg="add mod">
          <ac:chgData name="WONG WEI JIE GORDAN" userId="S::1806194e@student.tp.edu.sg::b7e57672-6df3-458e-8be7-59e3feab1763" providerId="AD" clId="Web-{0751BD57-C4BA-47C4-848C-1C7A05E3927A}" dt="2020-07-08T18:21:42.567" v="272" actId="14100"/>
          <ac:cxnSpMkLst>
            <pc:docMk/>
            <pc:sldMk cId="1822492972" sldId="264"/>
            <ac:cxnSpMk id="32" creationId="{6611D45E-B543-468B-ADA1-10CC05380D9F}"/>
          </ac:cxnSpMkLst>
        </pc:cxnChg>
      </pc:sldChg>
    </pc:docChg>
  </pc:docChgLst>
  <pc:docChgLst>
    <pc:chgData name="PETER MONIC DEFERIA GOH" userId="a901e78b-5138-4e65-88e8-f6855e37823d" providerId="ADAL" clId="{45AC21F2-78C0-460E-87E3-7183AB3D520D}"/>
    <pc:docChg chg="undo custSel mod addSld delSld modSld sldOrd">
      <pc:chgData name="PETER MONIC DEFERIA GOH" userId="a901e78b-5138-4e65-88e8-f6855e37823d" providerId="ADAL" clId="{45AC21F2-78C0-460E-87E3-7183AB3D520D}" dt="2020-07-08T10:00:43.567" v="743" actId="5793"/>
      <pc:docMkLst>
        <pc:docMk/>
      </pc:docMkLst>
      <pc:sldChg chg="modSp mod">
        <pc:chgData name="PETER MONIC DEFERIA GOH" userId="a901e78b-5138-4e65-88e8-f6855e37823d" providerId="ADAL" clId="{45AC21F2-78C0-460E-87E3-7183AB3D520D}" dt="2020-07-08T09:29:35.909" v="1" actId="1076"/>
        <pc:sldMkLst>
          <pc:docMk/>
          <pc:sldMk cId="2750326431" sldId="256"/>
        </pc:sldMkLst>
        <pc:spChg chg="mod">
          <ac:chgData name="PETER MONIC DEFERIA GOH" userId="a901e78b-5138-4e65-88e8-f6855e37823d" providerId="ADAL" clId="{45AC21F2-78C0-460E-87E3-7183AB3D520D}" dt="2020-07-08T09:29:35.909" v="1" actId="1076"/>
          <ac:spMkLst>
            <pc:docMk/>
            <pc:sldMk cId="2750326431" sldId="256"/>
            <ac:spMk id="3" creationId="{4D7BDE32-FC83-4F74-AD05-BCC2AE202A22}"/>
          </ac:spMkLst>
        </pc:spChg>
      </pc:sldChg>
      <pc:sldChg chg="addSp delSp delDesignElem">
        <pc:chgData name="PETER MONIC DEFERIA GOH" userId="a901e78b-5138-4e65-88e8-f6855e37823d" providerId="ADAL" clId="{45AC21F2-78C0-460E-87E3-7183AB3D520D}" dt="2020-07-08T09:31:26.922" v="22"/>
        <pc:sldMkLst>
          <pc:docMk/>
          <pc:sldMk cId="761886899" sldId="257"/>
        </pc:sldMkLst>
        <pc:spChg chg="add del">
          <ac:chgData name="PETER MONIC DEFERIA GOH" userId="a901e78b-5138-4e65-88e8-f6855e37823d" providerId="ADAL" clId="{45AC21F2-78C0-460E-87E3-7183AB3D520D}" dt="2020-07-08T09:31:26.922" v="22"/>
          <ac:spMkLst>
            <pc:docMk/>
            <pc:sldMk cId="761886899" sldId="257"/>
            <ac:spMk id="8" creationId="{23962611-DFD5-4092-AAFD-559E3DFCE2C9}"/>
          </ac:spMkLst>
        </pc:spChg>
        <pc:picChg chg="add del">
          <ac:chgData name="PETER MONIC DEFERIA GOH" userId="a901e78b-5138-4e65-88e8-f6855e37823d" providerId="ADAL" clId="{45AC21F2-78C0-460E-87E3-7183AB3D520D}" dt="2020-07-08T09:31:26.922" v="22"/>
          <ac:picMkLst>
            <pc:docMk/>
            <pc:sldMk cId="761886899" sldId="257"/>
            <ac:picMk id="10" creationId="{2270F1FA-0425-408F-9861-80BF5AFB276D}"/>
          </ac:picMkLst>
        </pc:picChg>
      </pc:sldChg>
      <pc:sldChg chg="addSp delSp modSp mod setBg">
        <pc:chgData name="PETER MONIC DEFERIA GOH" userId="a901e78b-5138-4e65-88e8-f6855e37823d" providerId="ADAL" clId="{45AC21F2-78C0-460E-87E3-7183AB3D520D}" dt="2020-07-08T09:35:23.795" v="259" actId="255"/>
        <pc:sldMkLst>
          <pc:docMk/>
          <pc:sldMk cId="390797541" sldId="258"/>
        </pc:sldMkLst>
        <pc:spChg chg="mod">
          <ac:chgData name="PETER MONIC DEFERIA GOH" userId="a901e78b-5138-4e65-88e8-f6855e37823d" providerId="ADAL" clId="{45AC21F2-78C0-460E-87E3-7183AB3D520D}" dt="2020-07-08T09:31:56.095" v="24" actId="26606"/>
          <ac:spMkLst>
            <pc:docMk/>
            <pc:sldMk cId="390797541" sldId="258"/>
            <ac:spMk id="2" creationId="{B8838F81-1677-4589-8094-AA8D16D13692}"/>
          </ac:spMkLst>
        </pc:spChg>
        <pc:spChg chg="mod">
          <ac:chgData name="PETER MONIC DEFERIA GOH" userId="a901e78b-5138-4e65-88e8-f6855e37823d" providerId="ADAL" clId="{45AC21F2-78C0-460E-87E3-7183AB3D520D}" dt="2020-07-08T09:35:23.795" v="259" actId="255"/>
          <ac:spMkLst>
            <pc:docMk/>
            <pc:sldMk cId="390797541" sldId="258"/>
            <ac:spMk id="3" creationId="{7293D57A-9BA4-4BA0-A976-BB36813E2001}"/>
          </ac:spMkLst>
        </pc:spChg>
        <pc:spChg chg="add del">
          <ac:chgData name="PETER MONIC DEFERIA GOH" userId="a901e78b-5138-4e65-88e8-f6855e37823d" providerId="ADAL" clId="{45AC21F2-78C0-460E-87E3-7183AB3D520D}" dt="2020-07-08T09:31:56.095" v="24" actId="26606"/>
          <ac:spMkLst>
            <pc:docMk/>
            <pc:sldMk cId="390797541" sldId="258"/>
            <ac:spMk id="8" creationId="{F98ED85F-DCEE-4B50-802E-71A6E3E12B04}"/>
          </ac:spMkLst>
        </pc:spChg>
        <pc:spChg chg="add">
          <ac:chgData name="PETER MONIC DEFERIA GOH" userId="a901e78b-5138-4e65-88e8-f6855e37823d" providerId="ADAL" clId="{45AC21F2-78C0-460E-87E3-7183AB3D520D}" dt="2020-07-08T09:31:56.095" v="24" actId="26606"/>
          <ac:spMkLst>
            <pc:docMk/>
            <pc:sldMk cId="390797541" sldId="258"/>
            <ac:spMk id="15" creationId="{F98ED85F-DCEE-4B50-802E-71A6E3E12B04}"/>
          </ac:spMkLst>
        </pc:spChg>
        <pc:cxnChg chg="add del">
          <ac:chgData name="PETER MONIC DEFERIA GOH" userId="a901e78b-5138-4e65-88e8-f6855e37823d" providerId="ADAL" clId="{45AC21F2-78C0-460E-87E3-7183AB3D520D}" dt="2020-07-08T09:31:56.095" v="24" actId="26606"/>
          <ac:cxnSpMkLst>
            <pc:docMk/>
            <pc:sldMk cId="390797541" sldId="258"/>
            <ac:cxnSpMk id="10" creationId="{E8E35B83-1EC3-4F87-9D54-D863463351B9}"/>
          </ac:cxnSpMkLst>
        </pc:cxnChg>
        <pc:cxnChg chg="add">
          <ac:chgData name="PETER MONIC DEFERIA GOH" userId="a901e78b-5138-4e65-88e8-f6855e37823d" providerId="ADAL" clId="{45AC21F2-78C0-460E-87E3-7183AB3D520D}" dt="2020-07-08T09:31:56.095" v="24" actId="26606"/>
          <ac:cxnSpMkLst>
            <pc:docMk/>
            <pc:sldMk cId="390797541" sldId="258"/>
            <ac:cxnSpMk id="17" creationId="{E8E35B83-1EC3-4F87-9D54-D863463351B9}"/>
          </ac:cxnSpMkLst>
        </pc:cxnChg>
      </pc:sldChg>
      <pc:sldChg chg="new del">
        <pc:chgData name="PETER MONIC DEFERIA GOH" userId="a901e78b-5138-4e65-88e8-f6855e37823d" providerId="ADAL" clId="{45AC21F2-78C0-460E-87E3-7183AB3D520D}" dt="2020-07-08T09:35:35.544" v="261" actId="47"/>
        <pc:sldMkLst>
          <pc:docMk/>
          <pc:sldMk cId="1127167077" sldId="259"/>
        </pc:sldMkLst>
      </pc:sldChg>
      <pc:sldChg chg="addSp delSp modSp add del mod setBg delDesignElem">
        <pc:chgData name="PETER MONIC DEFERIA GOH" userId="a901e78b-5138-4e65-88e8-f6855e37823d" providerId="ADAL" clId="{45AC21F2-78C0-460E-87E3-7183AB3D520D}" dt="2020-07-08T09:38:52.133" v="325" actId="47"/>
        <pc:sldMkLst>
          <pc:docMk/>
          <pc:sldMk cId="2954546546" sldId="259"/>
        </pc:sldMkLst>
        <pc:spChg chg="mod">
          <ac:chgData name="PETER MONIC DEFERIA GOH" userId="a901e78b-5138-4e65-88e8-f6855e37823d" providerId="ADAL" clId="{45AC21F2-78C0-460E-87E3-7183AB3D520D}" dt="2020-07-08T09:38:35.888" v="318" actId="26606"/>
          <ac:spMkLst>
            <pc:docMk/>
            <pc:sldMk cId="2954546546" sldId="259"/>
            <ac:spMk id="2" creationId="{B8838F81-1677-4589-8094-AA8D16D13692}"/>
          </ac:spMkLst>
        </pc:spChg>
        <pc:spChg chg="mod">
          <ac:chgData name="PETER MONIC DEFERIA GOH" userId="a901e78b-5138-4e65-88e8-f6855e37823d" providerId="ADAL" clId="{45AC21F2-78C0-460E-87E3-7183AB3D520D}" dt="2020-07-08T09:38:45.943" v="320"/>
          <ac:spMkLst>
            <pc:docMk/>
            <pc:sldMk cId="2954546546" sldId="259"/>
            <ac:spMk id="3" creationId="{7293D57A-9BA4-4BA0-A976-BB36813E2001}"/>
          </ac:spMkLst>
        </pc:spChg>
        <pc:spChg chg="add del">
          <ac:chgData name="PETER MONIC DEFERIA GOH" userId="a901e78b-5138-4e65-88e8-f6855e37823d" providerId="ADAL" clId="{45AC21F2-78C0-460E-87E3-7183AB3D520D}" dt="2020-07-08T09:36:30.317" v="271" actId="26606"/>
          <ac:spMkLst>
            <pc:docMk/>
            <pc:sldMk cId="2954546546" sldId="259"/>
            <ac:spMk id="8" creationId="{F98ED85F-DCEE-4B50-802E-71A6E3E12B04}"/>
          </ac:spMkLst>
        </pc:spChg>
        <pc:spChg chg="add del">
          <ac:chgData name="PETER MONIC DEFERIA GOH" userId="a901e78b-5138-4e65-88e8-f6855e37823d" providerId="ADAL" clId="{45AC21F2-78C0-460E-87E3-7183AB3D520D}" dt="2020-07-08T09:36:30.305" v="270" actId="26606"/>
          <ac:spMkLst>
            <pc:docMk/>
            <pc:sldMk cId="2954546546" sldId="259"/>
            <ac:spMk id="12" creationId="{F98ED85F-DCEE-4B50-802E-71A6E3E12B04}"/>
          </ac:spMkLst>
        </pc:spChg>
        <pc:spChg chg="add del">
          <ac:chgData name="PETER MONIC DEFERIA GOH" userId="a901e78b-5138-4e65-88e8-f6855e37823d" providerId="ADAL" clId="{45AC21F2-78C0-460E-87E3-7183AB3D520D}" dt="2020-07-08T09:38:35.888" v="318" actId="26606"/>
          <ac:spMkLst>
            <pc:docMk/>
            <pc:sldMk cId="2954546546" sldId="259"/>
            <ac:spMk id="14" creationId="{F98ED85F-DCEE-4B50-802E-71A6E3E12B04}"/>
          </ac:spMkLst>
        </pc:spChg>
        <pc:spChg chg="del">
          <ac:chgData name="PETER MONIC DEFERIA GOH" userId="a901e78b-5138-4e65-88e8-f6855e37823d" providerId="ADAL" clId="{45AC21F2-78C0-460E-87E3-7183AB3D520D}" dt="2020-07-08T09:35:37.751" v="263"/>
          <ac:spMkLst>
            <pc:docMk/>
            <pc:sldMk cId="2954546546" sldId="259"/>
            <ac:spMk id="15" creationId="{F98ED85F-DCEE-4B50-802E-71A6E3E12B04}"/>
          </ac:spMkLst>
        </pc:spChg>
        <pc:spChg chg="add del">
          <ac:chgData name="PETER MONIC DEFERIA GOH" userId="a901e78b-5138-4e65-88e8-f6855e37823d" providerId="ADAL" clId="{45AC21F2-78C0-460E-87E3-7183AB3D520D}" dt="2020-07-08T09:38:31.299" v="306" actId="26606"/>
          <ac:spMkLst>
            <pc:docMk/>
            <pc:sldMk cId="2954546546" sldId="259"/>
            <ac:spMk id="21" creationId="{F98ED85F-DCEE-4B50-802E-71A6E3E12B04}"/>
          </ac:spMkLst>
        </pc:spChg>
        <pc:spChg chg="add del">
          <ac:chgData name="PETER MONIC DEFERIA GOH" userId="a901e78b-5138-4e65-88e8-f6855e37823d" providerId="ADAL" clId="{45AC21F2-78C0-460E-87E3-7183AB3D520D}" dt="2020-07-08T09:38:35.888" v="318" actId="26606"/>
          <ac:spMkLst>
            <pc:docMk/>
            <pc:sldMk cId="2954546546" sldId="259"/>
            <ac:spMk id="25" creationId="{F98ED85F-DCEE-4B50-802E-71A6E3E12B04}"/>
          </ac:spMkLst>
        </pc:spChg>
        <pc:cxnChg chg="add del">
          <ac:chgData name="PETER MONIC DEFERIA GOH" userId="a901e78b-5138-4e65-88e8-f6855e37823d" providerId="ADAL" clId="{45AC21F2-78C0-460E-87E3-7183AB3D520D}" dt="2020-07-08T09:36:30.317" v="271" actId="26606"/>
          <ac:cxnSpMkLst>
            <pc:docMk/>
            <pc:sldMk cId="2954546546" sldId="259"/>
            <ac:cxnSpMk id="10" creationId="{E8E35B83-1EC3-4F87-9D54-D863463351B9}"/>
          </ac:cxnSpMkLst>
        </pc:cxnChg>
        <pc:cxnChg chg="add del">
          <ac:chgData name="PETER MONIC DEFERIA GOH" userId="a901e78b-5138-4e65-88e8-f6855e37823d" providerId="ADAL" clId="{45AC21F2-78C0-460E-87E3-7183AB3D520D}" dt="2020-07-08T09:38:35.888" v="318" actId="26606"/>
          <ac:cxnSpMkLst>
            <pc:docMk/>
            <pc:sldMk cId="2954546546" sldId="259"/>
            <ac:cxnSpMk id="16" creationId="{E8E35B83-1EC3-4F87-9D54-D863463351B9}"/>
          </ac:cxnSpMkLst>
        </pc:cxnChg>
        <pc:cxnChg chg="del">
          <ac:chgData name="PETER MONIC DEFERIA GOH" userId="a901e78b-5138-4e65-88e8-f6855e37823d" providerId="ADAL" clId="{45AC21F2-78C0-460E-87E3-7183AB3D520D}" dt="2020-07-08T09:35:37.751" v="263"/>
          <ac:cxnSpMkLst>
            <pc:docMk/>
            <pc:sldMk cId="2954546546" sldId="259"/>
            <ac:cxnSpMk id="17" creationId="{E8E35B83-1EC3-4F87-9D54-D863463351B9}"/>
          </ac:cxnSpMkLst>
        </pc:cxnChg>
        <pc:cxnChg chg="add del">
          <ac:chgData name="PETER MONIC DEFERIA GOH" userId="a901e78b-5138-4e65-88e8-f6855e37823d" providerId="ADAL" clId="{45AC21F2-78C0-460E-87E3-7183AB3D520D}" dt="2020-07-08T09:38:31.299" v="306" actId="26606"/>
          <ac:cxnSpMkLst>
            <pc:docMk/>
            <pc:sldMk cId="2954546546" sldId="259"/>
            <ac:cxnSpMk id="23" creationId="{E8E35B83-1EC3-4F87-9D54-D863463351B9}"/>
          </ac:cxnSpMkLst>
        </pc:cxnChg>
      </pc:sldChg>
      <pc:sldChg chg="addSp delSp modSp add mod ord setBg delDesignElem">
        <pc:chgData name="PETER MONIC DEFERIA GOH" userId="a901e78b-5138-4e65-88e8-f6855e37823d" providerId="ADAL" clId="{45AC21F2-78C0-460E-87E3-7183AB3D520D}" dt="2020-07-08T09:52:43.961" v="707" actId="20577"/>
        <pc:sldMkLst>
          <pc:docMk/>
          <pc:sldMk cId="2500269149" sldId="260"/>
        </pc:sldMkLst>
        <pc:spChg chg="mod">
          <ac:chgData name="PETER MONIC DEFERIA GOH" userId="a901e78b-5138-4e65-88e8-f6855e37823d" providerId="ADAL" clId="{45AC21F2-78C0-460E-87E3-7183AB3D520D}" dt="2020-07-08T09:51:31.316" v="644" actId="20577"/>
          <ac:spMkLst>
            <pc:docMk/>
            <pc:sldMk cId="2500269149" sldId="260"/>
            <ac:spMk id="2" creationId="{B8838F81-1677-4589-8094-AA8D16D13692}"/>
          </ac:spMkLst>
        </pc:spChg>
        <pc:spChg chg="mod">
          <ac:chgData name="PETER MONIC DEFERIA GOH" userId="a901e78b-5138-4e65-88e8-f6855e37823d" providerId="ADAL" clId="{45AC21F2-78C0-460E-87E3-7183AB3D520D}" dt="2020-07-08T09:52:43.961" v="707" actId="20577"/>
          <ac:spMkLst>
            <pc:docMk/>
            <pc:sldMk cId="2500269149" sldId="260"/>
            <ac:spMk id="3" creationId="{7293D57A-9BA4-4BA0-A976-BB36813E2001}"/>
          </ac:spMkLst>
        </pc:spChg>
        <pc:spChg chg="add">
          <ac:chgData name="PETER MONIC DEFERIA GOH" userId="a901e78b-5138-4e65-88e8-f6855e37823d" providerId="ADAL" clId="{45AC21F2-78C0-460E-87E3-7183AB3D520D}" dt="2020-07-08T09:38:57.808" v="326" actId="26606"/>
          <ac:spMkLst>
            <pc:docMk/>
            <pc:sldMk cId="2500269149" sldId="260"/>
            <ac:spMk id="8" creationId="{F98ED85F-DCEE-4B50-802E-71A6E3E12B04}"/>
          </ac:spMkLst>
        </pc:spChg>
        <pc:spChg chg="del">
          <ac:chgData name="PETER MONIC DEFERIA GOH" userId="a901e78b-5138-4e65-88e8-f6855e37823d" providerId="ADAL" clId="{45AC21F2-78C0-460E-87E3-7183AB3D520D}" dt="2020-07-08T09:38:48.425" v="322"/>
          <ac:spMkLst>
            <pc:docMk/>
            <pc:sldMk cId="2500269149" sldId="260"/>
            <ac:spMk id="15" creationId="{F98ED85F-DCEE-4B50-802E-71A6E3E12B04}"/>
          </ac:spMkLst>
        </pc:spChg>
        <pc:cxnChg chg="add">
          <ac:chgData name="PETER MONIC DEFERIA GOH" userId="a901e78b-5138-4e65-88e8-f6855e37823d" providerId="ADAL" clId="{45AC21F2-78C0-460E-87E3-7183AB3D520D}" dt="2020-07-08T09:38:57.808" v="326" actId="26606"/>
          <ac:cxnSpMkLst>
            <pc:docMk/>
            <pc:sldMk cId="2500269149" sldId="260"/>
            <ac:cxnSpMk id="10" creationId="{E8E35B83-1EC3-4F87-9D54-D863463351B9}"/>
          </ac:cxnSpMkLst>
        </pc:cxnChg>
        <pc:cxnChg chg="del">
          <ac:chgData name="PETER MONIC DEFERIA GOH" userId="a901e78b-5138-4e65-88e8-f6855e37823d" providerId="ADAL" clId="{45AC21F2-78C0-460E-87E3-7183AB3D520D}" dt="2020-07-08T09:38:48.425" v="322"/>
          <ac:cxnSpMkLst>
            <pc:docMk/>
            <pc:sldMk cId="2500269149" sldId="260"/>
            <ac:cxnSpMk id="17" creationId="{E8E35B83-1EC3-4F87-9D54-D863463351B9}"/>
          </ac:cxnSpMkLst>
        </pc:cxnChg>
      </pc:sldChg>
      <pc:sldChg chg="add del">
        <pc:chgData name="PETER MONIC DEFERIA GOH" userId="a901e78b-5138-4e65-88e8-f6855e37823d" providerId="ADAL" clId="{45AC21F2-78C0-460E-87E3-7183AB3D520D}" dt="2020-07-08T09:51:21.315" v="632" actId="47"/>
        <pc:sldMkLst>
          <pc:docMk/>
          <pc:sldMk cId="1587833737" sldId="261"/>
        </pc:sldMkLst>
      </pc:sldChg>
      <pc:sldChg chg="add">
        <pc:chgData name="PETER MONIC DEFERIA GOH" userId="a901e78b-5138-4e65-88e8-f6855e37823d" providerId="ADAL" clId="{45AC21F2-78C0-460E-87E3-7183AB3D520D}" dt="2020-07-08T09:51:19.662" v="631"/>
        <pc:sldMkLst>
          <pc:docMk/>
          <pc:sldMk cId="1977397066" sldId="262"/>
        </pc:sldMkLst>
      </pc:sldChg>
      <pc:sldChg chg="addSp delSp modSp mod">
        <pc:chgData name="PETER MONIC DEFERIA GOH" userId="a901e78b-5138-4e65-88e8-f6855e37823d" providerId="ADAL" clId="{45AC21F2-78C0-460E-87E3-7183AB3D520D}" dt="2020-07-08T09:59:24.227" v="729" actId="1076"/>
        <pc:sldMkLst>
          <pc:docMk/>
          <pc:sldMk cId="3505943896" sldId="263"/>
        </pc:sldMkLst>
        <pc:spChg chg="mod">
          <ac:chgData name="PETER MONIC DEFERIA GOH" userId="a901e78b-5138-4e65-88e8-f6855e37823d" providerId="ADAL" clId="{45AC21F2-78C0-460E-87E3-7183AB3D520D}" dt="2020-07-08T09:59:24.227" v="729" actId="1076"/>
          <ac:spMkLst>
            <pc:docMk/>
            <pc:sldMk cId="3505943896" sldId="263"/>
            <ac:spMk id="3" creationId="{7293D57A-9BA4-4BA0-A976-BB36813E2001}"/>
          </ac:spMkLst>
        </pc:spChg>
        <pc:spChg chg="del">
          <ac:chgData name="PETER MONIC DEFERIA GOH" userId="a901e78b-5138-4e65-88e8-f6855e37823d" providerId="ADAL" clId="{45AC21F2-78C0-460E-87E3-7183AB3D520D}" dt="2020-07-08T09:58:53.160" v="710" actId="478"/>
          <ac:spMkLst>
            <pc:docMk/>
            <pc:sldMk cId="3505943896" sldId="263"/>
            <ac:spMk id="5" creationId="{A3BFA84B-B622-4F1C-BF70-AE3EB0E1C221}"/>
          </ac:spMkLst>
        </pc:spChg>
        <pc:spChg chg="del">
          <ac:chgData name="PETER MONIC DEFERIA GOH" userId="a901e78b-5138-4e65-88e8-f6855e37823d" providerId="ADAL" clId="{45AC21F2-78C0-460E-87E3-7183AB3D520D}" dt="2020-07-08T09:58:59.508" v="711" actId="26606"/>
          <ac:spMkLst>
            <pc:docMk/>
            <pc:sldMk cId="3505943896" sldId="263"/>
            <ac:spMk id="15" creationId="{F98ED85F-DCEE-4B50-802E-71A6E3E12B04}"/>
          </ac:spMkLst>
        </pc:spChg>
        <pc:spChg chg="add">
          <ac:chgData name="PETER MONIC DEFERIA GOH" userId="a901e78b-5138-4e65-88e8-f6855e37823d" providerId="ADAL" clId="{45AC21F2-78C0-460E-87E3-7183AB3D520D}" dt="2020-07-08T09:58:59.508" v="711" actId="26606"/>
          <ac:spMkLst>
            <pc:docMk/>
            <pc:sldMk cId="3505943896" sldId="263"/>
            <ac:spMk id="22" creationId="{F98ED85F-DCEE-4B50-802E-71A6E3E12B04}"/>
          </ac:spMkLst>
        </pc:spChg>
        <pc:cxnChg chg="del">
          <ac:chgData name="PETER MONIC DEFERIA GOH" userId="a901e78b-5138-4e65-88e8-f6855e37823d" providerId="ADAL" clId="{45AC21F2-78C0-460E-87E3-7183AB3D520D}" dt="2020-07-08T09:58:59.508" v="711" actId="26606"/>
          <ac:cxnSpMkLst>
            <pc:docMk/>
            <pc:sldMk cId="3505943896" sldId="263"/>
            <ac:cxnSpMk id="17" creationId="{E8E35B83-1EC3-4F87-9D54-D863463351B9}"/>
          </ac:cxnSpMkLst>
        </pc:cxnChg>
      </pc:sldChg>
      <pc:sldChg chg="modSp add mod">
        <pc:chgData name="PETER MONIC DEFERIA GOH" userId="a901e78b-5138-4e65-88e8-f6855e37823d" providerId="ADAL" clId="{45AC21F2-78C0-460E-87E3-7183AB3D520D}" dt="2020-07-08T10:00:43.567" v="743" actId="5793"/>
        <pc:sldMkLst>
          <pc:docMk/>
          <pc:sldMk cId="1822492972" sldId="264"/>
        </pc:sldMkLst>
        <pc:spChg chg="mod">
          <ac:chgData name="PETER MONIC DEFERIA GOH" userId="a901e78b-5138-4e65-88e8-f6855e37823d" providerId="ADAL" clId="{45AC21F2-78C0-460E-87E3-7183AB3D520D}" dt="2020-07-08T10:00:40.370" v="741" actId="20577"/>
          <ac:spMkLst>
            <pc:docMk/>
            <pc:sldMk cId="1822492972" sldId="264"/>
            <ac:spMk id="2" creationId="{B8838F81-1677-4589-8094-AA8D16D13692}"/>
          </ac:spMkLst>
        </pc:spChg>
        <pc:spChg chg="mod">
          <ac:chgData name="PETER MONIC DEFERIA GOH" userId="a901e78b-5138-4e65-88e8-f6855e37823d" providerId="ADAL" clId="{45AC21F2-78C0-460E-87E3-7183AB3D520D}" dt="2020-07-08T10:00:43.567" v="743" actId="5793"/>
          <ac:spMkLst>
            <pc:docMk/>
            <pc:sldMk cId="1822492972" sldId="264"/>
            <ac:spMk id="3" creationId="{7293D57A-9BA4-4BA0-A976-BB36813E2001}"/>
          </ac:spMkLst>
        </pc:spChg>
      </pc:sldChg>
    </pc:docChg>
  </pc:docChgLst>
  <pc:docChgLst>
    <pc:chgData name="WONG WEI JIE GORDAN" userId="S::1806194e@student.tp.edu.sg::b7e57672-6df3-458e-8be7-59e3feab1763" providerId="AD" clId="Web-{33644014-AAF4-4D80-B935-AFB70C73F304}"/>
    <pc:docChg chg="addSld modSld addMainMaster delMainMaster">
      <pc:chgData name="WONG WEI JIE GORDAN" userId="S::1806194e@student.tp.edu.sg::b7e57672-6df3-458e-8be7-59e3feab1763" providerId="AD" clId="Web-{33644014-AAF4-4D80-B935-AFB70C73F304}" dt="2020-06-30T13:40:22.721" v="96" actId="20577"/>
      <pc:docMkLst>
        <pc:docMk/>
      </pc:docMkLst>
      <pc:sldChg chg="addSp delSp modSp mod setBg modClrScheme setClrOvrMap delDesignElem chgLayout">
        <pc:chgData name="WONG WEI JIE GORDAN" userId="S::1806194e@student.tp.edu.sg::b7e57672-6df3-458e-8be7-59e3feab1763" providerId="AD" clId="Web-{33644014-AAF4-4D80-B935-AFB70C73F304}" dt="2020-06-30T13:38:01.595" v="58"/>
        <pc:sldMkLst>
          <pc:docMk/>
          <pc:sldMk cId="2750326431" sldId="256"/>
        </pc:sldMkLst>
        <pc:spChg chg="mod ord">
          <ac:chgData name="WONG WEI JIE GORDAN" userId="S::1806194e@student.tp.edu.sg::b7e57672-6df3-458e-8be7-59e3feab1763" providerId="AD" clId="Web-{33644014-AAF4-4D80-B935-AFB70C73F304}" dt="2020-06-30T13:38:01.595" v="58"/>
          <ac:spMkLst>
            <pc:docMk/>
            <pc:sldMk cId="2750326431" sldId="256"/>
            <ac:spMk id="2" creationId="{D58F9232-B350-4327-A234-E4B75A21ABB6}"/>
          </ac:spMkLst>
        </pc:spChg>
        <pc:spChg chg="mod ord">
          <ac:chgData name="WONG WEI JIE GORDAN" userId="S::1806194e@student.tp.edu.sg::b7e57672-6df3-458e-8be7-59e3feab1763" providerId="AD" clId="Web-{33644014-AAF4-4D80-B935-AFB70C73F304}" dt="2020-06-30T13:38:01.595" v="58"/>
          <ac:spMkLst>
            <pc:docMk/>
            <pc:sldMk cId="2750326431" sldId="256"/>
            <ac:spMk id="3" creationId="{4D7BDE32-FC83-4F74-AD05-BCC2AE202A22}"/>
          </ac:spMkLst>
        </pc:spChg>
        <pc:spChg chg="add del">
          <ac:chgData name="WONG WEI JIE GORDAN" userId="S::1806194e@student.tp.edu.sg::b7e57672-6df3-458e-8be7-59e3feab1763" providerId="AD" clId="Web-{33644014-AAF4-4D80-B935-AFB70C73F304}" dt="2020-06-30T13:37:07.954" v="48"/>
          <ac:spMkLst>
            <pc:docMk/>
            <pc:sldMk cId="2750326431" sldId="256"/>
            <ac:spMk id="6" creationId="{77D4E339-1FDC-4F64-BACC-DA1625A5A305}"/>
          </ac:spMkLst>
        </pc:spChg>
        <pc:spChg chg="add del">
          <ac:chgData name="WONG WEI JIE GORDAN" userId="S::1806194e@student.tp.edu.sg::b7e57672-6df3-458e-8be7-59e3feab1763" providerId="AD" clId="Web-{33644014-AAF4-4D80-B935-AFB70C73F304}" dt="2020-06-30T13:37:14.517" v="50"/>
          <ac:spMkLst>
            <pc:docMk/>
            <pc:sldMk cId="2750326431" sldId="256"/>
            <ac:spMk id="8" creationId="{4D896123-1B32-4CB1-B2ED-E34BBC26B423}"/>
          </ac:spMkLst>
        </pc:spChg>
        <pc:spChg chg="add del">
          <ac:chgData name="WONG WEI JIE GORDAN" userId="S::1806194e@student.tp.edu.sg::b7e57672-6df3-458e-8be7-59e3feab1763" providerId="AD" clId="Web-{33644014-AAF4-4D80-B935-AFB70C73F304}" dt="2020-06-30T13:37:02.564" v="46"/>
          <ac:spMkLst>
            <pc:docMk/>
            <pc:sldMk cId="2750326431" sldId="256"/>
            <ac:spMk id="9" creationId="{007891EC-4501-44ED-A8C8-B11B6DB767AB}"/>
          </ac:spMkLst>
        </pc:spChg>
        <pc:spChg chg="add del">
          <ac:chgData name="WONG WEI JIE GORDAN" userId="S::1806194e@student.tp.edu.sg::b7e57672-6df3-458e-8be7-59e3feab1763" providerId="AD" clId="Web-{33644014-AAF4-4D80-B935-AFB70C73F304}" dt="2020-06-30T13:37:14.517" v="50"/>
          <ac:spMkLst>
            <pc:docMk/>
            <pc:sldMk cId="2750326431" sldId="256"/>
            <ac:spMk id="12" creationId="{019FDB4D-987D-4C87-A179-9D4616AB2455}"/>
          </ac:spMkLst>
        </pc:spChg>
        <pc:spChg chg="add del">
          <ac:chgData name="WONG WEI JIE GORDAN" userId="S::1806194e@student.tp.edu.sg::b7e57672-6df3-458e-8be7-59e3feab1763" providerId="AD" clId="Web-{33644014-AAF4-4D80-B935-AFB70C73F304}" dt="2020-06-30T13:38:01.595" v="58"/>
          <ac:spMkLst>
            <pc:docMk/>
            <pc:sldMk cId="2750326431" sldId="256"/>
            <ac:spMk id="15" creationId="{6F40FBDA-CEB1-40F0-9AB9-BD9C402D70FE}"/>
          </ac:spMkLst>
        </pc:spChg>
        <pc:spChg chg="add del">
          <ac:chgData name="WONG WEI JIE GORDAN" userId="S::1806194e@student.tp.edu.sg::b7e57672-6df3-458e-8be7-59e3feab1763" providerId="AD" clId="Web-{33644014-AAF4-4D80-B935-AFB70C73F304}" dt="2020-06-30T13:38:01.595" v="58"/>
          <ac:spMkLst>
            <pc:docMk/>
            <pc:sldMk cId="2750326431" sldId="256"/>
            <ac:spMk id="17" creationId="{0344D4FE-ABEF-4230-9E4E-AD5782FC78AC}"/>
          </ac:spMkLst>
        </pc:spChg>
        <pc:spChg chg="add del">
          <ac:chgData name="WONG WEI JIE GORDAN" userId="S::1806194e@student.tp.edu.sg::b7e57672-6df3-458e-8be7-59e3feab1763" providerId="AD" clId="Web-{33644014-AAF4-4D80-B935-AFB70C73F304}" dt="2020-06-30T13:38:01.595" v="58"/>
          <ac:spMkLst>
            <pc:docMk/>
            <pc:sldMk cId="2750326431" sldId="256"/>
            <ac:spMk id="19" creationId="{9325F979-D3F9-4926-81B7-7ACCB31A501B}"/>
          </ac:spMkLst>
        </pc:spChg>
        <pc:picChg chg="add del">
          <ac:chgData name="WONG WEI JIE GORDAN" userId="S::1806194e@student.tp.edu.sg::b7e57672-6df3-458e-8be7-59e3feab1763" providerId="AD" clId="Web-{33644014-AAF4-4D80-B935-AFB70C73F304}" dt="2020-06-30T13:37:02.564" v="46"/>
          <ac:picMkLst>
            <pc:docMk/>
            <pc:sldMk cId="2750326431" sldId="256"/>
            <ac:picMk id="4" creationId="{0579F936-506E-40B0-B19D-C7B473AB9888}"/>
          </ac:picMkLst>
        </pc:picChg>
        <pc:picChg chg="add del">
          <ac:chgData name="WONG WEI JIE GORDAN" userId="S::1806194e@student.tp.edu.sg::b7e57672-6df3-458e-8be7-59e3feab1763" providerId="AD" clId="Web-{33644014-AAF4-4D80-B935-AFB70C73F304}" dt="2020-06-30T13:37:07.954" v="48"/>
          <ac:picMkLst>
            <pc:docMk/>
            <pc:sldMk cId="2750326431" sldId="256"/>
            <ac:picMk id="5" creationId="{754E439A-B01D-437F-99C5-FA4BEB60597E}"/>
          </ac:picMkLst>
        </pc:picChg>
        <pc:picChg chg="add mod">
          <ac:chgData name="WONG WEI JIE GORDAN" userId="S::1806194e@student.tp.edu.sg::b7e57672-6df3-458e-8be7-59e3feab1763" providerId="AD" clId="Web-{33644014-AAF4-4D80-B935-AFB70C73F304}" dt="2020-06-30T13:37:42.986" v="56"/>
          <ac:picMkLst>
            <pc:docMk/>
            <pc:sldMk cId="2750326431" sldId="256"/>
            <ac:picMk id="10" creationId="{34679A46-AA10-47E4-A175-E374D0B8E2B4}"/>
          </ac:picMkLst>
        </pc:picChg>
        <pc:cxnChg chg="add del">
          <ac:chgData name="WONG WEI JIE GORDAN" userId="S::1806194e@student.tp.edu.sg::b7e57672-6df3-458e-8be7-59e3feab1763" providerId="AD" clId="Web-{33644014-AAF4-4D80-B935-AFB70C73F304}" dt="2020-06-30T13:37:07.954" v="48"/>
          <ac:cxnSpMkLst>
            <pc:docMk/>
            <pc:sldMk cId="2750326431" sldId="256"/>
            <ac:cxnSpMk id="7" creationId="{D28A9C89-B313-458F-9C85-515930A51A93}"/>
          </ac:cxnSpMkLst>
        </pc:cxnChg>
        <pc:cxnChg chg="add del">
          <ac:chgData name="WONG WEI JIE GORDAN" userId="S::1806194e@student.tp.edu.sg::b7e57672-6df3-458e-8be7-59e3feab1763" providerId="AD" clId="Web-{33644014-AAF4-4D80-B935-AFB70C73F304}" dt="2020-06-30T13:37:02.564" v="46"/>
          <ac:cxnSpMkLst>
            <pc:docMk/>
            <pc:sldMk cId="2750326431" sldId="256"/>
            <ac:cxnSpMk id="11" creationId="{34E5597F-CE67-4085-9548-E6A8036DA3BB}"/>
          </ac:cxnSpMkLst>
        </pc:cxnChg>
      </pc:sldChg>
      <pc:sldChg chg="addSp delSp modSp new mod setBg modClrScheme chgLayout">
        <pc:chgData name="WONG WEI JIE GORDAN" userId="S::1806194e@student.tp.edu.sg::b7e57672-6df3-458e-8be7-59e3feab1763" providerId="AD" clId="Web-{33644014-AAF4-4D80-B935-AFB70C73F304}" dt="2020-06-30T13:40:22.237" v="94" actId="20577"/>
        <pc:sldMkLst>
          <pc:docMk/>
          <pc:sldMk cId="761886899" sldId="257"/>
        </pc:sldMkLst>
        <pc:spChg chg="mod ord">
          <ac:chgData name="WONG WEI JIE GORDAN" userId="S::1806194e@student.tp.edu.sg::b7e57672-6df3-458e-8be7-59e3feab1763" providerId="AD" clId="Web-{33644014-AAF4-4D80-B935-AFB70C73F304}" dt="2020-06-30T13:39:27.362" v="86"/>
          <ac:spMkLst>
            <pc:docMk/>
            <pc:sldMk cId="761886899" sldId="257"/>
            <ac:spMk id="2" creationId="{F8B3619C-7D1C-48F1-B848-B412AF2986E1}"/>
          </ac:spMkLst>
        </pc:spChg>
        <pc:spChg chg="del mod ord">
          <ac:chgData name="WONG WEI JIE GORDAN" userId="S::1806194e@student.tp.edu.sg::b7e57672-6df3-458e-8be7-59e3feab1763" providerId="AD" clId="Web-{33644014-AAF4-4D80-B935-AFB70C73F304}" dt="2020-06-30T13:38:12.627" v="59"/>
          <ac:spMkLst>
            <pc:docMk/>
            <pc:sldMk cId="761886899" sldId="257"/>
            <ac:spMk id="3" creationId="{AF263760-771F-4927-843A-34CE213052F0}"/>
          </ac:spMkLst>
        </pc:spChg>
        <pc:spChg chg="add mod">
          <ac:chgData name="WONG WEI JIE GORDAN" userId="S::1806194e@student.tp.edu.sg::b7e57672-6df3-458e-8be7-59e3feab1763" providerId="AD" clId="Web-{33644014-AAF4-4D80-B935-AFB70C73F304}" dt="2020-06-30T13:40:22.237" v="94" actId="20577"/>
          <ac:spMkLst>
            <pc:docMk/>
            <pc:sldMk cId="761886899" sldId="257"/>
            <ac:spMk id="4" creationId="{20F92718-230F-44C7-8039-5AECFD3AFBEA}"/>
          </ac:spMkLst>
        </pc:spChg>
        <pc:spChg chg="add">
          <ac:chgData name="WONG WEI JIE GORDAN" userId="S::1806194e@student.tp.edu.sg::b7e57672-6df3-458e-8be7-59e3feab1763" providerId="AD" clId="Web-{33644014-AAF4-4D80-B935-AFB70C73F304}" dt="2020-06-30T13:38:12.627" v="59"/>
          <ac:spMkLst>
            <pc:docMk/>
            <pc:sldMk cId="761886899" sldId="257"/>
            <ac:spMk id="8" creationId="{23962611-DFD5-4092-AAFD-559E3DFCE2C9}"/>
          </ac:spMkLst>
        </pc:spChg>
        <pc:picChg chg="add">
          <ac:chgData name="WONG WEI JIE GORDAN" userId="S::1806194e@student.tp.edu.sg::b7e57672-6df3-458e-8be7-59e3feab1763" providerId="AD" clId="Web-{33644014-AAF4-4D80-B935-AFB70C73F304}" dt="2020-06-30T13:38:12.627" v="59"/>
          <ac:picMkLst>
            <pc:docMk/>
            <pc:sldMk cId="761886899" sldId="257"/>
            <ac:picMk id="10" creationId="{2270F1FA-0425-408F-9861-80BF5AFB276D}"/>
          </ac:picMkLst>
        </pc:picChg>
      </pc:sldChg>
      <pc:sldMasterChg chg="del delSldLayout">
        <pc:chgData name="WONG WEI JIE GORDAN" userId="S::1806194e@student.tp.edu.sg::b7e57672-6df3-458e-8be7-59e3feab1763" providerId="AD" clId="Web-{33644014-AAF4-4D80-B935-AFB70C73F304}" dt="2020-06-30T13:36:46.626" v="42"/>
        <pc:sldMasterMkLst>
          <pc:docMk/>
          <pc:sldMasterMk cId="1719789459" sldId="2147483648"/>
        </pc:sldMasterMkLst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140805944" sldId="2147483649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1078291006" sldId="2147483650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2720497405" sldId="2147483651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2472847082" sldId="2147483652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725828321" sldId="2147483653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2246628369" sldId="2147483654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1358031717" sldId="2147483655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182695723" sldId="2147483656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4116481004" sldId="2147483657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3879975801" sldId="2147483658"/>
          </pc:sldLayoutMkLst>
        </pc:sldLayoutChg>
        <pc:sldLayoutChg chg="del">
          <pc:chgData name="WONG WEI JIE GORDAN" userId="S::1806194e@student.tp.edu.sg::b7e57672-6df3-458e-8be7-59e3feab1763" providerId="AD" clId="Web-{33644014-AAF4-4D80-B935-AFB70C73F304}" dt="2020-06-30T13:36:46.626" v="42"/>
          <pc:sldLayoutMkLst>
            <pc:docMk/>
            <pc:sldMasterMk cId="1719789459" sldId="2147483648"/>
            <pc:sldLayoutMk cId="114964611" sldId="2147483659"/>
          </pc:sldLayoutMkLst>
        </pc:sldLayoutChg>
      </pc:sldMasterChg>
      <pc:sldMasterChg chg="add del addSldLayout delSldLayout modSldLayout">
        <pc:chgData name="WONG WEI JIE GORDAN" userId="S::1806194e@student.tp.edu.sg::b7e57672-6df3-458e-8be7-59e3feab1763" providerId="AD" clId="Web-{33644014-AAF4-4D80-B935-AFB70C73F304}" dt="2020-06-30T13:36:49.251" v="43"/>
        <pc:sldMasterMkLst>
          <pc:docMk/>
          <pc:sldMasterMk cId="3490863581" sldId="2147483660"/>
        </pc:sldMasterMkLst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2831315862" sldId="2147483661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2541980760" sldId="2147483662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1688539085" sldId="2147483663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3698543504" sldId="2147483664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342939326" sldId="214748366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3943550247" sldId="214748366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932966848" sldId="214748366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1409171273" sldId="214748366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509277872" sldId="214748366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357749838" sldId="214748367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49.251" v="43"/>
          <pc:sldLayoutMkLst>
            <pc:docMk/>
            <pc:sldMasterMk cId="3490863581" sldId="2147483660"/>
            <pc:sldLayoutMk cId="656508883" sldId="2147483671"/>
          </pc:sldLayoutMkLst>
        </pc:sldLayoutChg>
      </pc:sldMasterChg>
      <pc:sldMasterChg chg="add del addSldLayout delSldLayout modSldLayout">
        <pc:chgData name="WONG WEI JIE GORDAN" userId="S::1806194e@student.tp.edu.sg::b7e57672-6df3-458e-8be7-59e3feab1763" providerId="AD" clId="Web-{33644014-AAF4-4D80-B935-AFB70C73F304}" dt="2020-06-30T13:36:51.704" v="44"/>
        <pc:sldMasterMkLst>
          <pc:docMk/>
          <pc:sldMasterMk cId="263994962" sldId="2147483672"/>
        </pc:sldMasterMkLst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288991734" sldId="2147483673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450656533" sldId="2147483674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2912947477" sldId="214748367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894463537" sldId="214748367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655962915" sldId="214748367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125726642" sldId="214748367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2241787041" sldId="214748367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1352603753" sldId="214748368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3165856331" sldId="2147483681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2255152581" sldId="2147483682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6:51.704" v="44"/>
          <pc:sldLayoutMkLst>
            <pc:docMk/>
            <pc:sldMasterMk cId="263994962" sldId="2147483672"/>
            <pc:sldLayoutMk cId="2787552672" sldId="2147483683"/>
          </pc:sldLayoutMkLst>
        </pc:sldLayoutChg>
      </pc:sldMasterChg>
      <pc:sldMasterChg chg="add del addSldLayout delSldLayout modSldLayout">
        <pc:chgData name="WONG WEI JIE GORDAN" userId="S::1806194e@student.tp.edu.sg::b7e57672-6df3-458e-8be7-59e3feab1763" providerId="AD" clId="Web-{33644014-AAF4-4D80-B935-AFB70C73F304}" dt="2020-06-30T13:37:08.048" v="49"/>
        <pc:sldMasterMkLst>
          <pc:docMk/>
          <pc:sldMasterMk cId="3480479393" sldId="2147483684"/>
        </pc:sldMasterMkLst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2481028110" sldId="214748368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1301798096" sldId="214748368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2437377621" sldId="214748368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3726338251" sldId="214748368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1652086327" sldId="214748368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1405148981" sldId="214748369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4138065162" sldId="2147483691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2882945407" sldId="2147483692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1884978032" sldId="2147483693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1775136896" sldId="2147483694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599382596" sldId="214748369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2296117181" sldId="214748369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139178287" sldId="214748369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1110096986" sldId="214748369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416439270" sldId="214748369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123795232" sldId="214748370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08.048" v="49"/>
          <pc:sldLayoutMkLst>
            <pc:docMk/>
            <pc:sldMasterMk cId="3480479393" sldId="2147483684"/>
            <pc:sldLayoutMk cId="3867659959" sldId="2147483701"/>
          </pc:sldLayoutMkLst>
        </pc:sldLayoutChg>
      </pc:sldMasterChg>
      <pc:sldMasterChg chg="add del addSldLayout delSldLayout">
        <pc:chgData name="WONG WEI JIE GORDAN" userId="S::1806194e@student.tp.edu.sg::b7e57672-6df3-458e-8be7-59e3feab1763" providerId="AD" clId="Web-{33644014-AAF4-4D80-B935-AFB70C73F304}" dt="2020-06-30T13:37:02.564" v="46"/>
        <pc:sldMasterMkLst>
          <pc:docMk/>
          <pc:sldMasterMk cId="1091309619" sldId="2147483735"/>
        </pc:sldMasterMkLst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3053223798" sldId="2147483724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3795956700" sldId="2147483725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3296086441" sldId="2147483726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1912748065" sldId="2147483727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944395008" sldId="2147483728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1566060771" sldId="2147483729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2380170684" sldId="2147483730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378625525" sldId="2147483731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3444526431" sldId="2147483732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1488581519" sldId="2147483733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2.564" v="46"/>
          <pc:sldLayoutMkLst>
            <pc:docMk/>
            <pc:sldMasterMk cId="1091309619" sldId="2147483735"/>
            <pc:sldLayoutMk cId="2458817560" sldId="2147483734"/>
          </pc:sldLayoutMkLst>
        </pc:sldLayoutChg>
      </pc:sldMasterChg>
      <pc:sldMasterChg chg="add del addSldLayout delSldLayout">
        <pc:chgData name="WONG WEI JIE GORDAN" userId="S::1806194e@student.tp.edu.sg::b7e57672-6df3-458e-8be7-59e3feab1763" providerId="AD" clId="Web-{33644014-AAF4-4D80-B935-AFB70C73F304}" dt="2020-06-30T13:37:07.954" v="48"/>
        <pc:sldMasterMkLst>
          <pc:docMk/>
          <pc:sldMasterMk cId="4228636679" sldId="2147483748"/>
        </pc:sldMasterMkLst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3480268509" sldId="2147483737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2530236154" sldId="2147483738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2899468414" sldId="2147483739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1457569708" sldId="2147483740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1128938383" sldId="2147483741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3239599703" sldId="2147483742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1408698151" sldId="2147483743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3095706759" sldId="2147483744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1708789497" sldId="2147483745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2877383692" sldId="2147483746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07.954" v="48"/>
          <pc:sldLayoutMkLst>
            <pc:docMk/>
            <pc:sldMasterMk cId="4228636679" sldId="2147483748"/>
            <pc:sldLayoutMk cId="2477014207" sldId="2147483747"/>
          </pc:sldLayoutMkLst>
        </pc:sldLayoutChg>
      </pc:sldMasterChg>
      <pc:sldMasterChg chg="add del addSldLayout delSldLayout">
        <pc:chgData name="WONG WEI JIE GORDAN" userId="S::1806194e@student.tp.edu.sg::b7e57672-6df3-458e-8be7-59e3feab1763" providerId="AD" clId="Web-{33644014-AAF4-4D80-B935-AFB70C73F304}" dt="2020-06-30T13:37:14.517" v="50"/>
        <pc:sldMasterMkLst>
          <pc:docMk/>
          <pc:sldMasterMk cId="3333528144" sldId="2147483774"/>
        </pc:sldMasterMkLst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1570857857" sldId="2147483763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3773981932" sldId="2147483764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959735962" sldId="2147483765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888180468" sldId="2147483766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1772086957" sldId="2147483767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1966626191" sldId="2147483768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1958330658" sldId="2147483769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1066343622" sldId="2147483770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623581275" sldId="2147483771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788241954" sldId="2147483772"/>
          </pc:sldLayoutMkLst>
        </pc:sldLayoutChg>
        <pc:sldLayoutChg chg="add del">
          <pc:chgData name="WONG WEI JIE GORDAN" userId="S::1806194e@student.tp.edu.sg::b7e57672-6df3-458e-8be7-59e3feab1763" providerId="AD" clId="Web-{33644014-AAF4-4D80-B935-AFB70C73F304}" dt="2020-06-30T13:37:14.517" v="50"/>
          <pc:sldLayoutMkLst>
            <pc:docMk/>
            <pc:sldMasterMk cId="3333528144" sldId="2147483774"/>
            <pc:sldLayoutMk cId="804964872" sldId="2147483773"/>
          </pc:sldLayoutMkLst>
        </pc:sldLayoutChg>
      </pc:sldMasterChg>
      <pc:sldMasterChg chg="add del addSldLayout delSldLayout modSldLayout">
        <pc:chgData name="WONG WEI JIE GORDAN" userId="S::1806194e@student.tp.edu.sg::b7e57672-6df3-458e-8be7-59e3feab1763" providerId="AD" clId="Web-{33644014-AAF4-4D80-B935-AFB70C73F304}" dt="2020-06-30T13:37:20.658" v="51"/>
        <pc:sldMasterMkLst>
          <pc:docMk/>
          <pc:sldMasterMk cId="3299012207" sldId="2147483775"/>
        </pc:sldMasterMkLst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619021178" sldId="214748377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2040750957" sldId="214748377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3735112870" sldId="214748377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2062751356" sldId="214748377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3655617015" sldId="214748378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562537948" sldId="2147483781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3467424133" sldId="2147483782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1759317185" sldId="2147483783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3582829008" sldId="2147483784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545566373" sldId="214748378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2884749005" sldId="214748378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1814840094" sldId="214748378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2016811732" sldId="214748378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3729539888" sldId="214748378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2877480990" sldId="214748379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1183495971" sldId="2147483791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0.658" v="51"/>
          <pc:sldLayoutMkLst>
            <pc:docMk/>
            <pc:sldMasterMk cId="3299012207" sldId="2147483775"/>
            <pc:sldLayoutMk cId="1731913319" sldId="2147483792"/>
          </pc:sldLayoutMkLst>
        </pc:sldLayoutChg>
      </pc:sldMasterChg>
      <pc:sldMasterChg chg="add del addSldLayout delSldLayout modSldLayout">
        <pc:chgData name="WONG WEI JIE GORDAN" userId="S::1806194e@student.tp.edu.sg::b7e57672-6df3-458e-8be7-59e3feab1763" providerId="AD" clId="Web-{33644014-AAF4-4D80-B935-AFB70C73F304}" dt="2020-06-30T13:37:23.830" v="52"/>
        <pc:sldMasterMkLst>
          <pc:docMk/>
          <pc:sldMasterMk cId="474079213" sldId="2147483793"/>
        </pc:sldMasterMkLst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1733196465" sldId="2147483794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282164136" sldId="214748379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3190188181" sldId="214748379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1475110800" sldId="214748379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2940959552" sldId="214748379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2088164832" sldId="214748379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1349443371" sldId="214748380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76566699" sldId="2147483801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3065532419" sldId="2147483802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2725416863" sldId="2147483803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235740517" sldId="2147483804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633421356" sldId="214748380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3967978997" sldId="214748380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3432775639" sldId="214748380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1099822847" sldId="214748380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3593177596" sldId="214748380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3.830" v="52"/>
          <pc:sldLayoutMkLst>
            <pc:docMk/>
            <pc:sldMasterMk cId="474079213" sldId="2147483793"/>
            <pc:sldLayoutMk cId="2623184505" sldId="2147483810"/>
          </pc:sldLayoutMkLst>
        </pc:sldLayoutChg>
      </pc:sldMasterChg>
      <pc:sldMasterChg chg="add del addSldLayout delSldLayout modSldLayout">
        <pc:chgData name="WONG WEI JIE GORDAN" userId="S::1806194e@student.tp.edu.sg::b7e57672-6df3-458e-8be7-59e3feab1763" providerId="AD" clId="Web-{33644014-AAF4-4D80-B935-AFB70C73F304}" dt="2020-06-30T13:37:26.660" v="53"/>
        <pc:sldMasterMkLst>
          <pc:docMk/>
          <pc:sldMasterMk cId="531188471" sldId="2147483811"/>
        </pc:sldMasterMkLst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2988127725" sldId="2147483812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3305820379" sldId="2147483813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33927443" sldId="2147483814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3281680409" sldId="214748381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4280241361" sldId="214748381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3924985540" sldId="214748381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1167175368" sldId="214748381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4196091137" sldId="214748381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2214385258" sldId="214748382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2011329975" sldId="2147483821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6.660" v="53"/>
          <pc:sldLayoutMkLst>
            <pc:docMk/>
            <pc:sldMasterMk cId="531188471" sldId="2147483811"/>
            <pc:sldLayoutMk cId="98885531" sldId="2147483822"/>
          </pc:sldLayoutMkLst>
        </pc:sldLayoutChg>
      </pc:sldMasterChg>
      <pc:sldMasterChg chg="add del addSldLayout delSldLayout modSldLayout">
        <pc:chgData name="WONG WEI JIE GORDAN" userId="S::1806194e@student.tp.edu.sg::b7e57672-6df3-458e-8be7-59e3feab1763" providerId="AD" clId="Web-{33644014-AAF4-4D80-B935-AFB70C73F304}" dt="2020-06-30T13:37:29.095" v="54"/>
        <pc:sldMasterMkLst>
          <pc:docMk/>
          <pc:sldMasterMk cId="264510495" sldId="2147483823"/>
        </pc:sldMasterMkLst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19363270" sldId="2147483824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460235072" sldId="214748382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728322309" sldId="214748382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3817378986" sldId="214748382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489774623" sldId="214748382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3758069882" sldId="214748382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589353748" sldId="214748383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3148192204" sldId="2147483831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1421432335" sldId="2147483832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3369926088" sldId="2147483833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7:29.095" v="54"/>
          <pc:sldLayoutMkLst>
            <pc:docMk/>
            <pc:sldMasterMk cId="264510495" sldId="2147483823"/>
            <pc:sldLayoutMk cId="3619078074" sldId="2147483834"/>
          </pc:sldLayoutMkLst>
        </pc:sldLayoutChg>
      </pc:sldMasterChg>
      <pc:sldMasterChg chg="add del addSldLayout delSldLayout modSldLayout">
        <pc:chgData name="WONG WEI JIE GORDAN" userId="S::1806194e@student.tp.edu.sg::b7e57672-6df3-458e-8be7-59e3feab1763" providerId="AD" clId="Web-{33644014-AAF4-4D80-B935-AFB70C73F304}" dt="2020-06-30T13:38:01.595" v="58"/>
        <pc:sldMasterMkLst>
          <pc:docMk/>
          <pc:sldMasterMk cId="536364837" sldId="2147483835"/>
        </pc:sldMasterMkLst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2141689079" sldId="2147483836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2930319262" sldId="2147483837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1758876285" sldId="2147483838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2563542131" sldId="2147483839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3469619535" sldId="2147483840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244934005" sldId="2147483841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2185511737" sldId="2147483842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1262337702" sldId="2147483843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3286488019" sldId="2147483844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605011022" sldId="2147483845"/>
          </pc:sldLayoutMkLst>
        </pc:sldLayoutChg>
        <pc:sldLayoutChg chg="add del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536364837" sldId="2147483835"/>
            <pc:sldLayoutMk cId="1200318634" sldId="2147483846"/>
          </pc:sldLayoutMkLst>
        </pc:sldLayoutChg>
      </pc:sldMasterChg>
      <pc:sldMasterChg chg="add addSldLayout modSldLayout">
        <pc:chgData name="WONG WEI JIE GORDAN" userId="S::1806194e@student.tp.edu.sg::b7e57672-6df3-458e-8be7-59e3feab1763" providerId="AD" clId="Web-{33644014-AAF4-4D80-B935-AFB70C73F304}" dt="2020-06-30T13:38:01.595" v="58"/>
        <pc:sldMasterMkLst>
          <pc:docMk/>
          <pc:sldMasterMk cId="278516148" sldId="2147483847"/>
        </pc:sldMasterMkLst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544345712" sldId="2147483848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2561430074" sldId="2147483849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1057977320" sldId="2147483850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4256857738" sldId="2147483851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2459282563" sldId="2147483852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1798666765" sldId="2147483853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1521302001" sldId="2147483854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1005580746" sldId="2147483855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2356021443" sldId="2147483856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987219784" sldId="2147483857"/>
          </pc:sldLayoutMkLst>
        </pc:sldLayoutChg>
        <pc:sldLayoutChg chg="add mod replId">
          <pc:chgData name="WONG WEI JIE GORDAN" userId="S::1806194e@student.tp.edu.sg::b7e57672-6df3-458e-8be7-59e3feab1763" providerId="AD" clId="Web-{33644014-AAF4-4D80-B935-AFB70C73F304}" dt="2020-06-30T13:38:01.595" v="58"/>
          <pc:sldLayoutMkLst>
            <pc:docMk/>
            <pc:sldMasterMk cId="278516148" sldId="2147483847"/>
            <pc:sldLayoutMk cId="1459883497" sldId="2147483858"/>
          </pc:sldLayoutMkLst>
        </pc:sldLayoutChg>
      </pc:sldMasterChg>
    </pc:docChg>
  </pc:docChgLst>
  <pc:docChgLst>
    <pc:chgData name="MELVIN TEO" userId="S::1806699c@student.tp.edu.sg::e412d2e4-c312-4bb3-8a20-eb6cedf7bce3" providerId="AD" clId="Web-{CD932A54-6707-435F-9A06-2737B358EA3F}"/>
    <pc:docChg chg="addSld delSld modSld">
      <pc:chgData name="MELVIN TEO" userId="S::1806699c@student.tp.edu.sg::e412d2e4-c312-4bb3-8a20-eb6cedf7bce3" providerId="AD" clId="Web-{CD932A54-6707-435F-9A06-2737B358EA3F}" dt="2020-07-08T15:29:51.894" v="481" actId="20577"/>
      <pc:docMkLst>
        <pc:docMk/>
      </pc:docMkLst>
      <pc:sldChg chg="addSp delSp modSp mod setBg setClrOvrMap">
        <pc:chgData name="MELVIN TEO" userId="S::1806699c@student.tp.edu.sg::e412d2e4-c312-4bb3-8a20-eb6cedf7bce3" providerId="AD" clId="Web-{CD932A54-6707-435F-9A06-2737B358EA3F}" dt="2020-07-08T15:29:51.894" v="480" actId="20577"/>
        <pc:sldMkLst>
          <pc:docMk/>
          <pc:sldMk cId="2500269149" sldId="260"/>
        </pc:sldMkLst>
        <pc:spChg chg="mod">
          <ac:chgData name="MELVIN TEO" userId="S::1806699c@student.tp.edu.sg::e412d2e4-c312-4bb3-8a20-eb6cedf7bce3" providerId="AD" clId="Web-{CD932A54-6707-435F-9A06-2737B358EA3F}" dt="2020-07-08T15:29:51.894" v="480" actId="20577"/>
          <ac:spMkLst>
            <pc:docMk/>
            <pc:sldMk cId="2500269149" sldId="260"/>
            <ac:spMk id="2" creationId="{B8838F81-1677-4589-8094-AA8D16D13692}"/>
          </ac:spMkLst>
        </pc:spChg>
        <pc:spChg chg="mod">
          <ac:chgData name="MELVIN TEO" userId="S::1806699c@student.tp.edu.sg::e412d2e4-c312-4bb3-8a20-eb6cedf7bce3" providerId="AD" clId="Web-{CD932A54-6707-435F-9A06-2737B358EA3F}" dt="2020-07-08T15:29:32.034" v="469" actId="20577"/>
          <ac:spMkLst>
            <pc:docMk/>
            <pc:sldMk cId="2500269149" sldId="260"/>
            <ac:spMk id="3" creationId="{7293D57A-9BA4-4BA0-A976-BB36813E2001}"/>
          </ac:spMkLst>
        </pc:spChg>
        <pc:spChg chg="del">
          <ac:chgData name="MELVIN TEO" userId="S::1806699c@student.tp.edu.sg::e412d2e4-c312-4bb3-8a20-eb6cedf7bce3" providerId="AD" clId="Web-{CD932A54-6707-435F-9A06-2737B358EA3F}" dt="2020-07-08T15:22:56.086" v="410"/>
          <ac:spMkLst>
            <pc:docMk/>
            <pc:sldMk cId="2500269149" sldId="260"/>
            <ac:spMk id="8" creationId="{F98ED85F-DCEE-4B50-802E-71A6E3E12B04}"/>
          </ac:spMkLst>
        </pc:spChg>
        <pc:spChg chg="add">
          <ac:chgData name="MELVIN TEO" userId="S::1806699c@student.tp.edu.sg::e412d2e4-c312-4bb3-8a20-eb6cedf7bce3" providerId="AD" clId="Web-{CD932A54-6707-435F-9A06-2737B358EA3F}" dt="2020-07-08T15:22:56.086" v="410"/>
          <ac:spMkLst>
            <pc:docMk/>
            <pc:sldMk cId="2500269149" sldId="260"/>
            <ac:spMk id="12" creationId="{EBB6D9F6-3E47-45AD-8461-718A3C87E3E8}"/>
          </ac:spMkLst>
        </pc:spChg>
        <pc:spChg chg="add">
          <ac:chgData name="MELVIN TEO" userId="S::1806699c@student.tp.edu.sg::e412d2e4-c312-4bb3-8a20-eb6cedf7bce3" providerId="AD" clId="Web-{CD932A54-6707-435F-9A06-2737B358EA3F}" dt="2020-07-08T15:22:56.086" v="410"/>
          <ac:spMkLst>
            <pc:docMk/>
            <pc:sldMk cId="2500269149" sldId="260"/>
            <ac:spMk id="13" creationId="{A3B16A00-A549-4B07-B8C2-4B3A966D9E26}"/>
          </ac:spMkLst>
        </pc:spChg>
        <pc:spChg chg="add">
          <ac:chgData name="MELVIN TEO" userId="S::1806699c@student.tp.edu.sg::e412d2e4-c312-4bb3-8a20-eb6cedf7bce3" providerId="AD" clId="Web-{CD932A54-6707-435F-9A06-2737B358EA3F}" dt="2020-07-08T15:22:56.086" v="410"/>
          <ac:spMkLst>
            <pc:docMk/>
            <pc:sldMk cId="2500269149" sldId="260"/>
            <ac:spMk id="19" creationId="{33B86BAE-87B4-4192-ABB2-627FFC965AC7}"/>
          </ac:spMkLst>
        </pc:spChg>
        <pc:spChg chg="add">
          <ac:chgData name="MELVIN TEO" userId="S::1806699c@student.tp.edu.sg::e412d2e4-c312-4bb3-8a20-eb6cedf7bce3" providerId="AD" clId="Web-{CD932A54-6707-435F-9A06-2737B358EA3F}" dt="2020-07-08T15:22:56.086" v="410"/>
          <ac:spMkLst>
            <pc:docMk/>
            <pc:sldMk cId="2500269149" sldId="260"/>
            <ac:spMk id="21" creationId="{22BB4F03-4463-45CC-89A7-8E03412EDDBF}"/>
          </ac:spMkLst>
        </pc:spChg>
        <pc:spChg chg="add">
          <ac:chgData name="MELVIN TEO" userId="S::1806699c@student.tp.edu.sg::e412d2e4-c312-4bb3-8a20-eb6cedf7bce3" providerId="AD" clId="Web-{CD932A54-6707-435F-9A06-2737B358EA3F}" dt="2020-07-08T15:22:56.086" v="410"/>
          <ac:spMkLst>
            <pc:docMk/>
            <pc:sldMk cId="2500269149" sldId="260"/>
            <ac:spMk id="23" creationId="{80E1AEAE-1F52-4C29-925C-27738417E9F5}"/>
          </ac:spMkLst>
        </pc:spChg>
        <pc:picChg chg="add del mod">
          <ac:chgData name="MELVIN TEO" userId="S::1806699c@student.tp.edu.sg::e412d2e4-c312-4bb3-8a20-eb6cedf7bce3" providerId="AD" clId="Web-{CD932A54-6707-435F-9A06-2737B358EA3F}" dt="2020-07-08T15:22:00.957" v="405"/>
          <ac:picMkLst>
            <pc:docMk/>
            <pc:sldMk cId="2500269149" sldId="260"/>
            <ac:picMk id="4" creationId="{D6AFF533-FDE1-4D27-9E7B-F473D4F6C852}"/>
          </ac:picMkLst>
        </pc:picChg>
        <pc:picChg chg="add mod ord">
          <ac:chgData name="MELVIN TEO" userId="S::1806699c@student.tp.edu.sg::e412d2e4-c312-4bb3-8a20-eb6cedf7bce3" providerId="AD" clId="Web-{CD932A54-6707-435F-9A06-2737B358EA3F}" dt="2020-07-08T15:22:56.086" v="410"/>
          <ac:picMkLst>
            <pc:docMk/>
            <pc:sldMk cId="2500269149" sldId="260"/>
            <ac:picMk id="5" creationId="{35827CFE-0769-4D8A-BD13-22603438C5E9}"/>
          </ac:picMkLst>
        </pc:picChg>
        <pc:picChg chg="add mod ord">
          <ac:chgData name="MELVIN TEO" userId="S::1806699c@student.tp.edu.sg::e412d2e4-c312-4bb3-8a20-eb6cedf7bce3" providerId="AD" clId="Web-{CD932A54-6707-435F-9A06-2737B358EA3F}" dt="2020-07-08T15:22:56.086" v="410"/>
          <ac:picMkLst>
            <pc:docMk/>
            <pc:sldMk cId="2500269149" sldId="260"/>
            <ac:picMk id="6" creationId="{45F7EBF9-5DAC-4408-9D80-051A6BC9507D}"/>
          </ac:picMkLst>
        </pc:picChg>
        <pc:picChg chg="add mod">
          <ac:chgData name="MELVIN TEO" userId="S::1806699c@student.tp.edu.sg::e412d2e4-c312-4bb3-8a20-eb6cedf7bce3" providerId="AD" clId="Web-{CD932A54-6707-435F-9A06-2737B358EA3F}" dt="2020-07-08T15:22:56.086" v="410"/>
          <ac:picMkLst>
            <pc:docMk/>
            <pc:sldMk cId="2500269149" sldId="260"/>
            <ac:picMk id="7" creationId="{BC5FF25E-1472-43D5-B235-BD8686DBAFF0}"/>
          </ac:picMkLst>
        </pc:picChg>
        <pc:picChg chg="add mod">
          <ac:chgData name="MELVIN TEO" userId="S::1806699c@student.tp.edu.sg::e412d2e4-c312-4bb3-8a20-eb6cedf7bce3" providerId="AD" clId="Web-{CD932A54-6707-435F-9A06-2737B358EA3F}" dt="2020-07-08T15:22:56.086" v="410"/>
          <ac:picMkLst>
            <pc:docMk/>
            <pc:sldMk cId="2500269149" sldId="260"/>
            <ac:picMk id="9" creationId="{53B08938-9BBF-46EF-9590-521379D74BBE}"/>
          </ac:picMkLst>
        </pc:picChg>
        <pc:cxnChg chg="del">
          <ac:chgData name="MELVIN TEO" userId="S::1806699c@student.tp.edu.sg::e412d2e4-c312-4bb3-8a20-eb6cedf7bce3" providerId="AD" clId="Web-{CD932A54-6707-435F-9A06-2737B358EA3F}" dt="2020-07-08T15:22:56.086" v="410"/>
          <ac:cxnSpMkLst>
            <pc:docMk/>
            <pc:sldMk cId="2500269149" sldId="260"/>
            <ac:cxnSpMk id="10" creationId="{E8E35B83-1EC3-4F87-9D54-D863463351B9}"/>
          </ac:cxnSpMkLst>
        </pc:cxnChg>
      </pc:sldChg>
      <pc:sldChg chg="addSp delSp modSp new mod setBg setClrOvrMap">
        <pc:chgData name="MELVIN TEO" userId="S::1806699c@student.tp.edu.sg::e412d2e4-c312-4bb3-8a20-eb6cedf7bce3" providerId="AD" clId="Web-{CD932A54-6707-435F-9A06-2737B358EA3F}" dt="2020-07-08T15:10:05.005" v="286"/>
        <pc:sldMkLst>
          <pc:docMk/>
          <pc:sldMk cId="156273072" sldId="265"/>
        </pc:sldMkLst>
        <pc:spChg chg="mod">
          <ac:chgData name="MELVIN TEO" userId="S::1806699c@student.tp.edu.sg::e412d2e4-c312-4bb3-8a20-eb6cedf7bce3" providerId="AD" clId="Web-{CD932A54-6707-435F-9A06-2737B358EA3F}" dt="2020-07-08T15:10:05.005" v="286"/>
          <ac:spMkLst>
            <pc:docMk/>
            <pc:sldMk cId="156273072" sldId="265"/>
            <ac:spMk id="2" creationId="{C8DF78BA-9630-4D71-A349-8849BC66F5BC}"/>
          </ac:spMkLst>
        </pc:spChg>
        <pc:spChg chg="mod">
          <ac:chgData name="MELVIN TEO" userId="S::1806699c@student.tp.edu.sg::e412d2e4-c312-4bb3-8a20-eb6cedf7bce3" providerId="AD" clId="Web-{CD932A54-6707-435F-9A06-2737B358EA3F}" dt="2020-07-08T15:10:05.005" v="286"/>
          <ac:spMkLst>
            <pc:docMk/>
            <pc:sldMk cId="156273072" sldId="265"/>
            <ac:spMk id="3" creationId="{B2FA9F98-5217-4900-BD2F-0DB88B55DC20}"/>
          </ac:spMkLst>
        </pc:spChg>
        <pc:spChg chg="add">
          <ac:chgData name="MELVIN TEO" userId="S::1806699c@student.tp.edu.sg::e412d2e4-c312-4bb3-8a20-eb6cedf7bce3" providerId="AD" clId="Web-{CD932A54-6707-435F-9A06-2737B358EA3F}" dt="2020-07-08T15:10:05.005" v="286"/>
          <ac:spMkLst>
            <pc:docMk/>
            <pc:sldMk cId="156273072" sldId="265"/>
            <ac:spMk id="14" creationId="{07977D39-626F-40D7-B00F-16E02602DD5A}"/>
          </ac:spMkLst>
        </pc:spChg>
        <pc:spChg chg="add">
          <ac:chgData name="MELVIN TEO" userId="S::1806699c@student.tp.edu.sg::e412d2e4-c312-4bb3-8a20-eb6cedf7bce3" providerId="AD" clId="Web-{CD932A54-6707-435F-9A06-2737B358EA3F}" dt="2020-07-08T15:10:05.005" v="286"/>
          <ac:spMkLst>
            <pc:docMk/>
            <pc:sldMk cId="156273072" sldId="265"/>
            <ac:spMk id="16" creationId="{B905CDE4-B751-4B3E-B625-6E59F8903414}"/>
          </ac:spMkLst>
        </pc:spChg>
        <pc:spChg chg="add">
          <ac:chgData name="MELVIN TEO" userId="S::1806699c@student.tp.edu.sg::e412d2e4-c312-4bb3-8a20-eb6cedf7bce3" providerId="AD" clId="Web-{CD932A54-6707-435F-9A06-2737B358EA3F}" dt="2020-07-08T15:10:05.005" v="286"/>
          <ac:spMkLst>
            <pc:docMk/>
            <pc:sldMk cId="156273072" sldId="265"/>
            <ac:spMk id="18" creationId="{08108C16-F4C0-44AA-999D-17BD39219B24}"/>
          </ac:spMkLst>
        </pc:spChg>
        <pc:spChg chg="add">
          <ac:chgData name="MELVIN TEO" userId="S::1806699c@student.tp.edu.sg::e412d2e4-c312-4bb3-8a20-eb6cedf7bce3" providerId="AD" clId="Web-{CD932A54-6707-435F-9A06-2737B358EA3F}" dt="2020-07-08T15:10:05.005" v="286"/>
          <ac:spMkLst>
            <pc:docMk/>
            <pc:sldMk cId="156273072" sldId="265"/>
            <ac:spMk id="20" creationId="{CDC29AC1-2821-4FCC-B597-88DAF39C36FE}"/>
          </ac:spMkLst>
        </pc:spChg>
        <pc:spChg chg="add">
          <ac:chgData name="MELVIN TEO" userId="S::1806699c@student.tp.edu.sg::e412d2e4-c312-4bb3-8a20-eb6cedf7bce3" providerId="AD" clId="Web-{CD932A54-6707-435F-9A06-2737B358EA3F}" dt="2020-07-08T15:10:05.005" v="286"/>
          <ac:spMkLst>
            <pc:docMk/>
            <pc:sldMk cId="156273072" sldId="265"/>
            <ac:spMk id="22" creationId="{C8F10CB3-3B5E-4C7A-98CF-B87454DDFA39}"/>
          </ac:spMkLst>
        </pc:spChg>
        <pc:picChg chg="add del mod">
          <ac:chgData name="MELVIN TEO" userId="S::1806699c@student.tp.edu.sg::e412d2e4-c312-4bb3-8a20-eb6cedf7bce3" providerId="AD" clId="Web-{CD932A54-6707-435F-9A06-2737B358EA3F}" dt="2020-07-08T15:08:32.874" v="266"/>
          <ac:picMkLst>
            <pc:docMk/>
            <pc:sldMk cId="156273072" sldId="265"/>
            <ac:picMk id="4" creationId="{1C153CB2-67B3-462F-9D73-3DE81210D4E2}"/>
          </ac:picMkLst>
        </pc:picChg>
        <pc:picChg chg="add mod">
          <ac:chgData name="MELVIN TEO" userId="S::1806699c@student.tp.edu.sg::e412d2e4-c312-4bb3-8a20-eb6cedf7bce3" providerId="AD" clId="Web-{CD932A54-6707-435F-9A06-2737B358EA3F}" dt="2020-07-08T15:10:05.005" v="286"/>
          <ac:picMkLst>
            <pc:docMk/>
            <pc:sldMk cId="156273072" sldId="265"/>
            <ac:picMk id="5" creationId="{3FFDB99F-7432-47C3-9919-81CFBB6A332D}"/>
          </ac:picMkLst>
        </pc:picChg>
        <pc:picChg chg="add mod ord">
          <ac:chgData name="MELVIN TEO" userId="S::1806699c@student.tp.edu.sg::e412d2e4-c312-4bb3-8a20-eb6cedf7bce3" providerId="AD" clId="Web-{CD932A54-6707-435F-9A06-2737B358EA3F}" dt="2020-07-08T15:10:05.005" v="286"/>
          <ac:picMkLst>
            <pc:docMk/>
            <pc:sldMk cId="156273072" sldId="265"/>
            <ac:picMk id="6" creationId="{8F382B1A-B732-4585-BC47-0512FC3A95F7}"/>
          </ac:picMkLst>
        </pc:picChg>
        <pc:picChg chg="add mod">
          <ac:chgData name="MELVIN TEO" userId="S::1806699c@student.tp.edu.sg::e412d2e4-c312-4bb3-8a20-eb6cedf7bce3" providerId="AD" clId="Web-{CD932A54-6707-435F-9A06-2737B358EA3F}" dt="2020-07-08T15:10:05.005" v="286"/>
          <ac:picMkLst>
            <pc:docMk/>
            <pc:sldMk cId="156273072" sldId="265"/>
            <ac:picMk id="7" creationId="{2F0AD835-BCB3-4CD9-B82C-2C224629BCA5}"/>
          </ac:picMkLst>
        </pc:picChg>
        <pc:picChg chg="add mod ord">
          <ac:chgData name="MELVIN TEO" userId="S::1806699c@student.tp.edu.sg::e412d2e4-c312-4bb3-8a20-eb6cedf7bce3" providerId="AD" clId="Web-{CD932A54-6707-435F-9A06-2737B358EA3F}" dt="2020-07-08T15:10:05.005" v="286"/>
          <ac:picMkLst>
            <pc:docMk/>
            <pc:sldMk cId="156273072" sldId="265"/>
            <ac:picMk id="8" creationId="{290CA928-CFC7-40D3-9C5D-6525F5E16508}"/>
          </ac:picMkLst>
        </pc:picChg>
        <pc:picChg chg="add mod">
          <ac:chgData name="MELVIN TEO" userId="S::1806699c@student.tp.edu.sg::e412d2e4-c312-4bb3-8a20-eb6cedf7bce3" providerId="AD" clId="Web-{CD932A54-6707-435F-9A06-2737B358EA3F}" dt="2020-07-08T15:10:05.005" v="286"/>
          <ac:picMkLst>
            <pc:docMk/>
            <pc:sldMk cId="156273072" sldId="265"/>
            <ac:picMk id="9" creationId="{2CE65D41-F66B-4188-9B8A-0A5A2719B097}"/>
          </ac:picMkLst>
        </pc:picChg>
      </pc:sldChg>
      <pc:sldChg chg="new del">
        <pc:chgData name="MELVIN TEO" userId="S::1806699c@student.tp.edu.sg::e412d2e4-c312-4bb3-8a20-eb6cedf7bce3" providerId="AD" clId="Web-{CD932A54-6707-435F-9A06-2737B358EA3F}" dt="2020-07-08T15:12:09.716" v="288"/>
        <pc:sldMkLst>
          <pc:docMk/>
          <pc:sldMk cId="80784783" sldId="266"/>
        </pc:sldMkLst>
      </pc:sldChg>
    </pc:docChg>
  </pc:docChgLst>
  <pc:docChgLst>
    <pc:chgData name="WONG WEI JIE GORDAN" userId="S::1806194e@student.tp.edu.sg::b7e57672-6df3-458e-8be7-59e3feab1763" providerId="AD" clId="Web-{00FD7405-51BF-4D18-A0D0-C1320536EC5F}"/>
    <pc:docChg chg="modSld">
      <pc:chgData name="WONG WEI JIE GORDAN" userId="S::1806194e@student.tp.edu.sg::b7e57672-6df3-458e-8be7-59e3feab1763" providerId="AD" clId="Web-{00FD7405-51BF-4D18-A0D0-C1320536EC5F}" dt="2020-07-09T05:26:30.789" v="11" actId="20577"/>
      <pc:docMkLst>
        <pc:docMk/>
      </pc:docMkLst>
      <pc:sldChg chg="modSp">
        <pc:chgData name="WONG WEI JIE GORDAN" userId="S::1806194e@student.tp.edu.sg::b7e57672-6df3-458e-8be7-59e3feab1763" providerId="AD" clId="Web-{00FD7405-51BF-4D18-A0D0-C1320536EC5F}" dt="2020-07-09T05:26:30.789" v="10" actId="20577"/>
        <pc:sldMkLst>
          <pc:docMk/>
          <pc:sldMk cId="2213014207" sldId="266"/>
        </pc:sldMkLst>
        <pc:spChg chg="mod">
          <ac:chgData name="WONG WEI JIE GORDAN" userId="S::1806194e@student.tp.edu.sg::b7e57672-6df3-458e-8be7-59e3feab1763" providerId="AD" clId="Web-{00FD7405-51BF-4D18-A0D0-C1320536EC5F}" dt="2020-07-09T05:26:28.195" v="6" actId="20577"/>
          <ac:spMkLst>
            <pc:docMk/>
            <pc:sldMk cId="2213014207" sldId="266"/>
            <ac:spMk id="7" creationId="{373DBB01-1260-4E44-8D8B-19A6482BB7B5}"/>
          </ac:spMkLst>
        </pc:spChg>
        <pc:spChg chg="mod">
          <ac:chgData name="WONG WEI JIE GORDAN" userId="S::1806194e@student.tp.edu.sg::b7e57672-6df3-458e-8be7-59e3feab1763" providerId="AD" clId="Web-{00FD7405-51BF-4D18-A0D0-C1320536EC5F}" dt="2020-07-09T05:26:30.789" v="10" actId="20577"/>
          <ac:spMkLst>
            <pc:docMk/>
            <pc:sldMk cId="2213014207" sldId="266"/>
            <ac:spMk id="14" creationId="{634E6C65-0B9A-4964-B603-3C4CF87D077F}"/>
          </ac:spMkLst>
        </pc:spChg>
        <pc:spChg chg="mod">
          <ac:chgData name="WONG WEI JIE GORDAN" userId="S::1806194e@student.tp.edu.sg::b7e57672-6df3-458e-8be7-59e3feab1763" providerId="AD" clId="Web-{00FD7405-51BF-4D18-A0D0-C1320536EC5F}" dt="2020-07-09T05:26:24.382" v="2" actId="20577"/>
          <ac:spMkLst>
            <pc:docMk/>
            <pc:sldMk cId="2213014207" sldId="266"/>
            <ac:spMk id="15" creationId="{E7549592-F64B-4A6C-AEA8-355020F00F64}"/>
          </ac:spMkLst>
        </pc:spChg>
      </pc:sldChg>
    </pc:docChg>
  </pc:docChgLst>
  <pc:docChgLst>
    <pc:chgData name="MELVIN TEO" userId="S::1806699c@student.tp.edu.sg::e412d2e4-c312-4bb3-8a20-eb6cedf7bce3" providerId="AD" clId="Web-{23A24BC3-2555-469C-A009-66976AB1AEAE}"/>
    <pc:docChg chg="addSld delSld modSld">
      <pc:chgData name="MELVIN TEO" userId="S::1806699c@student.tp.edu.sg::e412d2e4-c312-4bb3-8a20-eb6cedf7bce3" providerId="AD" clId="Web-{23A24BC3-2555-469C-A009-66976AB1AEAE}" dt="2020-07-09T05:13:21.062" v="789" actId="1076"/>
      <pc:docMkLst>
        <pc:docMk/>
      </pc:docMkLst>
      <pc:sldChg chg="del">
        <pc:chgData name="MELVIN TEO" userId="S::1806699c@student.tp.edu.sg::e412d2e4-c312-4bb3-8a20-eb6cedf7bce3" providerId="AD" clId="Web-{23A24BC3-2555-469C-A009-66976AB1AEAE}" dt="2020-07-09T02:55:18.957" v="1"/>
        <pc:sldMkLst>
          <pc:docMk/>
          <pc:sldMk cId="2500269149" sldId="260"/>
        </pc:sldMkLst>
      </pc:sldChg>
      <pc:sldChg chg="del">
        <pc:chgData name="MELVIN TEO" userId="S::1806699c@student.tp.edu.sg::e412d2e4-c312-4bb3-8a20-eb6cedf7bce3" providerId="AD" clId="Web-{23A24BC3-2555-469C-A009-66976AB1AEAE}" dt="2020-07-09T02:55:18.113" v="0"/>
        <pc:sldMkLst>
          <pc:docMk/>
          <pc:sldMk cId="156273072" sldId="265"/>
        </pc:sldMkLst>
      </pc:sldChg>
      <pc:sldChg chg="addSp delSp modSp new mod setBg">
        <pc:chgData name="MELVIN TEO" userId="S::1806699c@student.tp.edu.sg::e412d2e4-c312-4bb3-8a20-eb6cedf7bce3" providerId="AD" clId="Web-{23A24BC3-2555-469C-A009-66976AB1AEAE}" dt="2020-07-09T05:03:39.151" v="517" actId="20577"/>
        <pc:sldMkLst>
          <pc:docMk/>
          <pc:sldMk cId="2884625368" sldId="267"/>
        </pc:sldMkLst>
        <pc:spChg chg="mod ord">
          <ac:chgData name="MELVIN TEO" userId="S::1806699c@student.tp.edu.sg::e412d2e4-c312-4bb3-8a20-eb6cedf7bce3" providerId="AD" clId="Web-{23A24BC3-2555-469C-A009-66976AB1AEAE}" dt="2020-07-09T05:03:39.151" v="517" actId="20577"/>
          <ac:spMkLst>
            <pc:docMk/>
            <pc:sldMk cId="2884625368" sldId="267"/>
            <ac:spMk id="2" creationId="{DB0B257A-AA6B-420C-9244-2B2A77C65C74}"/>
          </ac:spMkLst>
        </pc:spChg>
        <pc:spChg chg="del">
          <ac:chgData name="MELVIN TEO" userId="S::1806699c@student.tp.edu.sg::e412d2e4-c312-4bb3-8a20-eb6cedf7bce3" providerId="AD" clId="Web-{23A24BC3-2555-469C-A009-66976AB1AEAE}" dt="2020-07-09T04:46:23.641" v="44"/>
          <ac:spMkLst>
            <pc:docMk/>
            <pc:sldMk cId="2884625368" sldId="267"/>
            <ac:spMk id="3" creationId="{1A519FBC-0715-4CC2-8045-F9F673A6DF0B}"/>
          </ac:spMkLst>
        </pc:spChg>
        <pc:spChg chg="add">
          <ac:chgData name="MELVIN TEO" userId="S::1806699c@student.tp.edu.sg::e412d2e4-c312-4bb3-8a20-eb6cedf7bce3" providerId="AD" clId="Web-{23A24BC3-2555-469C-A009-66976AB1AEAE}" dt="2020-07-09T04:54:55.208" v="145"/>
          <ac:spMkLst>
            <pc:docMk/>
            <pc:sldMk cId="2884625368" sldId="267"/>
            <ac:spMk id="9" creationId="{440E7C87-2978-411D-B15E-0F45268A6D2A}"/>
          </ac:spMkLst>
        </pc:spChg>
        <pc:spChg chg="add del">
          <ac:chgData name="MELVIN TEO" userId="S::1806699c@student.tp.edu.sg::e412d2e4-c312-4bb3-8a20-eb6cedf7bce3" providerId="AD" clId="Web-{23A24BC3-2555-469C-A009-66976AB1AEAE}" dt="2020-07-09T04:49:39.330" v="58"/>
          <ac:spMkLst>
            <pc:docMk/>
            <pc:sldMk cId="2884625368" sldId="267"/>
            <ac:spMk id="10" creationId="{891401DC-7AF6-42FA-BE31-CF773B6C8B2E}"/>
          </ac:spMkLst>
        </pc:spChg>
        <pc:spChg chg="add del">
          <ac:chgData name="MELVIN TEO" userId="S::1806699c@student.tp.edu.sg::e412d2e4-c312-4bb3-8a20-eb6cedf7bce3" providerId="AD" clId="Web-{23A24BC3-2555-469C-A009-66976AB1AEAE}" dt="2020-07-09T04:49:39.330" v="58"/>
          <ac:spMkLst>
            <pc:docMk/>
            <pc:sldMk cId="2884625368" sldId="267"/>
            <ac:spMk id="11" creationId="{2B7203F0-D9CB-4774-B9D4-B3AB625DFBAD}"/>
          </ac:spMkLst>
        </pc:spChg>
        <pc:spChg chg="add del">
          <ac:chgData name="MELVIN TEO" userId="S::1806699c@student.tp.edu.sg::e412d2e4-c312-4bb3-8a20-eb6cedf7bce3" providerId="AD" clId="Web-{23A24BC3-2555-469C-A009-66976AB1AEAE}" dt="2020-07-09T04:49:39.330" v="58"/>
          <ac:spMkLst>
            <pc:docMk/>
            <pc:sldMk cId="2884625368" sldId="267"/>
            <ac:spMk id="12" creationId="{E0A2C0FE-9FC7-44AB-ACEC-9C4FD8A47F17}"/>
          </ac:spMkLst>
        </pc:spChg>
        <pc:spChg chg="add del">
          <ac:chgData name="MELVIN TEO" userId="S::1806699c@student.tp.edu.sg::e412d2e4-c312-4bb3-8a20-eb6cedf7bce3" providerId="AD" clId="Web-{23A24BC3-2555-469C-A009-66976AB1AEAE}" dt="2020-07-09T04:49:37.002" v="56"/>
          <ac:spMkLst>
            <pc:docMk/>
            <pc:sldMk cId="2884625368" sldId="267"/>
            <ac:spMk id="13" creationId="{A5A17FC0-D416-4C8B-A9E6-5924D352B986}"/>
          </ac:spMkLst>
        </pc:spChg>
        <pc:spChg chg="add del">
          <ac:chgData name="MELVIN TEO" userId="S::1806699c@student.tp.edu.sg::e412d2e4-c312-4bb3-8a20-eb6cedf7bce3" providerId="AD" clId="Web-{23A24BC3-2555-469C-A009-66976AB1AEAE}" dt="2020-07-09T04:49:41.502" v="60"/>
          <ac:spMkLst>
            <pc:docMk/>
            <pc:sldMk cId="2884625368" sldId="267"/>
            <ac:spMk id="20" creationId="{928F64C6-FE22-4FC1-A763-DFCC514811BD}"/>
          </ac:spMkLst>
        </pc:spChg>
        <pc:spChg chg="add del">
          <ac:chgData name="MELVIN TEO" userId="S::1806699c@student.tp.edu.sg::e412d2e4-c312-4bb3-8a20-eb6cedf7bce3" providerId="AD" clId="Web-{23A24BC3-2555-469C-A009-66976AB1AEAE}" dt="2020-07-09T04:50:06.253" v="62"/>
          <ac:spMkLst>
            <pc:docMk/>
            <pc:sldMk cId="2884625368" sldId="267"/>
            <ac:spMk id="24" creationId="{42A5316D-ED2F-4F89-B4B4-8D9240B1A348}"/>
          </ac:spMkLst>
        </pc:spChg>
        <pc:spChg chg="add">
          <ac:chgData name="MELVIN TEO" userId="S::1806699c@student.tp.edu.sg::e412d2e4-c312-4bb3-8a20-eb6cedf7bce3" providerId="AD" clId="Web-{23A24BC3-2555-469C-A009-66976AB1AEAE}" dt="2020-07-09T04:50:06.268" v="63"/>
          <ac:spMkLst>
            <pc:docMk/>
            <pc:sldMk cId="2884625368" sldId="267"/>
            <ac:spMk id="26" creationId="{5CB593EA-2F98-479F-B4C4-F366571FA64D}"/>
          </ac:spMkLst>
        </pc:spChg>
        <pc:spChg chg="add">
          <ac:chgData name="MELVIN TEO" userId="S::1806699c@student.tp.edu.sg::e412d2e4-c312-4bb3-8a20-eb6cedf7bce3" providerId="AD" clId="Web-{23A24BC3-2555-469C-A009-66976AB1AEAE}" dt="2020-07-09T04:50:06.268" v="63"/>
          <ac:spMkLst>
            <pc:docMk/>
            <pc:sldMk cId="2884625368" sldId="267"/>
            <ac:spMk id="27" creationId="{39BEB6D0-9E4E-4221-93D1-74ABECEE9EFC}"/>
          </ac:spMkLst>
        </pc:spChg>
        <pc:spChg chg="add del">
          <ac:chgData name="MELVIN TEO" userId="S::1806699c@student.tp.edu.sg::e412d2e4-c312-4bb3-8a20-eb6cedf7bce3" providerId="AD" clId="Web-{23A24BC3-2555-469C-A009-66976AB1AEAE}" dt="2020-07-09T04:54:43.177" v="144"/>
          <ac:spMkLst>
            <pc:docMk/>
            <pc:sldMk cId="2884625368" sldId="267"/>
            <ac:spMk id="28" creationId="{359AAEF2-CF27-42E8-ACEE-A16FF2C1858F}"/>
          </ac:spMkLst>
        </pc:spChg>
        <pc:spChg chg="add mod">
          <ac:chgData name="MELVIN TEO" userId="S::1806699c@student.tp.edu.sg::e412d2e4-c312-4bb3-8a20-eb6cedf7bce3" providerId="AD" clId="Web-{23A24BC3-2555-469C-A009-66976AB1AEAE}" dt="2020-07-09T04:56:39.725" v="212" actId="1076"/>
          <ac:spMkLst>
            <pc:docMk/>
            <pc:sldMk cId="2884625368" sldId="267"/>
            <ac:spMk id="29" creationId="{794E32C9-0CB8-444F-B56E-2B6B4910261B}"/>
          </ac:spMkLst>
        </pc:spChg>
        <pc:spChg chg="add del mod">
          <ac:chgData name="MELVIN TEO" userId="S::1806699c@student.tp.edu.sg::e412d2e4-c312-4bb3-8a20-eb6cedf7bce3" providerId="AD" clId="Web-{23A24BC3-2555-469C-A009-66976AB1AEAE}" dt="2020-07-09T04:57:48.194" v="299"/>
          <ac:spMkLst>
            <pc:docMk/>
            <pc:sldMk cId="2884625368" sldId="267"/>
            <ac:spMk id="30" creationId="{8430E9D3-DA39-4421-9335-1313E67F6D46}"/>
          </ac:spMkLst>
        </pc:spChg>
        <pc:spChg chg="add mod">
          <ac:chgData name="MELVIN TEO" userId="S::1806699c@student.tp.edu.sg::e412d2e4-c312-4bb3-8a20-eb6cedf7bce3" providerId="AD" clId="Web-{23A24BC3-2555-469C-A009-66976AB1AEAE}" dt="2020-07-09T04:57:45.272" v="298" actId="1076"/>
          <ac:spMkLst>
            <pc:docMk/>
            <pc:sldMk cId="2884625368" sldId="267"/>
            <ac:spMk id="31" creationId="{CD8A9F74-6870-4232-BDBA-35ED4755969D}"/>
          </ac:spMkLst>
        </pc:spChg>
        <pc:spChg chg="add mod">
          <ac:chgData name="MELVIN TEO" userId="S::1806699c@student.tp.edu.sg::e412d2e4-c312-4bb3-8a20-eb6cedf7bce3" providerId="AD" clId="Web-{23A24BC3-2555-469C-A009-66976AB1AEAE}" dt="2020-07-09T04:58:11.835" v="319" actId="1076"/>
          <ac:spMkLst>
            <pc:docMk/>
            <pc:sldMk cId="2884625368" sldId="267"/>
            <ac:spMk id="32" creationId="{EC85D3F4-04AF-4CAF-8005-F1190A72E9F3}"/>
          </ac:spMkLst>
        </pc:spChg>
        <pc:spChg chg="add mod">
          <ac:chgData name="MELVIN TEO" userId="S::1806699c@student.tp.edu.sg::e412d2e4-c312-4bb3-8a20-eb6cedf7bce3" providerId="AD" clId="Web-{23A24BC3-2555-469C-A009-66976AB1AEAE}" dt="2020-07-09T04:59:48.570" v="365" actId="1076"/>
          <ac:spMkLst>
            <pc:docMk/>
            <pc:sldMk cId="2884625368" sldId="267"/>
            <ac:spMk id="33" creationId="{E4CA135F-A517-41C3-BD4B-8904D984D4B5}"/>
          </ac:spMkLst>
        </pc:spChg>
        <pc:spChg chg="add mod">
          <ac:chgData name="MELVIN TEO" userId="S::1806699c@student.tp.edu.sg::e412d2e4-c312-4bb3-8a20-eb6cedf7bce3" providerId="AD" clId="Web-{23A24BC3-2555-469C-A009-66976AB1AEAE}" dt="2020-07-09T05:00:45.665" v="398" actId="1076"/>
          <ac:spMkLst>
            <pc:docMk/>
            <pc:sldMk cId="2884625368" sldId="267"/>
            <ac:spMk id="34" creationId="{0B4FCA7C-6166-479D-A8F3-74A70997671C}"/>
          </ac:spMkLst>
        </pc:spChg>
        <pc:picChg chg="add mod ord">
          <ac:chgData name="MELVIN TEO" userId="S::1806699c@student.tp.edu.sg::e412d2e4-c312-4bb3-8a20-eb6cedf7bce3" providerId="AD" clId="Web-{23A24BC3-2555-469C-A009-66976AB1AEAE}" dt="2020-07-09T05:01:58.540" v="399" actId="14100"/>
          <ac:picMkLst>
            <pc:docMk/>
            <pc:sldMk cId="2884625368" sldId="267"/>
            <ac:picMk id="4" creationId="{73CC753D-6850-49BB-BA7C-07BB453A7E9B}"/>
          </ac:picMkLst>
        </pc:picChg>
        <pc:picChg chg="add mod ord">
          <ac:chgData name="MELVIN TEO" userId="S::1806699c@student.tp.edu.sg::e412d2e4-c312-4bb3-8a20-eb6cedf7bce3" providerId="AD" clId="Web-{23A24BC3-2555-469C-A009-66976AB1AEAE}" dt="2020-07-09T04:54:18.458" v="140" actId="1076"/>
          <ac:picMkLst>
            <pc:docMk/>
            <pc:sldMk cId="2884625368" sldId="267"/>
            <ac:picMk id="5" creationId="{E6D62C6D-54AB-4EC2-9F54-38E16A5CF550}"/>
          </ac:picMkLst>
        </pc:picChg>
        <pc:picChg chg="add mod ord">
          <ac:chgData name="MELVIN TEO" userId="S::1806699c@student.tp.edu.sg::e412d2e4-c312-4bb3-8a20-eb6cedf7bce3" providerId="AD" clId="Web-{23A24BC3-2555-469C-A009-66976AB1AEAE}" dt="2020-07-09T04:54:20.724" v="141" actId="1076"/>
          <ac:picMkLst>
            <pc:docMk/>
            <pc:sldMk cId="2884625368" sldId="267"/>
            <ac:picMk id="6" creationId="{A9E4370F-3CB9-44AB-9403-D2AC65FFCAD5}"/>
          </ac:picMkLst>
        </pc:picChg>
        <pc:picChg chg="add mod ord">
          <ac:chgData name="MELVIN TEO" userId="S::1806699c@student.tp.edu.sg::e412d2e4-c312-4bb3-8a20-eb6cedf7bce3" providerId="AD" clId="Web-{23A24BC3-2555-469C-A009-66976AB1AEAE}" dt="2020-07-09T04:59:44.524" v="364" actId="14100"/>
          <ac:picMkLst>
            <pc:docMk/>
            <pc:sldMk cId="2884625368" sldId="267"/>
            <ac:picMk id="7" creationId="{9890B5F4-32BD-4530-8E39-54FCD97242FF}"/>
          </ac:picMkLst>
        </pc:picChg>
        <pc:picChg chg="add mod">
          <ac:chgData name="MELVIN TEO" userId="S::1806699c@student.tp.edu.sg::e412d2e4-c312-4bb3-8a20-eb6cedf7bce3" providerId="AD" clId="Web-{23A24BC3-2555-469C-A009-66976AB1AEAE}" dt="2020-07-09T05:00:00.274" v="368" actId="14100"/>
          <ac:picMkLst>
            <pc:docMk/>
            <pc:sldMk cId="2884625368" sldId="267"/>
            <ac:picMk id="8" creationId="{11F41697-0224-4D6A-9DC6-0C8DE7B90127}"/>
          </ac:picMkLst>
        </pc:picChg>
        <pc:cxnChg chg="add del">
          <ac:chgData name="MELVIN TEO" userId="S::1806699c@student.tp.edu.sg::e412d2e4-c312-4bb3-8a20-eb6cedf7bce3" providerId="AD" clId="Web-{23A24BC3-2555-469C-A009-66976AB1AEAE}" dt="2020-07-09T04:49:39.330" v="58"/>
          <ac:cxnSpMkLst>
            <pc:docMk/>
            <pc:sldMk cId="2884625368" sldId="267"/>
            <ac:cxnSpMk id="14" creationId="{A88CB8AF-5631-45C6-BFEC-971C4D6E5836}"/>
          </ac:cxnSpMkLst>
        </pc:cxnChg>
        <pc:cxnChg chg="add del">
          <ac:chgData name="MELVIN TEO" userId="S::1806699c@student.tp.edu.sg::e412d2e4-c312-4bb3-8a20-eb6cedf7bce3" providerId="AD" clId="Web-{23A24BC3-2555-469C-A009-66976AB1AEAE}" dt="2020-07-09T04:49:37.002" v="56"/>
          <ac:cxnSpMkLst>
            <pc:docMk/>
            <pc:sldMk cId="2884625368" sldId="267"/>
            <ac:cxnSpMk id="15" creationId="{982DC870-E8E5-4050-B10C-CC24FC67E50A}"/>
          </ac:cxnSpMkLst>
        </pc:cxnChg>
        <pc:cxnChg chg="add del">
          <ac:chgData name="MELVIN TEO" userId="S::1806699c@student.tp.edu.sg::e412d2e4-c312-4bb3-8a20-eb6cedf7bce3" providerId="AD" clId="Web-{23A24BC3-2555-469C-A009-66976AB1AEAE}" dt="2020-07-09T04:49:39.330" v="58"/>
          <ac:cxnSpMkLst>
            <pc:docMk/>
            <pc:sldMk cId="2884625368" sldId="267"/>
            <ac:cxnSpMk id="16" creationId="{9F2EA1AF-73AB-4FCB-B4EE-0E42E7250F64}"/>
          </ac:cxnSpMkLst>
        </pc:cxnChg>
        <pc:cxnChg chg="add del">
          <ac:chgData name="MELVIN TEO" userId="S::1806699c@student.tp.edu.sg::e412d2e4-c312-4bb3-8a20-eb6cedf7bce3" providerId="AD" clId="Web-{23A24BC3-2555-469C-A009-66976AB1AEAE}" dt="2020-07-09T04:49:37.002" v="56"/>
          <ac:cxnSpMkLst>
            <pc:docMk/>
            <pc:sldMk cId="2884625368" sldId="267"/>
            <ac:cxnSpMk id="17" creationId="{FF76A74F-C283-4DED-BD4D-086753B7CB00}"/>
          </ac:cxnSpMkLst>
        </pc:cxnChg>
        <pc:cxnChg chg="add del">
          <ac:chgData name="MELVIN TEO" userId="S::1806699c@student.tp.edu.sg::e412d2e4-c312-4bb3-8a20-eb6cedf7bce3" providerId="AD" clId="Web-{23A24BC3-2555-469C-A009-66976AB1AEAE}" dt="2020-07-09T04:49:39.330" v="58"/>
          <ac:cxnSpMkLst>
            <pc:docMk/>
            <pc:sldMk cId="2884625368" sldId="267"/>
            <ac:cxnSpMk id="18" creationId="{65A18FBF-6157-4210-BEF2-9A6C31FA89AD}"/>
          </ac:cxnSpMkLst>
        </pc:cxnChg>
        <pc:cxnChg chg="add del">
          <ac:chgData name="MELVIN TEO" userId="S::1806699c@student.tp.edu.sg::e412d2e4-c312-4bb3-8a20-eb6cedf7bce3" providerId="AD" clId="Web-{23A24BC3-2555-469C-A009-66976AB1AEAE}" dt="2020-07-09T04:49:37.002" v="56"/>
          <ac:cxnSpMkLst>
            <pc:docMk/>
            <pc:sldMk cId="2884625368" sldId="267"/>
            <ac:cxnSpMk id="19" creationId="{3B2791FB-B2F7-4BBE-B8D8-74C37FF9E85C}"/>
          </ac:cxnSpMkLst>
        </pc:cxnChg>
        <pc:cxnChg chg="add del">
          <ac:chgData name="MELVIN TEO" userId="S::1806699c@student.tp.edu.sg::e412d2e4-c312-4bb3-8a20-eb6cedf7bce3" providerId="AD" clId="Web-{23A24BC3-2555-469C-A009-66976AB1AEAE}" dt="2020-07-09T04:49:37.002" v="56"/>
          <ac:cxnSpMkLst>
            <pc:docMk/>
            <pc:sldMk cId="2884625368" sldId="267"/>
            <ac:cxnSpMk id="21" creationId="{9891B5DE-6811-4844-BB18-472A3F360EE5}"/>
          </ac:cxnSpMkLst>
        </pc:cxnChg>
        <pc:cxnChg chg="add del">
          <ac:chgData name="MELVIN TEO" userId="S::1806699c@student.tp.edu.sg::e412d2e4-c312-4bb3-8a20-eb6cedf7bce3" providerId="AD" clId="Web-{23A24BC3-2555-469C-A009-66976AB1AEAE}" dt="2020-07-09T04:49:41.502" v="60"/>
          <ac:cxnSpMkLst>
            <pc:docMk/>
            <pc:sldMk cId="2884625368" sldId="267"/>
            <ac:cxnSpMk id="22" creationId="{5C34627B-48E6-4F4D-B843-97717A86B490}"/>
          </ac:cxnSpMkLst>
        </pc:cxnChg>
        <pc:cxnChg chg="add del">
          <ac:chgData name="MELVIN TEO" userId="S::1806699c@student.tp.edu.sg::e412d2e4-c312-4bb3-8a20-eb6cedf7bce3" providerId="AD" clId="Web-{23A24BC3-2555-469C-A009-66976AB1AEAE}" dt="2020-07-09T04:49:37.002" v="56"/>
          <ac:cxnSpMkLst>
            <pc:docMk/>
            <pc:sldMk cId="2884625368" sldId="267"/>
            <ac:cxnSpMk id="23" creationId="{77A9CA3A-7216-41E0-B3CD-058077FD396D}"/>
          </ac:cxnSpMkLst>
        </pc:cxnChg>
        <pc:cxnChg chg="add del">
          <ac:chgData name="MELVIN TEO" userId="S::1806699c@student.tp.edu.sg::e412d2e4-c312-4bb3-8a20-eb6cedf7bce3" providerId="AD" clId="Web-{23A24BC3-2555-469C-A009-66976AB1AEAE}" dt="2020-07-09T04:49:39.330" v="58"/>
          <ac:cxnSpMkLst>
            <pc:docMk/>
            <pc:sldMk cId="2884625368" sldId="267"/>
            <ac:cxnSpMk id="25" creationId="{43C9CCA8-3CEC-4CD0-A624-A701C612511D}"/>
          </ac:cxnSpMkLst>
        </pc:cxnChg>
      </pc:sldChg>
      <pc:sldChg chg="addSp delSp modSp new mod setBg setClrOvrMap">
        <pc:chgData name="MELVIN TEO" userId="S::1806699c@student.tp.edu.sg::e412d2e4-c312-4bb3-8a20-eb6cedf7bce3" providerId="AD" clId="Web-{23A24BC3-2555-469C-A009-66976AB1AEAE}" dt="2020-07-09T05:13:21.062" v="789" actId="1076"/>
        <pc:sldMkLst>
          <pc:docMk/>
          <pc:sldMk cId="2375148922" sldId="268"/>
        </pc:sldMkLst>
        <pc:spChg chg="mod">
          <ac:chgData name="MELVIN TEO" userId="S::1806699c@student.tp.edu.sg::e412d2e4-c312-4bb3-8a20-eb6cedf7bce3" providerId="AD" clId="Web-{23A24BC3-2555-469C-A009-66976AB1AEAE}" dt="2020-07-09T05:07:15.325" v="539"/>
          <ac:spMkLst>
            <pc:docMk/>
            <pc:sldMk cId="2375148922" sldId="268"/>
            <ac:spMk id="2" creationId="{9BEF92E4-EC90-409A-859E-74AE944049F5}"/>
          </ac:spMkLst>
        </pc:spChg>
        <pc:spChg chg="del">
          <ac:chgData name="MELVIN TEO" userId="S::1806699c@student.tp.edu.sg::e412d2e4-c312-4bb3-8a20-eb6cedf7bce3" providerId="AD" clId="Web-{23A24BC3-2555-469C-A009-66976AB1AEAE}" dt="2020-07-09T05:06:28.105" v="535"/>
          <ac:spMkLst>
            <pc:docMk/>
            <pc:sldMk cId="2375148922" sldId="268"/>
            <ac:spMk id="3" creationId="{9E6AEF5C-5D27-4D5A-A8EB-20AC9638B82A}"/>
          </ac:spMkLst>
        </pc:spChg>
        <pc:spChg chg="add mod">
          <ac:chgData name="MELVIN TEO" userId="S::1806699c@student.tp.edu.sg::e412d2e4-c312-4bb3-8a20-eb6cedf7bce3" providerId="AD" clId="Web-{23A24BC3-2555-469C-A009-66976AB1AEAE}" dt="2020-07-09T05:10:48.295" v="622" actId="1076"/>
          <ac:spMkLst>
            <pc:docMk/>
            <pc:sldMk cId="2375148922" sldId="268"/>
            <ac:spMk id="8" creationId="{E3E64F13-AC0B-4B35-9F24-0D0B6C06BAC5}"/>
          </ac:spMkLst>
        </pc:spChg>
        <pc:spChg chg="add mod">
          <ac:chgData name="MELVIN TEO" userId="S::1806699c@student.tp.edu.sg::e412d2e4-c312-4bb3-8a20-eb6cedf7bce3" providerId="AD" clId="Web-{23A24BC3-2555-469C-A009-66976AB1AEAE}" dt="2020-07-09T05:11:35.733" v="658" actId="1076"/>
          <ac:spMkLst>
            <pc:docMk/>
            <pc:sldMk cId="2375148922" sldId="268"/>
            <ac:spMk id="9" creationId="{38133183-A377-4E2A-8DD4-75CC0EFA4250}"/>
          </ac:spMkLst>
        </pc:spChg>
        <pc:spChg chg="add mod">
          <ac:chgData name="MELVIN TEO" userId="S::1806699c@student.tp.edu.sg::e412d2e4-c312-4bb3-8a20-eb6cedf7bce3" providerId="AD" clId="Web-{23A24BC3-2555-469C-A009-66976AB1AEAE}" dt="2020-07-09T05:12:37.374" v="779" actId="1076"/>
          <ac:spMkLst>
            <pc:docMk/>
            <pc:sldMk cId="2375148922" sldId="268"/>
            <ac:spMk id="10" creationId="{97E31B2E-A5AC-47EC-997F-739A78CBD0C6}"/>
          </ac:spMkLst>
        </pc:spChg>
        <pc:spChg chg="add mod">
          <ac:chgData name="MELVIN TEO" userId="S::1806699c@student.tp.edu.sg::e412d2e4-c312-4bb3-8a20-eb6cedf7bce3" providerId="AD" clId="Web-{23A24BC3-2555-469C-A009-66976AB1AEAE}" dt="2020-07-09T05:13:21.062" v="789" actId="1076"/>
          <ac:spMkLst>
            <pc:docMk/>
            <pc:sldMk cId="2375148922" sldId="268"/>
            <ac:spMk id="11" creationId="{AF0538A3-A9B6-4083-A5DC-8C620C616C47}"/>
          </ac:spMkLst>
        </pc:spChg>
        <pc:spChg chg="add">
          <ac:chgData name="MELVIN TEO" userId="S::1806699c@student.tp.edu.sg::e412d2e4-c312-4bb3-8a20-eb6cedf7bce3" providerId="AD" clId="Web-{23A24BC3-2555-469C-A009-66976AB1AEAE}" dt="2020-07-09T05:07:15.325" v="539"/>
          <ac:spMkLst>
            <pc:docMk/>
            <pc:sldMk cId="2375148922" sldId="268"/>
            <ac:spMk id="12" creationId="{2BE2D1B8-0887-4D2B-8C42-999040132B03}"/>
          </ac:spMkLst>
        </pc:spChg>
        <pc:spChg chg="add">
          <ac:chgData name="MELVIN TEO" userId="S::1806699c@student.tp.edu.sg::e412d2e4-c312-4bb3-8a20-eb6cedf7bce3" providerId="AD" clId="Web-{23A24BC3-2555-469C-A009-66976AB1AEAE}" dt="2020-07-09T05:07:15.325" v="539"/>
          <ac:spMkLst>
            <pc:docMk/>
            <pc:sldMk cId="2375148922" sldId="268"/>
            <ac:spMk id="14" creationId="{FA085277-BAF7-40CC-A608-B030CA969FE9}"/>
          </ac:spMkLst>
        </pc:spChg>
        <pc:spChg chg="add">
          <ac:chgData name="MELVIN TEO" userId="S::1806699c@student.tp.edu.sg::e412d2e4-c312-4bb3-8a20-eb6cedf7bce3" providerId="AD" clId="Web-{23A24BC3-2555-469C-A009-66976AB1AEAE}" dt="2020-07-09T05:07:15.325" v="539"/>
          <ac:spMkLst>
            <pc:docMk/>
            <pc:sldMk cId="2375148922" sldId="268"/>
            <ac:spMk id="16" creationId="{64009F90-86BF-44AE-B0EB-D68140E0E0DA}"/>
          </ac:spMkLst>
        </pc:spChg>
        <pc:picChg chg="add mod ord">
          <ac:chgData name="MELVIN TEO" userId="S::1806699c@student.tp.edu.sg::e412d2e4-c312-4bb3-8a20-eb6cedf7bce3" providerId="AD" clId="Web-{23A24BC3-2555-469C-A009-66976AB1AEAE}" dt="2020-07-09T05:10:53.155" v="623" actId="1076"/>
          <ac:picMkLst>
            <pc:docMk/>
            <pc:sldMk cId="2375148922" sldId="268"/>
            <ac:picMk id="4" creationId="{13EA3BDF-08C9-44C8-86F6-86BA8F935D27}"/>
          </ac:picMkLst>
        </pc:picChg>
        <pc:picChg chg="add mod ord">
          <ac:chgData name="MELVIN TEO" userId="S::1806699c@student.tp.edu.sg::e412d2e4-c312-4bb3-8a20-eb6cedf7bce3" providerId="AD" clId="Web-{23A24BC3-2555-469C-A009-66976AB1AEAE}" dt="2020-07-09T05:10:56.811" v="624" actId="1076"/>
          <ac:picMkLst>
            <pc:docMk/>
            <pc:sldMk cId="2375148922" sldId="268"/>
            <ac:picMk id="5" creationId="{9B04C6E0-8F4A-42A7-90B2-2FA319722FC1}"/>
          </ac:picMkLst>
        </pc:picChg>
        <pc:picChg chg="add mod ord">
          <ac:chgData name="MELVIN TEO" userId="S::1806699c@student.tp.edu.sg::e412d2e4-c312-4bb3-8a20-eb6cedf7bce3" providerId="AD" clId="Web-{23A24BC3-2555-469C-A009-66976AB1AEAE}" dt="2020-07-09T05:10:58.795" v="625" actId="1076"/>
          <ac:picMkLst>
            <pc:docMk/>
            <pc:sldMk cId="2375148922" sldId="268"/>
            <ac:picMk id="6" creationId="{2061B5E0-9913-4AA9-A510-2F1282597198}"/>
          </ac:picMkLst>
        </pc:picChg>
        <pc:picChg chg="add mod">
          <ac:chgData name="MELVIN TEO" userId="S::1806699c@student.tp.edu.sg::e412d2e4-c312-4bb3-8a20-eb6cedf7bce3" providerId="AD" clId="Web-{23A24BC3-2555-469C-A009-66976AB1AEAE}" dt="2020-07-09T05:07:44.965" v="545" actId="1076"/>
          <ac:picMkLst>
            <pc:docMk/>
            <pc:sldMk cId="2375148922" sldId="268"/>
            <ac:picMk id="7" creationId="{79AA1777-6B2E-44B7-BEE7-3C6615236F39}"/>
          </ac:picMkLst>
        </pc:picChg>
        <pc:cxnChg chg="add">
          <ac:chgData name="MELVIN TEO" userId="S::1806699c@student.tp.edu.sg::e412d2e4-c312-4bb3-8a20-eb6cedf7bce3" providerId="AD" clId="Web-{23A24BC3-2555-469C-A009-66976AB1AEAE}" dt="2020-07-09T05:07:15.325" v="539"/>
          <ac:cxnSpMkLst>
            <pc:docMk/>
            <pc:sldMk cId="2375148922" sldId="268"/>
            <ac:cxnSpMk id="18" creationId="{14254369-4B26-4D6A-A4CD-BE3438297C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34679A46-AA10-47E4-A175-E374D0B8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10666" b="-1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F9232-B350-4327-A234-E4B75A21A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48" y="2515085"/>
            <a:ext cx="11197729" cy="1476965"/>
          </a:xfrm>
        </p:spPr>
        <p:txBody>
          <a:bodyPr anchor="ctr">
            <a:normAutofit/>
          </a:bodyPr>
          <a:lstStyle/>
          <a:p>
            <a:r>
              <a:rPr lang="en-SG" b="1">
                <a:cs typeface="Calibri Light"/>
              </a:rPr>
              <a:t>Data visualisation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BDE32-FC83-4F74-AD05-BCC2AE20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626" y="6202516"/>
            <a:ext cx="4327616" cy="471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>
                <a:cs typeface="Calibri"/>
              </a:rPr>
              <a:t>Done by: Peter, Melvin, Gordon</a:t>
            </a:r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37EF4-7983-4FBB-92F9-EECD488D7C40}"/>
              </a:ext>
            </a:extLst>
          </p:cNvPr>
          <p:cNvSpPr txBox="1"/>
          <p:nvPr/>
        </p:nvSpPr>
        <p:spPr>
          <a:xfrm>
            <a:off x="1403230" y="2251494"/>
            <a:ext cx="3562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Major Project: Group 1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326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3619C-7D1C-48F1-B848-B412AF29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245" y="275248"/>
            <a:ext cx="6105194" cy="9239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cs typeface="Calibri Light"/>
              </a:rPr>
              <a:t>Table of content</a:t>
            </a:r>
            <a:endParaRPr lang="en-US" sz="6000" b="1" kern="1200">
              <a:latin typeface="+mj-l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92718-230F-44C7-8039-5AECFD3AFBEA}"/>
              </a:ext>
            </a:extLst>
          </p:cNvPr>
          <p:cNvSpPr txBox="1"/>
          <p:nvPr/>
        </p:nvSpPr>
        <p:spPr>
          <a:xfrm>
            <a:off x="3565166" y="1337836"/>
            <a:ext cx="484484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-Introduction</a:t>
            </a:r>
          </a:p>
          <a:p>
            <a:pPr algn="ctr"/>
            <a:endParaRPr lang="en-US" sz="2800">
              <a:cs typeface="Calibri"/>
            </a:endParaRPr>
          </a:p>
          <a:p>
            <a:pPr algn="ctr"/>
            <a:r>
              <a:rPr lang="en-US" sz="2800">
                <a:cs typeface="Calibri"/>
              </a:rPr>
              <a:t>-Firebase database</a:t>
            </a:r>
          </a:p>
          <a:p>
            <a:pPr algn="ctr"/>
            <a:endParaRPr lang="en-US" sz="2800">
              <a:cs typeface="Calibri"/>
            </a:endParaRPr>
          </a:p>
          <a:p>
            <a:pPr algn="ctr"/>
            <a:r>
              <a:rPr lang="en-US" sz="2800">
                <a:cs typeface="Calibri"/>
              </a:rPr>
              <a:t>-User guide</a:t>
            </a:r>
          </a:p>
          <a:p>
            <a:pPr algn="ctr"/>
            <a:endParaRPr lang="en-US" sz="2800">
              <a:cs typeface="Calibri"/>
            </a:endParaRPr>
          </a:p>
          <a:p>
            <a:pPr algn="ctr"/>
            <a:r>
              <a:rPr lang="en-US" sz="2800">
                <a:cs typeface="Calibri"/>
              </a:rPr>
              <a:t>- Database Implementation</a:t>
            </a:r>
            <a:endParaRPr lang="en-US">
              <a:cs typeface="Calibri"/>
            </a:endParaRPr>
          </a:p>
          <a:p>
            <a:pPr algn="ctr"/>
            <a:endParaRPr lang="en-US" sz="2800">
              <a:cs typeface="Calibri"/>
            </a:endParaRPr>
          </a:p>
          <a:p>
            <a:pPr algn="ctr"/>
            <a:r>
              <a:rPr lang="en-US" sz="2800">
                <a:cs typeface="Calibri"/>
              </a:rPr>
              <a:t>- Testing of Application</a:t>
            </a:r>
          </a:p>
          <a:p>
            <a:pPr algn="ctr"/>
            <a:endParaRPr lang="en-US" sz="2800">
              <a:cs typeface="Calibri"/>
            </a:endParaRPr>
          </a:p>
          <a:p>
            <a:pPr algn="ctr"/>
            <a:r>
              <a:rPr lang="en-US" sz="2800">
                <a:cs typeface="Calibri"/>
              </a:rPr>
              <a:t>-List of items</a:t>
            </a:r>
          </a:p>
        </p:txBody>
      </p:sp>
    </p:spTree>
    <p:extLst>
      <p:ext uri="{BB962C8B-B14F-4D97-AF65-F5344CB8AC3E}">
        <p14:creationId xmlns:p14="http://schemas.microsoft.com/office/powerpoint/2010/main" val="7618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9890B5F4-32BD-4530-8E39-54FCD972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003" y="741218"/>
            <a:ext cx="2694533" cy="1767482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4370F-3CB9-44AB-9403-D2AC65FF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38" y="737162"/>
            <a:ext cx="2601088" cy="1787885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F41697-0224-4D6A-9DC6-0C8DE7B90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64" y="3471327"/>
            <a:ext cx="4875182" cy="2649065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D62C6D-54AB-4EC2-9F54-38E16A5CF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800" y="746724"/>
            <a:ext cx="2622067" cy="1768761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C753D-6850-49BB-BA7C-07BB453A7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54" y="732305"/>
            <a:ext cx="2308989" cy="1793303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3F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257A-AA6B-420C-9244-2B2A77C6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Creating a Firebase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E7C87-2978-411D-B15E-0F45268A6D2A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E32C9-0CB8-444F-B56E-2B6B4910261B}"/>
              </a:ext>
            </a:extLst>
          </p:cNvPr>
          <p:cNvSpPr txBox="1"/>
          <p:nvPr/>
        </p:nvSpPr>
        <p:spPr>
          <a:xfrm>
            <a:off x="3195791" y="2790209"/>
            <a:ext cx="210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Click on Add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A9F74-6870-4232-BDBA-35ED4755969D}"/>
              </a:ext>
            </a:extLst>
          </p:cNvPr>
          <p:cNvSpPr txBox="1"/>
          <p:nvPr/>
        </p:nvSpPr>
        <p:spPr>
          <a:xfrm>
            <a:off x="6308315" y="2780991"/>
            <a:ext cx="2288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Add the project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85D3F4-04AF-4CAF-8005-F1190A72E9F3}"/>
              </a:ext>
            </a:extLst>
          </p:cNvPr>
          <p:cNvSpPr txBox="1"/>
          <p:nvPr/>
        </p:nvSpPr>
        <p:spPr>
          <a:xfrm>
            <a:off x="428933" y="2776383"/>
            <a:ext cx="1735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Click on console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CA135F-A517-41C3-BD4B-8904D984D4B5}"/>
              </a:ext>
            </a:extLst>
          </p:cNvPr>
          <p:cNvSpPr txBox="1"/>
          <p:nvPr/>
        </p:nvSpPr>
        <p:spPr>
          <a:xfrm>
            <a:off x="9433130" y="2771774"/>
            <a:ext cx="2374491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Enable google 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FCA7C-6166-479D-A8F3-74A70997671C}"/>
              </a:ext>
            </a:extLst>
          </p:cNvPr>
          <p:cNvSpPr txBox="1"/>
          <p:nvPr/>
        </p:nvSpPr>
        <p:spPr>
          <a:xfrm>
            <a:off x="2042037" y="6306779"/>
            <a:ext cx="1637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Create Project!</a:t>
            </a:r>
          </a:p>
        </p:txBody>
      </p:sp>
    </p:spTree>
    <p:extLst>
      <p:ext uri="{BB962C8B-B14F-4D97-AF65-F5344CB8AC3E}">
        <p14:creationId xmlns:p14="http://schemas.microsoft.com/office/powerpoint/2010/main" val="288462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92E4-EC90-409A-859E-74AE9440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Creating Firebase Database ( Realtime)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A3BDF-08C9-44C8-86F6-86BA8F935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467" y="683650"/>
            <a:ext cx="3025524" cy="22959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A1777-6B2E-44B7-BEE7-3C6615236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24" y="3927398"/>
            <a:ext cx="3119464" cy="1990500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04C6E0-8F4A-42A7-90B2-2FA319722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21" y="687502"/>
            <a:ext cx="2979624" cy="22886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61B5E0-9913-4AA9-A510-2F1282597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268" y="693495"/>
            <a:ext cx="2869010" cy="1329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64F13-AC0B-4B35-9F24-0D0B6C06BAC5}"/>
              </a:ext>
            </a:extLst>
          </p:cNvPr>
          <p:cNvSpPr txBox="1"/>
          <p:nvPr/>
        </p:nvSpPr>
        <p:spPr>
          <a:xfrm>
            <a:off x="631722" y="3102076"/>
            <a:ext cx="36403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Click on the project you just created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33183-A377-4E2A-8DD4-75CC0EFA4250}"/>
              </a:ext>
            </a:extLst>
          </p:cNvPr>
          <p:cNvSpPr txBox="1"/>
          <p:nvPr/>
        </p:nvSpPr>
        <p:spPr>
          <a:xfrm>
            <a:off x="4916436" y="3097468"/>
            <a:ext cx="31610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Click on database (on the left)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1B2E-A5AC-47EC-997F-739A78CBD0C6}"/>
              </a:ext>
            </a:extLst>
          </p:cNvPr>
          <p:cNvSpPr txBox="1"/>
          <p:nvPr/>
        </p:nvSpPr>
        <p:spPr>
          <a:xfrm>
            <a:off x="9041377" y="2834762"/>
            <a:ext cx="2497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Choose realtime and click on create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538A3-A9B6-4083-A5DC-8C620C616C47}"/>
              </a:ext>
            </a:extLst>
          </p:cNvPr>
          <p:cNvSpPr txBox="1"/>
          <p:nvPr/>
        </p:nvSpPr>
        <p:spPr>
          <a:xfrm>
            <a:off x="544154" y="5964185"/>
            <a:ext cx="3664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Click on test mode option and create</a:t>
            </a:r>
          </a:p>
        </p:txBody>
      </p:sp>
    </p:spTree>
    <p:extLst>
      <p:ext uri="{BB962C8B-B14F-4D97-AF65-F5344CB8AC3E}">
        <p14:creationId xmlns:p14="http://schemas.microsoft.com/office/powerpoint/2010/main" val="2375148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38F81-1677-4589-8094-AA8D16D1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User Guide(Back-end)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>
            <a:extLst>
              <a:ext uri="{FF2B5EF4-FFF2-40B4-BE49-F238E27FC236}">
                <a16:creationId xmlns:a16="http://schemas.microsoft.com/office/drawing/2014/main" id="{EC436355-A4F0-4E78-9FB7-293F9301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4" y="2342162"/>
            <a:ext cx="2002586" cy="76469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CB75BCD6-B82C-4525-8F71-2165AA5F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88" y="2097836"/>
            <a:ext cx="1483024" cy="1253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791ED0-4702-4146-8B9B-F009371AEBF7}"/>
              </a:ext>
            </a:extLst>
          </p:cNvPr>
          <p:cNvSpPr txBox="1"/>
          <p:nvPr/>
        </p:nvSpPr>
        <p:spPr>
          <a:xfrm>
            <a:off x="3660475" y="2625306"/>
            <a:ext cx="1003540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Open 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FF5BD6-4A25-47D1-BE9F-4EE935A589E9}"/>
              </a:ext>
            </a:extLst>
          </p:cNvPr>
          <p:cNvCxnSpPr/>
          <p:nvPr/>
        </p:nvCxnSpPr>
        <p:spPr>
          <a:xfrm flipV="1">
            <a:off x="3235086" y="2618297"/>
            <a:ext cx="1892060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B70098-3936-45B7-A3A2-1A869F39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887" y="4706519"/>
            <a:ext cx="762000" cy="86677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6569FFCB-74B1-48A1-9841-43308BDAE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151" y="4638046"/>
            <a:ext cx="1098790" cy="85994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58B563-9255-44F4-A5DE-D8807E918F3A}"/>
              </a:ext>
            </a:extLst>
          </p:cNvPr>
          <p:cNvCxnSpPr>
            <a:cxnSpLocks/>
          </p:cNvCxnSpPr>
          <p:nvPr/>
        </p:nvCxnSpPr>
        <p:spPr>
          <a:xfrm>
            <a:off x="2156784" y="4981934"/>
            <a:ext cx="1230702" cy="2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9696F7-1835-4638-BDF2-996F00906066}"/>
              </a:ext>
            </a:extLst>
          </p:cNvPr>
          <p:cNvSpPr txBox="1"/>
          <p:nvPr/>
        </p:nvSpPr>
        <p:spPr>
          <a:xfrm>
            <a:off x="2280248" y="5069457"/>
            <a:ext cx="1003540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Import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E45ED-C613-424A-B1B8-4C01634EFA36}"/>
              </a:ext>
            </a:extLst>
          </p:cNvPr>
          <p:cNvSpPr txBox="1"/>
          <p:nvPr/>
        </p:nvSpPr>
        <p:spPr>
          <a:xfrm>
            <a:off x="3646097" y="5486401"/>
            <a:ext cx="1190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E83F5-CA8D-4A58-BE59-7975C47CF468}"/>
              </a:ext>
            </a:extLst>
          </p:cNvPr>
          <p:cNvSpPr txBox="1"/>
          <p:nvPr/>
        </p:nvSpPr>
        <p:spPr>
          <a:xfrm>
            <a:off x="1388851" y="3099758"/>
            <a:ext cx="1406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Source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885E5-78DC-455D-8C62-BD6FC8402437}"/>
              </a:ext>
            </a:extLst>
          </p:cNvPr>
          <p:cNvSpPr txBox="1"/>
          <p:nvPr/>
        </p:nvSpPr>
        <p:spPr>
          <a:xfrm>
            <a:off x="1101304" y="5587042"/>
            <a:ext cx="1190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AF58B0-C6C4-4EAF-B973-156FD8E951D0}"/>
              </a:ext>
            </a:extLst>
          </p:cNvPr>
          <p:cNvSpPr txBox="1"/>
          <p:nvPr/>
        </p:nvSpPr>
        <p:spPr>
          <a:xfrm>
            <a:off x="5241983" y="3344173"/>
            <a:ext cx="2081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Visual studio 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B6E9C5-EB05-4699-A06B-D1E982967741}"/>
              </a:ext>
            </a:extLst>
          </p:cNvPr>
          <p:cNvCxnSpPr/>
          <p:nvPr/>
        </p:nvCxnSpPr>
        <p:spPr>
          <a:xfrm flipV="1">
            <a:off x="4344839" y="3828692"/>
            <a:ext cx="1417606" cy="695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B50EF0-EC8C-469B-83D8-1401681789FE}"/>
              </a:ext>
            </a:extLst>
          </p:cNvPr>
          <p:cNvSpPr txBox="1"/>
          <p:nvPr/>
        </p:nvSpPr>
        <p:spPr>
          <a:xfrm rot="-1620000">
            <a:off x="4863654" y="3964743"/>
            <a:ext cx="2110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Connect with </a:t>
            </a:r>
            <a:r>
              <a:rPr lang="en-US" err="1">
                <a:cs typeface="Calibri"/>
              </a:rPr>
              <a:t>api</a:t>
            </a:r>
            <a:r>
              <a:rPr lang="en-US">
                <a:cs typeface="Calibri"/>
              </a:rPr>
              <a:t> key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4FFA2F2F-BF69-48AA-9ABE-F1A61A609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800" y="3066242"/>
            <a:ext cx="1593909" cy="696762"/>
          </a:xfrm>
          <a:prstGeom prst="rect">
            <a:avLst/>
          </a:prstGeom>
        </p:spPr>
      </p:pic>
      <p:pic>
        <p:nvPicPr>
          <p:cNvPr id="27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AAEC94-873F-40DB-8092-DF450A283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740" y="4577994"/>
            <a:ext cx="4525992" cy="171329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536F6D-3858-4661-B6AE-561208FF31DE}"/>
              </a:ext>
            </a:extLst>
          </p:cNvPr>
          <p:cNvCxnSpPr/>
          <p:nvPr/>
        </p:nvCxnSpPr>
        <p:spPr>
          <a:xfrm flipV="1">
            <a:off x="6299260" y="3885301"/>
            <a:ext cx="1302588" cy="40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9">
            <a:extLst>
              <a:ext uri="{FF2B5EF4-FFF2-40B4-BE49-F238E27FC236}">
                <a16:creationId xmlns:a16="http://schemas.microsoft.com/office/drawing/2014/main" id="{F0367082-C3F2-416D-8DD2-96990115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1990" y="3357923"/>
            <a:ext cx="625415" cy="4297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F77D43-8F06-4515-AA33-CFA225D52FFB}"/>
              </a:ext>
            </a:extLst>
          </p:cNvPr>
          <p:cNvSpPr txBox="1"/>
          <p:nvPr/>
        </p:nvSpPr>
        <p:spPr>
          <a:xfrm>
            <a:off x="7312323" y="2970362"/>
            <a:ext cx="1003540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Home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B5DAE9-7E3B-485D-AFF0-935610490445}"/>
              </a:ext>
            </a:extLst>
          </p:cNvPr>
          <p:cNvCxnSpPr>
            <a:cxnSpLocks/>
          </p:cNvCxnSpPr>
          <p:nvPr/>
        </p:nvCxnSpPr>
        <p:spPr>
          <a:xfrm flipV="1">
            <a:off x="8125183" y="3568998"/>
            <a:ext cx="770626" cy="2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11D45E-B543-468B-ADA1-10CC05380D9F}"/>
              </a:ext>
            </a:extLst>
          </p:cNvPr>
          <p:cNvCxnSpPr>
            <a:cxnSpLocks/>
          </p:cNvCxnSpPr>
          <p:nvPr/>
        </p:nvCxnSpPr>
        <p:spPr>
          <a:xfrm flipH="1">
            <a:off x="9082714" y="3876673"/>
            <a:ext cx="552091" cy="45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53048E-1812-4D11-B86E-82AC93B7E8D1}"/>
              </a:ext>
            </a:extLst>
          </p:cNvPr>
          <p:cNvSpPr txBox="1"/>
          <p:nvPr/>
        </p:nvSpPr>
        <p:spPr>
          <a:xfrm>
            <a:off x="8189341" y="4293079"/>
            <a:ext cx="18949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General settings</a:t>
            </a:r>
          </a:p>
        </p:txBody>
      </p:sp>
    </p:spTree>
    <p:extLst>
      <p:ext uri="{BB962C8B-B14F-4D97-AF65-F5344CB8AC3E}">
        <p14:creationId xmlns:p14="http://schemas.microsoft.com/office/powerpoint/2010/main" val="182249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38F81-1677-4589-8094-AA8D16D1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User Guide(Front-end)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8125D0-B893-4250-9A39-853E3E1BA1FB}"/>
              </a:ext>
            </a:extLst>
          </p:cNvPr>
          <p:cNvSpPr txBox="1"/>
          <p:nvPr/>
        </p:nvSpPr>
        <p:spPr>
          <a:xfrm>
            <a:off x="4580627" y="2035833"/>
            <a:ext cx="3260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 visualization Application</a:t>
            </a:r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CB4A8BF-D23E-461C-AA16-D6FCD5E6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19" y="2519631"/>
            <a:ext cx="1905000" cy="1905000"/>
          </a:xfrm>
          <a:prstGeom prst="rect">
            <a:avLst/>
          </a:prstGeom>
        </p:spPr>
      </p:pic>
      <p:pic>
        <p:nvPicPr>
          <p:cNvPr id="6" name="Picture 6" descr="A picture containing game, table, light&#10;&#10;Description automatically generated">
            <a:extLst>
              <a:ext uri="{FF2B5EF4-FFF2-40B4-BE49-F238E27FC236}">
                <a16:creationId xmlns:a16="http://schemas.microsoft.com/office/drawing/2014/main" id="{18251959-7C2E-421C-8346-8B7DAD87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34" y="3049437"/>
            <a:ext cx="2024333" cy="2009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3DBB01-1260-4E44-8D8B-19A6482BB7B5}"/>
              </a:ext>
            </a:extLst>
          </p:cNvPr>
          <p:cNvSpPr txBox="1"/>
          <p:nvPr/>
        </p:nvSpPr>
        <p:spPr>
          <a:xfrm>
            <a:off x="1330445" y="2696294"/>
            <a:ext cx="1909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Map visualization</a:t>
            </a:r>
          </a:p>
        </p:txBody>
      </p:sp>
      <p:pic>
        <p:nvPicPr>
          <p:cNvPr id="12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BFE0E6C-E632-4FA5-B21D-84AB09C43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160" y="4661859"/>
            <a:ext cx="1703717" cy="1746850"/>
          </a:xfrm>
          <a:prstGeom prst="rect">
            <a:avLst/>
          </a:prstGeom>
        </p:spPr>
      </p:pic>
      <p:pic>
        <p:nvPicPr>
          <p:cNvPr id="13" name="Picture 1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2D0E414-D879-4AA8-BB1F-ED1DAF8BB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871" y="3638909"/>
            <a:ext cx="1578634" cy="1578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4E6C65-0B9A-4964-B603-3C4CF87D077F}"/>
              </a:ext>
            </a:extLst>
          </p:cNvPr>
          <p:cNvSpPr txBox="1"/>
          <p:nvPr/>
        </p:nvSpPr>
        <p:spPr>
          <a:xfrm>
            <a:off x="8963924" y="3054830"/>
            <a:ext cx="2153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Pie/Bar Visualization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9592-F64B-4A6C-AEA8-355020F00F64}"/>
              </a:ext>
            </a:extLst>
          </p:cNvPr>
          <p:cNvSpPr txBox="1"/>
          <p:nvPr/>
        </p:nvSpPr>
        <p:spPr>
          <a:xfrm>
            <a:off x="4951742" y="44772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Bar/Scatter Visualization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8D4017-D72F-4E3E-8038-03C1D4D04D44}"/>
              </a:ext>
            </a:extLst>
          </p:cNvPr>
          <p:cNvCxnSpPr/>
          <p:nvPr/>
        </p:nvCxnSpPr>
        <p:spPr>
          <a:xfrm flipH="1">
            <a:off x="3846662" y="3514546"/>
            <a:ext cx="1371601" cy="46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CE1A0-0AB4-49DF-AD76-E3A389AC3632}"/>
              </a:ext>
            </a:extLst>
          </p:cNvPr>
          <p:cNvCxnSpPr/>
          <p:nvPr/>
        </p:nvCxnSpPr>
        <p:spPr>
          <a:xfrm>
            <a:off x="7187061" y="3556779"/>
            <a:ext cx="1503872" cy="85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7FBDE1-9065-45D4-8D73-FE2914E7C386}"/>
              </a:ext>
            </a:extLst>
          </p:cNvPr>
          <p:cNvCxnSpPr/>
          <p:nvPr/>
        </p:nvCxnSpPr>
        <p:spPr>
          <a:xfrm flipH="1">
            <a:off x="5397620" y="4001578"/>
            <a:ext cx="135147" cy="41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1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38F81-1677-4589-8094-AA8D16D1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Testing the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D57A-9BA4-4BA0-A976-BB36813E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000"/>
              <a:t>Requirements:</a:t>
            </a:r>
          </a:p>
          <a:p>
            <a:pPr lvl="1"/>
            <a:r>
              <a:rPr lang="en-US" sz="1600"/>
              <a:t>Java JDK 8</a:t>
            </a:r>
          </a:p>
          <a:p>
            <a:pPr lvl="1"/>
            <a:r>
              <a:rPr lang="en-US" sz="1600"/>
              <a:t>Environmental Variables set</a:t>
            </a:r>
          </a:p>
          <a:p>
            <a:pPr lvl="1"/>
            <a:r>
              <a:rPr lang="en-US" sz="1600"/>
              <a:t>APK</a:t>
            </a:r>
          </a:p>
          <a:p>
            <a:pPr lvl="1"/>
            <a:r>
              <a:rPr lang="en-US" sz="1600"/>
              <a:t>Visual Studio Code / Emulator (</a:t>
            </a:r>
            <a:r>
              <a:rPr lang="en-US" sz="1600" err="1"/>
              <a:t>BlueStack</a:t>
            </a:r>
            <a:r>
              <a:rPr lang="en-US" sz="1600"/>
              <a:t>)</a:t>
            </a:r>
          </a:p>
          <a:p>
            <a:endParaRPr lang="en-US" sz="2000"/>
          </a:p>
          <a:p>
            <a:r>
              <a:rPr lang="en-US" sz="2000"/>
              <a:t>Optional:</a:t>
            </a:r>
          </a:p>
          <a:p>
            <a:pPr lvl="1"/>
            <a:r>
              <a:rPr lang="en-US" sz="1600"/>
              <a:t>Android phone connected</a:t>
            </a:r>
          </a:p>
          <a:p>
            <a:pPr lvl="1"/>
            <a:r>
              <a:rPr lang="en-US" sz="1600"/>
              <a:t>Phone is in developer mode</a:t>
            </a:r>
          </a:p>
        </p:txBody>
      </p:sp>
    </p:spTree>
    <p:extLst>
      <p:ext uri="{BB962C8B-B14F-4D97-AF65-F5344CB8AC3E}">
        <p14:creationId xmlns:p14="http://schemas.microsoft.com/office/powerpoint/2010/main" val="19773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38F81-1677-4589-8094-AA8D16D1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List of items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D57A-9BA4-4BA0-A976-BB36813E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Application</a:t>
            </a:r>
          </a:p>
          <a:p>
            <a:pPr lvl="1"/>
            <a:r>
              <a:rPr lang="en-US" sz="2000"/>
              <a:t>Source codes</a:t>
            </a:r>
          </a:p>
          <a:p>
            <a:pPr lvl="1"/>
            <a:r>
              <a:rPr lang="en-US" sz="2000"/>
              <a:t>Android Application Package (Unsigned APK)</a:t>
            </a:r>
          </a:p>
          <a:p>
            <a:endParaRPr lang="en-US" sz="2400"/>
          </a:p>
          <a:p>
            <a:r>
              <a:rPr lang="en-US" sz="2400"/>
              <a:t>Firebase JSON</a:t>
            </a:r>
          </a:p>
          <a:p>
            <a:pPr lvl="1"/>
            <a:r>
              <a:rPr lang="en-US" sz="2000"/>
              <a:t>All our Datasets</a:t>
            </a:r>
          </a:p>
          <a:p>
            <a:pPr lvl="1"/>
            <a:endParaRPr lang="en-US" sz="2400"/>
          </a:p>
          <a:p>
            <a:r>
              <a:rPr lang="en-US" sz="2400"/>
              <a:t>User Guide</a:t>
            </a:r>
          </a:p>
          <a:p>
            <a:pPr lvl="1"/>
            <a:r>
              <a:rPr lang="en-US" sz="2000"/>
              <a:t>Backend Implementation</a:t>
            </a:r>
          </a:p>
          <a:p>
            <a:pPr lvl="1"/>
            <a:r>
              <a:rPr lang="en-US" sz="2000"/>
              <a:t>User experience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79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D57A-9BA4-4BA0-A976-BB36813E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150" y="2795587"/>
            <a:ext cx="5981700" cy="12668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8000" b="1" i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0594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96422363CADE4AAD8962935898BE11" ma:contentTypeVersion="2" ma:contentTypeDescription="Create a new document." ma:contentTypeScope="" ma:versionID="e219bdc83b50b8d2dbdd8cce8f45db08">
  <xsd:schema xmlns:xsd="http://www.w3.org/2001/XMLSchema" xmlns:xs="http://www.w3.org/2001/XMLSchema" xmlns:p="http://schemas.microsoft.com/office/2006/metadata/properties" xmlns:ns2="dac5b0cd-e85f-43a6-91e6-489102af1470" targetNamespace="http://schemas.microsoft.com/office/2006/metadata/properties" ma:root="true" ma:fieldsID="fa1a7695ef2678079c7096e82ec4e249" ns2:_="">
    <xsd:import namespace="dac5b0cd-e85f-43a6-91e6-489102af14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c5b0cd-e85f-43a6-91e6-489102af1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A2A04-0D53-46F2-B712-1E2ADCCEB2AA}">
  <ds:schemaRefs>
    <ds:schemaRef ds:uri="dac5b0cd-e85f-43a6-91e6-489102af14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9ACC25-9A68-4A80-88AB-5BDD400D075B}">
  <ds:schemaRefs>
    <ds:schemaRef ds:uri="dac5b0cd-e85f-43a6-91e6-489102af14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7A7E571-D079-4397-BF61-069C371FF2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visualisation Application</vt:lpstr>
      <vt:lpstr>Table of content</vt:lpstr>
      <vt:lpstr>Creating a Firebase Project</vt:lpstr>
      <vt:lpstr>Creating Firebase Database ( Realtime)</vt:lpstr>
      <vt:lpstr>User Guide(Back-end)</vt:lpstr>
      <vt:lpstr>User Guide(Front-end)</vt:lpstr>
      <vt:lpstr>Testing the Application</vt:lpstr>
      <vt:lpstr>List of items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Dengue Visualisation Application</dc:title>
  <dc:creator>Pera Deferia</dc:creator>
  <cp:revision>1</cp:revision>
  <dcterms:created xsi:type="dcterms:W3CDTF">2020-07-08T09:58:59Z</dcterms:created>
  <dcterms:modified xsi:type="dcterms:W3CDTF">2020-07-09T05:27:10Z</dcterms:modified>
</cp:coreProperties>
</file>