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68" r:id="rId5"/>
    <p:sldId id="258" r:id="rId6"/>
    <p:sldId id="259" r:id="rId7"/>
    <p:sldId id="260" r:id="rId8"/>
    <p:sldId id="265" r:id="rId9"/>
    <p:sldId id="266" r:id="rId10"/>
    <p:sldId id="261" r:id="rId11"/>
    <p:sldId id="262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AA6B-438D-4836-8BDD-36FEE869305C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7421D-4F04-4D14-983B-F38D3FB2416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171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7421D-4F04-4D14-983B-F38D3FB2416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456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7421D-4F04-4D14-983B-F38D3FB2416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362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24F8A-8EE0-6C9F-061A-C3C70FC6F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E3AC2D-C620-5347-2048-3E9B6D88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D22D3B5-076D-3943-DBD3-41DA1535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18A18F3-C716-84DF-BCD0-3DD7B1B7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C14103D-267B-AF68-6D71-9DE07212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31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0DC1D-D9D6-859A-1599-F9EDD28D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33B26DA-FB4F-49EB-FA2A-53A3E82A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60E78DE-55CA-BC53-452E-5D2F6565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2F6648E-D932-D5E1-64EE-EB668743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3EA5CD0-5BDB-454C-A6FD-635F1B6C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70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9B8B7718-2747-FB25-1822-7C3B96D3B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6620200-A133-5F13-D36D-7815657A6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31207F1-A780-68F1-5B5A-2753FE11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DE83E1C-DDD6-178C-8DFB-C90B03C1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8B87336-2AC9-70B7-0289-888A250F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679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049F1-26DF-AD77-E836-51BD1962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E78BBFA-52E1-7BB9-4C21-948A9C55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CB9ABC1-D77F-0DB2-9BA1-5297DFC1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FDBD86D-1BD6-9E32-4F67-11CB40C7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45C6E90-0676-3150-D0FA-E15AD2AD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443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4DDC9-1FC7-BD29-8EE9-B7AF204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36197DE-C10E-D798-1DE0-BFA40CEA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77ED730-12E0-87DD-1616-A2B43234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D6462C6-710E-1919-F35D-1378525A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2970DF8-407C-953B-720D-26E0ED87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3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F74BC-8C3C-7ECF-0661-2D5157FD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5169AB-8190-D43E-F168-26F9ECBCA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7A239AA-6D2B-EA46-B439-A131D929E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23D9D04-2290-6FD2-E112-AB7AE0D0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E623617-8815-B0A5-1F25-70A78E9D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D944E41-2AE1-775B-1A9A-66A4F79F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5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02960-0036-2068-C95C-1A803513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18F555D-ED4C-5D4E-6242-D150C67F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9214D1E-B6A5-2EA7-B615-156CD190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64A2363-08DB-7BDB-ED73-6300D8FA8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A900BC6C-F8C2-F574-ADC9-07FF6203F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2A318C7-C3ED-6F73-87D2-DD7C3800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54AD9BA5-BBDE-1850-2333-7A932F38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74C16860-CF67-24CA-A526-92ED4311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28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5EBA9-7FF5-1AD5-40A4-FFF073D7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88681EF-719E-71B0-150B-8BFA43D6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EBD1DD6-0EB5-F93A-29C3-6CF43EFF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B30BD77-1005-5644-8A37-7E1D1E84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410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CB0C9D7-993A-6AF1-A0DB-EA9F7E0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2266B7C-B8D0-46E0-9E9D-B4FFC63F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F7509A0-EBFA-59F4-F866-5922E071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03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F780A-83E5-9398-96E4-8A1EA686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4758182-E269-76CE-394E-8B5A6F46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85F29D8-A3CB-B4D0-EA88-67714662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FAD8EAB-9621-A2F7-3CED-043145BC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634FF6A-5896-1CAD-CF8C-2B009B90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247589D-D12A-9826-0FC2-569BAAEE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411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30239-311B-6ACB-1040-85D31170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E5D7836F-14F9-2F6A-A930-1471FADDA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C696B6E-06CD-1E48-7A52-BC11A4EB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C9B9514-1ED7-1548-8EF0-02E05349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894F575-1E29-90F0-75BB-9C9ED337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247D01F-6FF7-90C0-A3CF-1E73E5B7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72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C9E3CF6A-E2E5-0892-2421-A0309AEB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BCC7F0E-7D49-C4C4-FDE1-775009DE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4E9A772-DB8B-D797-DBB0-821082597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227B9CA-F312-2D98-4938-8A2E78C80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1EE2519-C1D1-EB05-3C91-3ACCADEA2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47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ADAA-4722-CC27-5221-6BC525F82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Проєкт на тему </a:t>
            </a:r>
            <a:b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“Сервіс пошуку роботи”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8F7EB4D-0DC4-4175-9BDF-7263032AC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805" y="4558572"/>
            <a:ext cx="4909352" cy="114089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uk-UA" sz="1600" dirty="0" smtClean="0"/>
              <a:t>Робота студентів 1 курсу </a:t>
            </a:r>
          </a:p>
          <a:p>
            <a:pPr algn="l"/>
            <a:r>
              <a:rPr lang="uk-UA" sz="1600" dirty="0" smtClean="0"/>
              <a:t>Національного Університету Біоресурсів і Природокористування України</a:t>
            </a:r>
          </a:p>
          <a:p>
            <a:pPr algn="l"/>
            <a:r>
              <a:rPr lang="uk-UA" sz="1600" dirty="0" smtClean="0"/>
              <a:t>Факультету </a:t>
            </a:r>
            <a:r>
              <a:rPr lang="en-US" sz="1600" dirty="0" smtClean="0"/>
              <a:t>“</a:t>
            </a:r>
            <a:r>
              <a:rPr lang="uk-UA" sz="1600" dirty="0" smtClean="0"/>
              <a:t>Інформаційних технологій</a:t>
            </a:r>
            <a:r>
              <a:rPr lang="en-US" sz="1600" dirty="0" smtClean="0"/>
              <a:t>”</a:t>
            </a:r>
            <a:endParaRPr lang="uk-UA" sz="1600" dirty="0" smtClean="0"/>
          </a:p>
          <a:p>
            <a:pPr algn="l"/>
            <a:r>
              <a:rPr lang="uk-UA" sz="1600" dirty="0" smtClean="0"/>
              <a:t>Спеціальності 122 </a:t>
            </a:r>
            <a:r>
              <a:rPr lang="en-US" sz="1600" dirty="0" smtClean="0"/>
              <a:t>“</a:t>
            </a:r>
            <a:r>
              <a:rPr lang="uk-UA" sz="1600" dirty="0" smtClean="0"/>
              <a:t>комп’ютерні науки</a:t>
            </a:r>
            <a:r>
              <a:rPr lang="en-US" sz="1600" dirty="0" smtClean="0"/>
              <a:t>”</a:t>
            </a:r>
            <a:endParaRPr lang="uk-UA" sz="1600" dirty="0" smtClean="0"/>
          </a:p>
          <a:p>
            <a:pPr algn="l"/>
            <a:endParaRPr lang="uk-UA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3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89083-19DA-56A2-AC31-8DBCDA75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10078177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Чому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саме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цей</a:t>
            </a:r>
            <a:r>
              <a:rPr lang="uk-UA" sz="5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функціонал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FBAC-1D11-4B43-A255-1692ACD89804}"/>
              </a:ext>
            </a:extLst>
          </p:cNvPr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 err="1"/>
              <a:t>Обраний</a:t>
            </a:r>
            <a:r>
              <a:rPr lang="en-US" sz="1900" dirty="0"/>
              <a:t> </a:t>
            </a:r>
            <a:r>
              <a:rPr lang="en-US" sz="1900" dirty="0" err="1"/>
              <a:t>функціонал</a:t>
            </a:r>
            <a:r>
              <a:rPr lang="en-US" sz="1900" dirty="0"/>
              <a:t> </a:t>
            </a:r>
            <a:r>
              <a:rPr lang="en-US" sz="1900" dirty="0" err="1"/>
              <a:t>реалізує</a:t>
            </a:r>
            <a:r>
              <a:rPr lang="en-US" sz="1900" dirty="0"/>
              <a:t> </a:t>
            </a:r>
            <a:r>
              <a:rPr lang="en-US" sz="1900" dirty="0" err="1"/>
              <a:t>найважливіші</a:t>
            </a:r>
            <a:r>
              <a:rPr lang="en-US" sz="1900" dirty="0"/>
              <a:t> </a:t>
            </a:r>
            <a:r>
              <a:rPr lang="en-US" sz="1900" dirty="0" err="1"/>
              <a:t>потреби</a:t>
            </a:r>
            <a:r>
              <a:rPr lang="en-US" sz="1900" dirty="0"/>
              <a:t> </a:t>
            </a:r>
            <a:r>
              <a:rPr lang="en-US" sz="1900" dirty="0" err="1"/>
              <a:t>як</a:t>
            </a:r>
            <a:r>
              <a:rPr lang="en-US" sz="1900" dirty="0"/>
              <a:t> </a:t>
            </a:r>
            <a:r>
              <a:rPr lang="en-US" sz="1900" dirty="0" err="1"/>
              <a:t>для</a:t>
            </a:r>
            <a:r>
              <a:rPr lang="en-US" sz="1900" dirty="0"/>
              <a:t> </a:t>
            </a:r>
            <a:r>
              <a:rPr lang="en-US" sz="1900" dirty="0" err="1"/>
              <a:t>шукачів</a:t>
            </a:r>
            <a:r>
              <a:rPr lang="en-US" sz="1900" dirty="0"/>
              <a:t> </a:t>
            </a:r>
            <a:r>
              <a:rPr lang="en-US" sz="1900" dirty="0" err="1"/>
              <a:t>роботи</a:t>
            </a:r>
            <a:r>
              <a:rPr lang="en-US" sz="1900" dirty="0"/>
              <a:t>, </a:t>
            </a:r>
            <a:r>
              <a:rPr lang="en-US" sz="1900" dirty="0" err="1"/>
              <a:t>так</a:t>
            </a:r>
            <a:r>
              <a:rPr lang="en-US" sz="1900" dirty="0"/>
              <a:t> і </a:t>
            </a:r>
            <a:r>
              <a:rPr lang="en-US" sz="1900" dirty="0" err="1"/>
              <a:t>для</a:t>
            </a:r>
            <a:r>
              <a:rPr lang="en-US" sz="1900" dirty="0"/>
              <a:t> </a:t>
            </a:r>
            <a:r>
              <a:rPr lang="en-US" sz="1900" dirty="0" err="1"/>
              <a:t>роботодавців</a:t>
            </a:r>
            <a:r>
              <a:rPr lang="en-US" sz="1900" dirty="0"/>
              <a:t>. </a:t>
            </a:r>
            <a:r>
              <a:rPr lang="en-US" sz="1900" dirty="0" err="1"/>
              <a:t>Кабінет</a:t>
            </a:r>
            <a:r>
              <a:rPr lang="en-US" sz="1900" dirty="0"/>
              <a:t> </a:t>
            </a:r>
            <a:r>
              <a:rPr lang="en-US" sz="1900" dirty="0" err="1"/>
              <a:t>користувача</a:t>
            </a:r>
            <a:r>
              <a:rPr lang="en-US" sz="1900" dirty="0"/>
              <a:t> </a:t>
            </a:r>
            <a:r>
              <a:rPr lang="en-US" sz="1900" dirty="0" err="1"/>
              <a:t>дозволяє</a:t>
            </a:r>
            <a:r>
              <a:rPr lang="en-US" sz="1900" dirty="0"/>
              <a:t> </a:t>
            </a:r>
            <a:r>
              <a:rPr lang="en-US" sz="1900" dirty="0" err="1"/>
              <a:t>зберігати</a:t>
            </a:r>
            <a:r>
              <a:rPr lang="en-US" sz="1900" dirty="0"/>
              <a:t> </a:t>
            </a:r>
            <a:r>
              <a:rPr lang="en-US" sz="1900" dirty="0" err="1"/>
              <a:t>особисту</a:t>
            </a:r>
            <a:r>
              <a:rPr lang="en-US" sz="1900" dirty="0"/>
              <a:t> </a:t>
            </a:r>
            <a:r>
              <a:rPr lang="en-US" sz="1900" dirty="0" err="1"/>
              <a:t>інформацію</a:t>
            </a:r>
            <a:r>
              <a:rPr lang="en-US" sz="1900" dirty="0"/>
              <a:t> </a:t>
            </a:r>
            <a:r>
              <a:rPr lang="en-US" sz="1900" dirty="0" err="1"/>
              <a:t>та</a:t>
            </a:r>
            <a:r>
              <a:rPr lang="en-US" sz="1900" dirty="0"/>
              <a:t> </a:t>
            </a:r>
            <a:r>
              <a:rPr lang="en-US" sz="1900" dirty="0" err="1"/>
              <a:t>редагувати</a:t>
            </a:r>
            <a:r>
              <a:rPr lang="en-US" sz="1900" dirty="0"/>
              <a:t> </a:t>
            </a:r>
            <a:r>
              <a:rPr lang="en-US" sz="1900" dirty="0" err="1"/>
              <a:t>профіль</a:t>
            </a:r>
            <a:r>
              <a:rPr lang="en-US" sz="1900" dirty="0"/>
              <a:t> - </a:t>
            </a:r>
            <a:r>
              <a:rPr lang="en-US" sz="1900" dirty="0" err="1"/>
              <a:t>це</a:t>
            </a:r>
            <a:r>
              <a:rPr lang="en-US" sz="1900" dirty="0"/>
              <a:t> </a:t>
            </a:r>
            <a:r>
              <a:rPr lang="en-US" sz="1900" dirty="0" err="1"/>
              <a:t>забезпечує</a:t>
            </a:r>
            <a:r>
              <a:rPr lang="en-US" sz="1900" dirty="0"/>
              <a:t> </a:t>
            </a:r>
            <a:r>
              <a:rPr lang="en-US" sz="1900" dirty="0" err="1"/>
              <a:t>зручність</a:t>
            </a:r>
            <a:r>
              <a:rPr lang="en-US" sz="1900" dirty="0"/>
              <a:t> і </a:t>
            </a:r>
            <a:r>
              <a:rPr lang="en-US" sz="1900" dirty="0" err="1"/>
              <a:t>персоналізацію</a:t>
            </a:r>
            <a:r>
              <a:rPr lang="en-US" sz="1900" dirty="0"/>
              <a:t>. </a:t>
            </a:r>
            <a:r>
              <a:rPr lang="en-US" sz="1900" dirty="0" err="1"/>
              <a:t>Загальна</a:t>
            </a:r>
            <a:r>
              <a:rPr lang="en-US" sz="1900" dirty="0"/>
              <a:t> </a:t>
            </a:r>
            <a:r>
              <a:rPr lang="en-US" sz="1900" dirty="0" err="1"/>
              <a:t>сторінка</a:t>
            </a:r>
            <a:r>
              <a:rPr lang="en-US" sz="1900" dirty="0"/>
              <a:t> </a:t>
            </a:r>
            <a:r>
              <a:rPr lang="en-US" sz="1900" dirty="0" err="1"/>
              <a:t>вакансій</a:t>
            </a:r>
            <a:r>
              <a:rPr lang="en-US" sz="1900" dirty="0"/>
              <a:t> </a:t>
            </a:r>
            <a:r>
              <a:rPr lang="en-US" sz="1900" dirty="0" err="1"/>
              <a:t>дає</a:t>
            </a:r>
            <a:r>
              <a:rPr lang="en-US" sz="1900" dirty="0"/>
              <a:t> </a:t>
            </a:r>
            <a:r>
              <a:rPr lang="en-US" sz="1900" dirty="0" err="1"/>
              <a:t>можливість</a:t>
            </a:r>
            <a:r>
              <a:rPr lang="en-US" sz="1900" dirty="0"/>
              <a:t> </a:t>
            </a:r>
            <a:r>
              <a:rPr lang="en-US" sz="1900" dirty="0" err="1"/>
              <a:t>швидко</a:t>
            </a:r>
            <a:r>
              <a:rPr lang="en-US" sz="1900" dirty="0"/>
              <a:t> </a:t>
            </a:r>
            <a:r>
              <a:rPr lang="en-US" sz="1900" dirty="0" err="1"/>
              <a:t>знайти</a:t>
            </a:r>
            <a:r>
              <a:rPr lang="en-US" sz="1900" dirty="0"/>
              <a:t> </a:t>
            </a:r>
            <a:r>
              <a:rPr lang="en-US" sz="1900" dirty="0" err="1"/>
              <a:t>потрібну</a:t>
            </a:r>
            <a:r>
              <a:rPr lang="en-US" sz="1900" dirty="0"/>
              <a:t> </a:t>
            </a:r>
            <a:r>
              <a:rPr lang="en-US" sz="1900" dirty="0" err="1"/>
              <a:t>роботу</a:t>
            </a:r>
            <a:r>
              <a:rPr lang="en-US" sz="1900" dirty="0"/>
              <a:t> </a:t>
            </a:r>
            <a:r>
              <a:rPr lang="en-US" sz="1900" dirty="0" err="1"/>
              <a:t>за</a:t>
            </a:r>
            <a:r>
              <a:rPr lang="en-US" sz="1900" dirty="0"/>
              <a:t> </a:t>
            </a:r>
            <a:r>
              <a:rPr lang="en-US" sz="1900" dirty="0" err="1"/>
              <a:t>різними</a:t>
            </a:r>
            <a:r>
              <a:rPr lang="en-US" sz="1900" dirty="0"/>
              <a:t> </a:t>
            </a:r>
            <a:r>
              <a:rPr lang="en-US" sz="1900" dirty="0" err="1"/>
              <a:t>критеріями</a:t>
            </a:r>
            <a:r>
              <a:rPr lang="en-US" sz="1900" dirty="0"/>
              <a:t> </a:t>
            </a:r>
            <a:r>
              <a:rPr lang="en-US" sz="1900" dirty="0" err="1"/>
              <a:t>що</a:t>
            </a:r>
            <a:r>
              <a:rPr lang="en-US" sz="1900" dirty="0"/>
              <a:t> </a:t>
            </a:r>
            <a:r>
              <a:rPr lang="en-US" sz="1900" dirty="0" err="1"/>
              <a:t>економить</a:t>
            </a:r>
            <a:r>
              <a:rPr lang="en-US" sz="1900" dirty="0"/>
              <a:t> </a:t>
            </a:r>
            <a:r>
              <a:rPr lang="en-US" sz="1900" dirty="0" err="1"/>
              <a:t>час</a:t>
            </a:r>
            <a:r>
              <a:rPr lang="en-US" sz="1900" dirty="0"/>
              <a:t> </a:t>
            </a:r>
            <a:r>
              <a:rPr lang="en-US" sz="1900" dirty="0" err="1"/>
              <a:t>користувачів</a:t>
            </a:r>
            <a:r>
              <a:rPr lang="en-US" sz="1900" dirty="0"/>
              <a:t> і </a:t>
            </a:r>
            <a:r>
              <a:rPr lang="en-US" sz="1900" dirty="0" err="1"/>
              <a:t>робить</a:t>
            </a:r>
            <a:r>
              <a:rPr lang="en-US" sz="1900" dirty="0"/>
              <a:t> </a:t>
            </a:r>
            <a:r>
              <a:rPr lang="en-US" sz="1900" dirty="0" err="1"/>
              <a:t>сайт</a:t>
            </a:r>
            <a:r>
              <a:rPr lang="en-US" sz="1900" dirty="0"/>
              <a:t> </a:t>
            </a:r>
            <a:r>
              <a:rPr lang="en-US" sz="1900" dirty="0" err="1"/>
              <a:t>ефективним</a:t>
            </a:r>
            <a:r>
              <a:rPr lang="en-US" sz="1900" dirty="0"/>
              <a:t>. </a:t>
            </a:r>
            <a:r>
              <a:rPr lang="en-US" sz="1900" dirty="0" err="1"/>
              <a:t>Створення</a:t>
            </a:r>
            <a:r>
              <a:rPr lang="en-US" sz="1900" dirty="0"/>
              <a:t> </a:t>
            </a:r>
            <a:r>
              <a:rPr lang="en-US" sz="1900" dirty="0" err="1"/>
              <a:t>власної</a:t>
            </a:r>
            <a:r>
              <a:rPr lang="en-US" sz="1900" dirty="0"/>
              <a:t> </a:t>
            </a:r>
            <a:r>
              <a:rPr lang="en-US" sz="1900" dirty="0" err="1"/>
              <a:t>вакансії</a:t>
            </a:r>
            <a:r>
              <a:rPr lang="en-US" sz="1900" dirty="0"/>
              <a:t> </a:t>
            </a:r>
            <a:r>
              <a:rPr lang="en-US" sz="1900" dirty="0" err="1"/>
              <a:t>дає</a:t>
            </a:r>
            <a:r>
              <a:rPr lang="en-US" sz="1900" dirty="0"/>
              <a:t> </a:t>
            </a:r>
            <a:r>
              <a:rPr lang="en-US" sz="1900" dirty="0" err="1"/>
              <a:t>змогу</a:t>
            </a:r>
            <a:r>
              <a:rPr lang="en-US" sz="1900" dirty="0"/>
              <a:t> </a:t>
            </a:r>
            <a:r>
              <a:rPr lang="en-US" sz="1900" dirty="0" err="1"/>
              <a:t>роботодавцям</a:t>
            </a:r>
            <a:r>
              <a:rPr lang="en-US" sz="1900" dirty="0"/>
              <a:t> </a:t>
            </a:r>
            <a:r>
              <a:rPr lang="en-US" sz="1900" dirty="0" err="1"/>
              <a:t>публікувати</a:t>
            </a:r>
            <a:r>
              <a:rPr lang="en-US" sz="1900" dirty="0"/>
              <a:t> </a:t>
            </a:r>
            <a:r>
              <a:rPr lang="en-US" sz="1900" dirty="0" err="1"/>
              <a:t>пропозиції</a:t>
            </a:r>
            <a:r>
              <a:rPr lang="en-US" sz="1900" dirty="0"/>
              <a:t> </a:t>
            </a:r>
            <a:r>
              <a:rPr lang="en-US" sz="1900" dirty="0" err="1"/>
              <a:t>про</a:t>
            </a:r>
            <a:r>
              <a:rPr lang="en-US" sz="1900" dirty="0"/>
              <a:t> </a:t>
            </a:r>
            <a:r>
              <a:rPr lang="en-US" sz="1900" dirty="0" err="1"/>
              <a:t>роботу</a:t>
            </a:r>
            <a:r>
              <a:rPr lang="en-US" sz="1900" dirty="0"/>
              <a:t> </a:t>
            </a:r>
            <a:r>
              <a:rPr lang="en-US" sz="1900" dirty="0" err="1"/>
              <a:t>без</a:t>
            </a:r>
            <a:r>
              <a:rPr lang="en-US" sz="1900" dirty="0"/>
              <a:t> </a:t>
            </a:r>
            <a:r>
              <a:rPr lang="en-US" sz="1900" dirty="0" err="1"/>
              <a:t>посередників</a:t>
            </a:r>
            <a:r>
              <a:rPr lang="en-US" sz="1900" dirty="0"/>
              <a:t>, </a:t>
            </a:r>
            <a:r>
              <a:rPr lang="en-US" sz="1900" dirty="0" err="1"/>
              <a:t>оперативно</a:t>
            </a:r>
            <a:r>
              <a:rPr lang="en-US" sz="1900" dirty="0"/>
              <a:t> </a:t>
            </a:r>
            <a:r>
              <a:rPr lang="en-US" sz="1900" dirty="0" err="1"/>
              <a:t>реагувати</a:t>
            </a:r>
            <a:r>
              <a:rPr lang="en-US" sz="1900" dirty="0"/>
              <a:t> </a:t>
            </a:r>
            <a:r>
              <a:rPr lang="en-US" sz="1900" dirty="0" err="1"/>
              <a:t>на</a:t>
            </a:r>
            <a:r>
              <a:rPr lang="en-US" sz="1900" dirty="0"/>
              <a:t> </a:t>
            </a:r>
            <a:r>
              <a:rPr lang="en-US" sz="1900" dirty="0" err="1"/>
              <a:t>ринок</a:t>
            </a:r>
            <a:r>
              <a:rPr lang="en-US" sz="1900" dirty="0"/>
              <a:t> </a:t>
            </a:r>
            <a:r>
              <a:rPr lang="en-US" sz="1900" dirty="0" err="1"/>
              <a:t>праці</a:t>
            </a:r>
            <a:r>
              <a:rPr lang="en-US" sz="1900" dirty="0"/>
              <a:t> </a:t>
            </a:r>
            <a:r>
              <a:rPr lang="en-US" sz="1900" dirty="0" err="1"/>
              <a:t>та</a:t>
            </a:r>
            <a:r>
              <a:rPr lang="en-US" sz="1900" dirty="0"/>
              <a:t> </a:t>
            </a:r>
            <a:r>
              <a:rPr lang="en-US" sz="1900" dirty="0" err="1"/>
              <a:t>знаходити</a:t>
            </a:r>
            <a:r>
              <a:rPr lang="en-US" sz="1900" dirty="0"/>
              <a:t> </a:t>
            </a:r>
            <a:r>
              <a:rPr lang="en-US" sz="1900" dirty="0" err="1"/>
              <a:t>кандидатів</a:t>
            </a:r>
            <a:r>
              <a:rPr lang="en-US" sz="1900" dirty="0"/>
              <a:t>, </a:t>
            </a:r>
            <a:r>
              <a:rPr lang="en-US" sz="1900" dirty="0" err="1"/>
              <a:t>які</a:t>
            </a:r>
            <a:r>
              <a:rPr lang="en-US" sz="1900" dirty="0"/>
              <a:t> </a:t>
            </a:r>
            <a:r>
              <a:rPr lang="en-US" sz="1900" dirty="0" err="1"/>
              <a:t>підходять</a:t>
            </a:r>
            <a:r>
              <a:rPr lang="en-US" sz="1900" dirty="0"/>
              <a:t> </a:t>
            </a:r>
            <a:r>
              <a:rPr lang="en-US" sz="1900" dirty="0" err="1"/>
              <a:t>саме</a:t>
            </a:r>
            <a:r>
              <a:rPr lang="en-US" sz="1900" dirty="0"/>
              <a:t> </a:t>
            </a:r>
            <a:r>
              <a:rPr lang="en-US" sz="1900" dirty="0" err="1"/>
              <a:t>їм</a:t>
            </a:r>
            <a:r>
              <a:rPr lang="en-US" sz="1900" dirty="0"/>
              <a:t>. </a:t>
            </a:r>
            <a:r>
              <a:rPr lang="en-US" sz="1900" dirty="0" err="1"/>
              <a:t>Такий</a:t>
            </a:r>
            <a:r>
              <a:rPr lang="en-US" sz="1900" dirty="0"/>
              <a:t> </a:t>
            </a:r>
            <a:r>
              <a:rPr lang="en-US" sz="1900" dirty="0" err="1"/>
              <a:t>набір</a:t>
            </a:r>
            <a:r>
              <a:rPr lang="en-US" sz="1900" dirty="0"/>
              <a:t> </a:t>
            </a:r>
            <a:r>
              <a:rPr lang="en-US" sz="1900" dirty="0" err="1"/>
              <a:t>функцій</a:t>
            </a:r>
            <a:r>
              <a:rPr lang="en-US" sz="1900" dirty="0"/>
              <a:t> є </a:t>
            </a:r>
            <a:r>
              <a:rPr lang="en-US" sz="1900" dirty="0" err="1"/>
              <a:t>базовим</a:t>
            </a:r>
            <a:r>
              <a:rPr lang="en-US" sz="1900" dirty="0"/>
              <a:t> і </a:t>
            </a:r>
            <a:r>
              <a:rPr lang="en-US" sz="1900" dirty="0" err="1"/>
              <a:t>необхідним</a:t>
            </a:r>
            <a:r>
              <a:rPr lang="en-US" sz="1900" dirty="0"/>
              <a:t> </a:t>
            </a:r>
            <a:r>
              <a:rPr lang="en-US" sz="1900" dirty="0" err="1"/>
              <a:t>для</a:t>
            </a:r>
            <a:r>
              <a:rPr lang="en-US" sz="1900" dirty="0"/>
              <a:t> </a:t>
            </a:r>
            <a:r>
              <a:rPr lang="en-US" sz="1900" dirty="0" err="1"/>
              <a:t>будь-якого</a:t>
            </a:r>
            <a:r>
              <a:rPr lang="en-US" sz="1900" dirty="0"/>
              <a:t> </a:t>
            </a:r>
            <a:r>
              <a:rPr lang="en-US" sz="1900" dirty="0" err="1"/>
              <a:t>сучасного</a:t>
            </a:r>
            <a:r>
              <a:rPr lang="en-US" sz="1900" dirty="0"/>
              <a:t> </a:t>
            </a:r>
            <a:r>
              <a:rPr lang="en-US" sz="1900" dirty="0" err="1"/>
              <a:t>сайту</a:t>
            </a:r>
            <a:r>
              <a:rPr lang="en-US" sz="1900" dirty="0"/>
              <a:t> з </a:t>
            </a:r>
            <a:r>
              <a:rPr lang="en-US" sz="1900" dirty="0" err="1"/>
              <a:t>пошуку</a:t>
            </a:r>
            <a:r>
              <a:rPr lang="en-US" sz="1900" dirty="0"/>
              <a:t> </a:t>
            </a:r>
            <a:r>
              <a:rPr lang="en-US" sz="1900" dirty="0" err="1"/>
              <a:t>роботи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63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923D7-4E35-9CA3-556A-2D890FB5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 fontScale="90000"/>
          </a:bodyPr>
          <a:lstStyle/>
          <a:p>
            <a:r>
              <a:rPr lang="uk-UA" sz="6700"/>
              <a:t>Мова програмування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B9E0984-428A-7407-8618-36C65EE2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97082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uk-UA" sz="2400" dirty="0"/>
              <a:t>Обрано: </a:t>
            </a:r>
            <a:r>
              <a:rPr lang="en-US" sz="2400" dirty="0"/>
              <a:t>html, java script, </a:t>
            </a:r>
            <a:r>
              <a:rPr lang="en-US" sz="2400" dirty="0" err="1"/>
              <a:t>css</a:t>
            </a:r>
            <a:endParaRPr lang="uk-UA" sz="2400" dirty="0"/>
          </a:p>
          <a:p>
            <a:r>
              <a:rPr lang="ru-RU" sz="2400" dirty="0"/>
              <a:t> </a:t>
            </a:r>
            <a:r>
              <a:rPr lang="ru-RU" sz="2400" dirty="0" err="1"/>
              <a:t>Чому</a:t>
            </a:r>
            <a:r>
              <a:rPr lang="ru-RU" sz="2400" dirty="0"/>
              <a:t>:</a:t>
            </a:r>
          </a:p>
          <a:p>
            <a:pPr marL="0" indent="0">
              <a:buNone/>
            </a:pPr>
            <a:r>
              <a:rPr lang="ru-RU" sz="2400" dirty="0"/>
              <a:t>- </a:t>
            </a:r>
            <a:r>
              <a:rPr lang="ru-RU" sz="2400" dirty="0" err="1" smtClean="0"/>
              <a:t>Бажання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команди</a:t>
            </a:r>
            <a:r>
              <a:rPr lang="ru-RU" sz="2400" dirty="0" smtClean="0"/>
              <a:t> </a:t>
            </a:r>
            <a:r>
              <a:rPr lang="ru-RU" sz="2400" dirty="0" err="1" smtClean="0"/>
              <a:t>створити</a:t>
            </a:r>
            <a:r>
              <a:rPr lang="ru-RU" sz="2400" dirty="0" smtClean="0"/>
              <a:t> </a:t>
            </a:r>
            <a:r>
              <a:rPr lang="ru-RU" sz="2400" dirty="0" err="1" smtClean="0"/>
              <a:t>саме</a:t>
            </a:r>
            <a:r>
              <a:rPr lang="ru-RU" sz="2400" dirty="0" smtClean="0"/>
              <a:t> сайт, для </a:t>
            </a:r>
            <a:r>
              <a:rPr lang="ru-RU" sz="2400" dirty="0" err="1" smtClean="0"/>
              <a:t>чого</a:t>
            </a:r>
            <a:r>
              <a:rPr lang="ru-RU" sz="2400" dirty="0" smtClean="0"/>
              <a:t> оптимальною є </a:t>
            </a:r>
            <a:r>
              <a:rPr lang="ru-RU" sz="2400" dirty="0" err="1" smtClean="0"/>
              <a:t>саме</a:t>
            </a:r>
            <a:r>
              <a:rPr lang="ru-RU" sz="2400" dirty="0" smtClean="0"/>
              <a:t> </a:t>
            </a:r>
            <a:r>
              <a:rPr lang="ru-RU" sz="2400" dirty="0" err="1" smtClean="0"/>
              <a:t>ця</a:t>
            </a:r>
            <a:r>
              <a:rPr lang="ru-RU" sz="2400" dirty="0" smtClean="0"/>
              <a:t> </a:t>
            </a:r>
            <a:r>
              <a:rPr lang="ru-RU" sz="2400" dirty="0" err="1" smtClean="0"/>
              <a:t>зв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язка</a:t>
            </a:r>
            <a:r>
              <a:rPr lang="uk-UA" sz="2400" dirty="0" smtClean="0"/>
              <a:t> з мов програмування.</a:t>
            </a:r>
            <a:r>
              <a:rPr lang="ru-RU" sz="2400" dirty="0" smtClean="0"/>
              <a:t>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- </a:t>
            </a:r>
            <a:r>
              <a:rPr lang="ru-RU" sz="2400" dirty="0" err="1"/>
              <a:t>Зручна</a:t>
            </a:r>
            <a:r>
              <a:rPr lang="ru-RU" sz="2400" dirty="0"/>
              <a:t> </a:t>
            </a:r>
            <a:r>
              <a:rPr lang="ru-RU" sz="2400" dirty="0" err="1"/>
              <a:t>фронтенд-бекенд</a:t>
            </a:r>
            <a:r>
              <a:rPr lang="ru-RU" sz="2400" dirty="0"/>
              <a:t> </a:t>
            </a:r>
            <a:r>
              <a:rPr lang="ru-RU" sz="2400" dirty="0" err="1"/>
              <a:t>інтеграція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- </a:t>
            </a:r>
            <a:r>
              <a:rPr lang="ru-RU" sz="2400" dirty="0" err="1" smtClean="0"/>
              <a:t>Швидкість</a:t>
            </a:r>
            <a:r>
              <a:rPr lang="ru-RU" sz="2400" dirty="0" smtClean="0"/>
              <a:t> і </a:t>
            </a:r>
            <a:r>
              <a:rPr lang="ru-RU" sz="2400" dirty="0" err="1" smtClean="0"/>
              <a:t>легкість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програмування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саме</a:t>
            </a:r>
            <a:r>
              <a:rPr lang="ru-RU" sz="2400" dirty="0" smtClean="0"/>
              <a:t> на </a:t>
            </a:r>
            <a:r>
              <a:rPr lang="ru-RU" sz="2400" dirty="0" err="1" smtClean="0"/>
              <a:t>цих</a:t>
            </a:r>
            <a:r>
              <a:rPr lang="ru-RU" sz="2400" dirty="0" smtClean="0"/>
              <a:t> </a:t>
            </a:r>
            <a:r>
              <a:rPr lang="ru-RU" sz="2400" dirty="0" err="1" smtClean="0"/>
              <a:t>мовах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8514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75C2-34D7-381B-482E-4627E677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uk-UA" sz="7200"/>
              <a:t>Розподіл ролей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D0EF00D-2559-7452-1900-D79EF7555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861937" cy="2854282"/>
          </a:xfrm>
        </p:spPr>
        <p:txBody>
          <a:bodyPr anchor="t">
            <a:normAutofit/>
          </a:bodyPr>
          <a:lstStyle/>
          <a:p>
            <a:r>
              <a:rPr lang="en-US" sz="2400" dirty="0"/>
              <a:t>Backend: </a:t>
            </a:r>
            <a:r>
              <a:rPr lang="uk-UA" sz="2400" dirty="0"/>
              <a:t>Гаврилюк Олександр </a:t>
            </a:r>
            <a:r>
              <a:rPr lang="uk-UA" sz="2400" dirty="0" smtClean="0"/>
              <a:t>Олегович КН-24002б </a:t>
            </a:r>
            <a:endParaRPr lang="uk-UA" sz="2400" dirty="0"/>
          </a:p>
          <a:p>
            <a:r>
              <a:rPr lang="en-US" sz="2400" dirty="0"/>
              <a:t>Frontend: </a:t>
            </a:r>
            <a:r>
              <a:rPr lang="uk-UA" sz="2400" dirty="0" err="1"/>
              <a:t>Теслюк</a:t>
            </a:r>
            <a:r>
              <a:rPr lang="uk-UA" sz="2400" dirty="0"/>
              <a:t> Богдан </a:t>
            </a:r>
            <a:r>
              <a:rPr lang="uk-UA" sz="2400" dirty="0" smtClean="0"/>
              <a:t>Вікторович КН-24002б</a:t>
            </a:r>
            <a:endParaRPr lang="uk-UA" sz="2400" dirty="0"/>
          </a:p>
          <a:p>
            <a:r>
              <a:rPr lang="en-US" sz="2400" dirty="0"/>
              <a:t>DevOps/CI: </a:t>
            </a:r>
            <a:r>
              <a:rPr lang="uk-UA" sz="2400" dirty="0"/>
              <a:t>Київський Єгор </a:t>
            </a:r>
            <a:r>
              <a:rPr lang="uk-UA" sz="2400" dirty="0" smtClean="0"/>
              <a:t>Юрійович КН-24002б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14027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75C2-34D7-381B-482E-4627E677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Insight - pulse</a:t>
            </a:r>
            <a:endParaRPr lang="uk-UA" sz="2800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515938" y="1542257"/>
            <a:ext cx="3932237" cy="3811588"/>
          </a:xfrm>
        </p:spPr>
        <p:txBody>
          <a:bodyPr/>
          <a:lstStyle/>
          <a:p>
            <a:r>
              <a:rPr lang="uk-UA" dirty="0" smtClean="0"/>
              <a:t>Більшість питань, що виникали в команді та різні пропозиції ми обсуджували в нашому телеграм чаті або чаті в нашому каналі </a:t>
            </a:r>
            <a:r>
              <a:rPr lang="uk-UA" dirty="0" err="1" smtClean="0"/>
              <a:t>діскорд</a:t>
            </a:r>
            <a:endParaRPr lang="uk-UA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6" y="1257301"/>
            <a:ext cx="693966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1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75C2-34D7-381B-482E-4627E677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Insight –Contributors</a:t>
            </a:r>
            <a:endParaRPr lang="uk-UA" sz="2800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515938" y="1542257"/>
            <a:ext cx="3932237" cy="3811588"/>
          </a:xfrm>
        </p:spPr>
        <p:txBody>
          <a:bodyPr/>
          <a:lstStyle/>
          <a:p>
            <a:r>
              <a:rPr lang="uk-UA" dirty="0" smtClean="0"/>
              <a:t>Це список учасників нашої команди в якому показано, скільки хто зробив </a:t>
            </a:r>
            <a:r>
              <a:rPr lang="uk-UA" dirty="0" err="1" smtClean="0"/>
              <a:t>комітів</a:t>
            </a:r>
            <a:r>
              <a:rPr lang="uk-UA" dirty="0" smtClean="0"/>
              <a:t> та скільки рядків коду було добавлено</a:t>
            </a:r>
            <a:r>
              <a:rPr lang="en-US" dirty="0" smtClean="0"/>
              <a:t>/</a:t>
            </a:r>
            <a:r>
              <a:rPr lang="uk-UA" dirty="0" smtClean="0"/>
              <a:t>замінено кожним з учасників команди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40" y="643312"/>
            <a:ext cx="7535723" cy="54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ADAA-4722-CC27-5221-6BC525F82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650" y="803928"/>
            <a:ext cx="9083878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uk-UA" sz="5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Учасники нашої команди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8F7EB4D-0DC4-4175-9BDF-7263032AC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490" y="2744286"/>
            <a:ext cx="10218198" cy="3165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Київський</a:t>
            </a:r>
            <a:r>
              <a:rPr lang="en-US" dirty="0"/>
              <a:t> </a:t>
            </a:r>
            <a:r>
              <a:rPr lang="en-US" dirty="0" err="1"/>
              <a:t>Єгор</a:t>
            </a:r>
            <a:r>
              <a:rPr lang="en-US" dirty="0"/>
              <a:t> </a:t>
            </a:r>
            <a:r>
              <a:rPr lang="en-US" dirty="0" err="1"/>
              <a:t>Юрійович</a:t>
            </a:r>
            <a:r>
              <a:rPr lang="en-US" dirty="0"/>
              <a:t> </a:t>
            </a:r>
            <a:r>
              <a:rPr lang="uk-UA" dirty="0" smtClean="0"/>
              <a:t>		</a:t>
            </a:r>
            <a:r>
              <a:rPr lang="en-US" dirty="0" smtClean="0"/>
              <a:t>- </a:t>
            </a:r>
            <a:r>
              <a:rPr lang="en-US" dirty="0"/>
              <a:t>GitHub: WhyTile</a:t>
            </a:r>
            <a:br>
              <a:rPr lang="en-US" dirty="0"/>
            </a:br>
            <a:r>
              <a:rPr lang="en-US" dirty="0" err="1"/>
              <a:t>Гаврилюк</a:t>
            </a:r>
            <a:r>
              <a:rPr lang="en-US" dirty="0"/>
              <a:t> </a:t>
            </a:r>
            <a:r>
              <a:rPr lang="en-US" dirty="0" err="1"/>
              <a:t>Олександр</a:t>
            </a:r>
            <a:r>
              <a:rPr lang="en-US" dirty="0"/>
              <a:t> </a:t>
            </a:r>
            <a:r>
              <a:rPr lang="en-US" dirty="0" err="1"/>
              <a:t>Олегович</a:t>
            </a:r>
            <a:r>
              <a:rPr lang="en-US" dirty="0"/>
              <a:t> </a:t>
            </a:r>
            <a:r>
              <a:rPr lang="uk-UA" dirty="0" smtClean="0"/>
              <a:t>	</a:t>
            </a:r>
            <a:r>
              <a:rPr lang="en-US" dirty="0" smtClean="0"/>
              <a:t>– </a:t>
            </a:r>
            <a:r>
              <a:rPr lang="en-US" dirty="0"/>
              <a:t>GitHub: DES-S-S</a:t>
            </a:r>
            <a:br>
              <a:rPr lang="en-US" dirty="0"/>
            </a:br>
            <a:r>
              <a:rPr lang="en-US" dirty="0" err="1"/>
              <a:t>Теслюк</a:t>
            </a:r>
            <a:r>
              <a:rPr lang="en-US" dirty="0"/>
              <a:t> </a:t>
            </a:r>
            <a:r>
              <a:rPr lang="en-US" dirty="0" err="1"/>
              <a:t>Богдан</a:t>
            </a:r>
            <a:r>
              <a:rPr lang="en-US" dirty="0"/>
              <a:t> </a:t>
            </a:r>
            <a:r>
              <a:rPr lang="en-US" dirty="0" err="1"/>
              <a:t>Вікторович</a:t>
            </a:r>
            <a:r>
              <a:rPr lang="en-US" dirty="0"/>
              <a:t> </a:t>
            </a:r>
            <a:r>
              <a:rPr lang="uk-UA" dirty="0" smtClean="0"/>
              <a:t>		</a:t>
            </a:r>
            <a:r>
              <a:rPr lang="en-US" dirty="0" smtClean="0"/>
              <a:t>– </a:t>
            </a:r>
            <a:r>
              <a:rPr lang="en-US" dirty="0"/>
              <a:t>GitHub: </a:t>
            </a:r>
            <a:r>
              <a:rPr lang="en-US" dirty="0" err="1" smtClean="0"/>
              <a:t>TesliukBohdan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uk-UA" dirty="0" smtClean="0"/>
              <a:t>Посилання на </a:t>
            </a:r>
            <a:r>
              <a:rPr lang="en-US" dirty="0" err="1" smtClean="0"/>
              <a:t>github</a:t>
            </a:r>
            <a:r>
              <a:rPr lang="uk-UA" dirty="0" smtClean="0"/>
              <a:t> команди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https://github.com/WhyTile/Unik-practice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2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74BC9-1272-A8E9-5918-34612138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32" y="361354"/>
            <a:ext cx="9984615" cy="1597228"/>
          </a:xfrm>
        </p:spPr>
        <p:txBody>
          <a:bodyPr>
            <a:normAutofit/>
          </a:bodyPr>
          <a:lstStyle/>
          <a:p>
            <a:r>
              <a:rPr lang="uk-UA" dirty="0"/>
              <a:t>Обраний функціонал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A6D41-7D89-16AD-C513-2A41A270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782" y="1428556"/>
            <a:ext cx="7667724" cy="4102232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15688D-BFA3-6993-15D4-F273D001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" y="1428556"/>
            <a:ext cx="2880009" cy="2901481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err="1"/>
              <a:t>Перелік</a:t>
            </a:r>
            <a:r>
              <a:rPr lang="ru-RU" sz="1800" dirty="0"/>
              <a:t> </a:t>
            </a:r>
            <a:r>
              <a:rPr lang="ru-RU" sz="1800" dirty="0" err="1"/>
              <a:t>ключових</a:t>
            </a:r>
            <a:r>
              <a:rPr lang="ru-RU" sz="1800" dirty="0"/>
              <a:t> </a:t>
            </a:r>
            <a:r>
              <a:rPr lang="ru-RU" sz="1800" dirty="0" err="1"/>
              <a:t>фіч</a:t>
            </a:r>
            <a:r>
              <a:rPr lang="ru-RU" sz="1800" dirty="0" smtClean="0"/>
              <a:t>:</a:t>
            </a:r>
          </a:p>
          <a:p>
            <a:pPr marL="457200" lvl="1" indent="0">
              <a:buNone/>
            </a:pPr>
            <a:r>
              <a:rPr lang="ru-RU" sz="1800" dirty="0" err="1" smtClean="0"/>
              <a:t>Світла</a:t>
            </a:r>
            <a:r>
              <a:rPr lang="en-US" sz="1800" dirty="0" smtClean="0"/>
              <a:t>/</a:t>
            </a:r>
            <a:r>
              <a:rPr lang="uk-UA" sz="1800" dirty="0" smtClean="0"/>
              <a:t>темна тема</a:t>
            </a:r>
            <a:endParaRPr lang="ru-RU" sz="1800" dirty="0" smtClean="0"/>
          </a:p>
          <a:p>
            <a:pPr marL="457200" lvl="1" indent="0">
              <a:buNone/>
            </a:pPr>
            <a:r>
              <a:rPr lang="ru-RU" sz="1800" dirty="0" err="1" smtClean="0"/>
              <a:t>Авторизація</a:t>
            </a:r>
            <a:r>
              <a:rPr lang="ru-RU" sz="1800" dirty="0" smtClean="0"/>
              <a:t>  </a:t>
            </a:r>
            <a:r>
              <a:rPr lang="ru-RU" sz="1800" dirty="0" err="1" smtClean="0"/>
              <a:t>реєстрація</a:t>
            </a:r>
            <a:endParaRPr lang="ru-RU" sz="1800" dirty="0" smtClean="0"/>
          </a:p>
          <a:p>
            <a:pPr marL="457200" lvl="1" indent="0">
              <a:buNone/>
            </a:pPr>
            <a:r>
              <a:rPr lang="ru-RU" sz="1800" dirty="0" smtClean="0"/>
              <a:t>Перегляд списку </a:t>
            </a:r>
            <a:r>
              <a:rPr lang="ru-RU" sz="1800" dirty="0" err="1" smtClean="0"/>
              <a:t>пристуніх</a:t>
            </a:r>
            <a:r>
              <a:rPr lang="ru-RU" sz="1800" dirty="0" smtClean="0"/>
              <a:t> </a:t>
            </a:r>
            <a:r>
              <a:rPr lang="ru-RU" sz="1800" dirty="0" err="1" smtClean="0"/>
              <a:t>вакансій</a:t>
            </a:r>
            <a:endParaRPr lang="ru-RU" sz="1800" dirty="0" smtClean="0"/>
          </a:p>
          <a:p>
            <a:pPr marL="457200" lvl="1" indent="0">
              <a:buNone/>
            </a:pPr>
            <a:r>
              <a:rPr lang="ru-RU" sz="1800" dirty="0" err="1" smtClean="0"/>
              <a:t>Можливість</a:t>
            </a:r>
            <a:r>
              <a:rPr lang="ru-RU" sz="1800" dirty="0" smtClean="0"/>
              <a:t> </a:t>
            </a:r>
            <a:r>
              <a:rPr lang="ru-RU" sz="1800" dirty="0" err="1" smtClean="0"/>
              <a:t>додавання</a:t>
            </a:r>
            <a:r>
              <a:rPr lang="en-US" sz="1800" dirty="0" smtClean="0"/>
              <a:t>/</a:t>
            </a:r>
            <a:r>
              <a:rPr lang="uk-UA" sz="1800" dirty="0" smtClean="0"/>
              <a:t>видалення ваших </a:t>
            </a:r>
            <a:r>
              <a:rPr lang="uk-UA" sz="1800" dirty="0" err="1" smtClean="0"/>
              <a:t>ваксій</a:t>
            </a:r>
            <a:r>
              <a:rPr lang="uk-UA" sz="1800" dirty="0" smtClean="0"/>
              <a:t>(вони </a:t>
            </a:r>
            <a:r>
              <a:rPr lang="uk-UA" sz="1800" dirty="0" err="1" smtClean="0"/>
              <a:t>прив</a:t>
            </a:r>
            <a:r>
              <a:rPr lang="en-US" sz="1800" dirty="0" smtClean="0"/>
              <a:t>’</a:t>
            </a:r>
            <a:r>
              <a:rPr lang="uk-UA" sz="1800" dirty="0" err="1" smtClean="0"/>
              <a:t>язані</a:t>
            </a:r>
            <a:r>
              <a:rPr lang="uk-UA" sz="1800" dirty="0" smtClean="0"/>
              <a:t> до </a:t>
            </a:r>
            <a:r>
              <a:rPr lang="uk-UA" sz="1800" dirty="0" err="1" smtClean="0"/>
              <a:t>акаунту</a:t>
            </a:r>
            <a:r>
              <a:rPr lang="uk-UA" sz="1800" dirty="0" smtClean="0"/>
              <a:t>)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  <a:p>
            <a:pPr marL="457200" lvl="1" indent="0">
              <a:buNone/>
            </a:pPr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081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74BC9-1272-A8E9-5918-34612138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32" y="361354"/>
            <a:ext cx="9984615" cy="1597228"/>
          </a:xfrm>
        </p:spPr>
        <p:txBody>
          <a:bodyPr>
            <a:normAutofit/>
          </a:bodyPr>
          <a:lstStyle/>
          <a:p>
            <a:r>
              <a:rPr lang="uk-UA" dirty="0" smtClean="0"/>
              <a:t>Приклад реєстрації на сайті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A6D41-7D89-16AD-C513-2A41A270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8" y="1457582"/>
            <a:ext cx="5381305" cy="3599690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15688D-BFA3-6993-15D4-F273D001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9501" y="4109074"/>
            <a:ext cx="2880009" cy="29014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ru-RU" sz="1800" dirty="0"/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  <a:p>
            <a:pPr marL="457200" lvl="1" indent="0">
              <a:buNone/>
            </a:pPr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58" y="1457582"/>
            <a:ext cx="5367969" cy="36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2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F2EDC-9503-BDEB-D5CE-9E34FC06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623275"/>
            <a:ext cx="10339904" cy="217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lvl="1" indent="-342900" algn="r" rtl="0">
              <a:lnSpc>
                <a:spcPct val="90000"/>
              </a:lnSpc>
              <a:spcBef>
                <a:spcPct val="0"/>
              </a:spcBef>
            </a:pP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Особистий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кабінет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користувача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87A51-ABBD-AE9A-EB45-67B474FC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06" y="1448190"/>
            <a:ext cx="8796629" cy="46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06943-A883-964A-ED86-C6835A1F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25" y="713536"/>
            <a:ext cx="9721758" cy="7392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r"/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Загальний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список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вакансій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D90B5D-5CFD-1087-3D3B-D82E6A77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04" y="1441559"/>
            <a:ext cx="8743045" cy="46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290D9-E1C8-44A8-D106-6D45A1D7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742" y="735327"/>
            <a:ext cx="8582125" cy="6111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342900" indent="-342900" algn="r"/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Додавання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своєї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вакансії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9BC315-D5A9-7B45-316A-38522251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01" y="1458529"/>
            <a:ext cx="8763663" cy="46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6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290D9-E1C8-44A8-D106-6D45A1D7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159" y="822643"/>
            <a:ext cx="10126840" cy="6111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342900" indent="-342900" algn="r"/>
            <a:r>
              <a:rPr lang="uk-UA" sz="4500" dirty="0"/>
              <a:t/>
            </a:r>
            <a:br>
              <a:rPr lang="uk-UA" sz="4500" dirty="0"/>
            </a:br>
            <a:r>
              <a:rPr lang="uk-UA" sz="4500" dirty="0"/>
              <a:t>Приклад доданої вакансії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39" y="1695306"/>
            <a:ext cx="8971241" cy="4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290D9-E1C8-44A8-D106-6D45A1D7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159" y="822643"/>
            <a:ext cx="10126840" cy="6111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342900" indent="-342900" algn="r"/>
            <a:r>
              <a:rPr lang="uk-UA" sz="4500" dirty="0"/>
              <a:t/>
            </a:r>
            <a:br>
              <a:rPr lang="uk-UA" sz="4500" dirty="0"/>
            </a:br>
            <a:r>
              <a:rPr lang="uk-UA" sz="4500" dirty="0"/>
              <a:t>Приклад </a:t>
            </a:r>
            <a:r>
              <a:rPr lang="uk-UA" sz="4500" dirty="0" smtClean="0"/>
              <a:t>видалення вакансії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61" y="1433794"/>
            <a:ext cx="4429914" cy="32570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42" y="1433794"/>
            <a:ext cx="2637769" cy="7824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320" y="2353449"/>
            <a:ext cx="5457245" cy="14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67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288</Words>
  <Application>Microsoft Office PowerPoint</Application>
  <PresentationFormat>Широкоэкранный</PresentationFormat>
  <Paragraphs>54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Тема Office</vt:lpstr>
      <vt:lpstr>Проєкт на тему  “Сервіс пошуку роботи”</vt:lpstr>
      <vt:lpstr>Учасники нашої команди</vt:lpstr>
      <vt:lpstr>Обраний функціонал</vt:lpstr>
      <vt:lpstr>Приклад реєстрації на сайті</vt:lpstr>
      <vt:lpstr>Особистий кабінет користувача  </vt:lpstr>
      <vt:lpstr>Загальний список вакансій</vt:lpstr>
      <vt:lpstr>Додавання своєї вакансії</vt:lpstr>
      <vt:lpstr> Приклад доданої вакансії</vt:lpstr>
      <vt:lpstr> Приклад видалення вакансії</vt:lpstr>
      <vt:lpstr>Чому саме цей функціонал?</vt:lpstr>
      <vt:lpstr>Мова програмування</vt:lpstr>
      <vt:lpstr>Розподіл ролей</vt:lpstr>
      <vt:lpstr>Insight - pulse</vt:lpstr>
      <vt:lpstr>Insight –Contributors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Проєкт на тему  “Сервіс пошуку роботи”</dc:title>
  <dc:creator>Yegor Kievscki</dc:creator>
  <cp:lastModifiedBy>Home</cp:lastModifiedBy>
  <cp:revision>8</cp:revision>
  <dcterms:created xsi:type="dcterms:W3CDTF">2025-07-16T01:00:35Z</dcterms:created>
  <dcterms:modified xsi:type="dcterms:W3CDTF">2025-07-16T09:56:25Z</dcterms:modified>
</cp:coreProperties>
</file>