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924F8A-8EE0-6C9F-061A-C3C70FC6FE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BBE3AC2D-C620-5347-2048-3E9B6D88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9D22D3B5-076D-3943-DBD3-41DA1535B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56BA-A918-49B5-8C0E-900F65760818}" type="datetimeFigureOut">
              <a:rPr lang="uk-UA" smtClean="0"/>
              <a:t>16.07.2025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018A18F3-C716-84DF-BCD0-3DD7B1B7F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EC14103D-267B-AF68-6D71-9DE07212C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A933-D9F3-4007-81E2-5431A621602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587318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50DC1D-D9D6-859A-1599-F9EDD28D6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133B26DA-FB4F-49EB-FA2A-53A3E82AB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260E78DE-55CA-BC53-452E-5D2F6565D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56BA-A918-49B5-8C0E-900F65760818}" type="datetimeFigureOut">
              <a:rPr lang="uk-UA" smtClean="0"/>
              <a:t>16.07.2025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32F6648E-D932-D5E1-64EE-EB6687432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53EA5CD0-5BDB-454C-A6FD-635F1B6C1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A933-D9F3-4007-81E2-5431A621602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07077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>
            <a:extLst>
              <a:ext uri="{FF2B5EF4-FFF2-40B4-BE49-F238E27FC236}">
                <a16:creationId xmlns:a16="http://schemas.microsoft.com/office/drawing/2014/main" id="{9B8B7718-2747-FB25-1822-7C3B96D3B0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ертикального тексту 2">
            <a:extLst>
              <a:ext uri="{FF2B5EF4-FFF2-40B4-BE49-F238E27FC236}">
                <a16:creationId xmlns:a16="http://schemas.microsoft.com/office/drawing/2014/main" id="{86620200-A133-5F13-D36D-7815657A6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931207F1-A780-68F1-5B5A-2753FE11B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56BA-A918-49B5-8C0E-900F65760818}" type="datetimeFigureOut">
              <a:rPr lang="uk-UA" smtClean="0"/>
              <a:t>16.07.2025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BDE83E1C-DDD6-178C-8DFB-C90B03C18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F8B87336-2AC9-70B7-0289-888A250FF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A933-D9F3-4007-81E2-5431A621602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296796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1049F1-26DF-AD77-E836-51BD1962A9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8E78BBFA-52E1-7BB9-4C21-948A9C552B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ACB9ABC1-D77F-0DB2-9BA1-5297DFC1F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56BA-A918-49B5-8C0E-900F65760818}" type="datetimeFigureOut">
              <a:rPr lang="uk-UA" smtClean="0"/>
              <a:t>16.07.2025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6FDBD86D-1BD6-9E32-4F67-11CB40C74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345C6E90-0676-3150-D0FA-E15AD2AD4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A933-D9F3-4007-81E2-5431A621602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14433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54DDC9-1FC7-BD29-8EE9-B7AF20410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D36197DE-C10E-D798-1DE0-BFA40CEA2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877ED730-12E0-87DD-1616-A2B432347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56BA-A918-49B5-8C0E-900F65760818}" type="datetimeFigureOut">
              <a:rPr lang="uk-UA" smtClean="0"/>
              <a:t>16.07.2025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6D6462C6-710E-1919-F35D-1378525AF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72970DF8-407C-953B-720D-26E0ED87C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A933-D9F3-4007-81E2-5431A621602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39307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4F74BC-8C3C-7ECF-0661-2D5157FD1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CE5169AB-8190-D43E-F168-26F9ECBCA0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E7A239AA-6D2B-EA46-B439-A131D929E8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723D9D04-2290-6FD2-E112-AB7AE0D08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56BA-A918-49B5-8C0E-900F65760818}" type="datetimeFigureOut">
              <a:rPr lang="uk-UA" smtClean="0"/>
              <a:t>16.07.2025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9E623617-8815-B0A5-1F25-70A78E9D5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ED944E41-2AE1-775B-1A9A-66A4F79F4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A933-D9F3-4007-81E2-5431A621602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26565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F02960-0036-2068-C95C-1A8035130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D18F555D-ED4C-5D4E-6242-D150C67F7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Місце для вмісту 3">
            <a:extLst>
              <a:ext uri="{FF2B5EF4-FFF2-40B4-BE49-F238E27FC236}">
                <a16:creationId xmlns:a16="http://schemas.microsoft.com/office/drawing/2014/main" id="{39214D1E-B6A5-2EA7-B615-156CD1905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5" name="Місце для тексту 4">
            <a:extLst>
              <a:ext uri="{FF2B5EF4-FFF2-40B4-BE49-F238E27FC236}">
                <a16:creationId xmlns:a16="http://schemas.microsoft.com/office/drawing/2014/main" id="{364A2363-08DB-7BDB-ED73-6300D8FA81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Місце для вмісту 5">
            <a:extLst>
              <a:ext uri="{FF2B5EF4-FFF2-40B4-BE49-F238E27FC236}">
                <a16:creationId xmlns:a16="http://schemas.microsoft.com/office/drawing/2014/main" id="{A900BC6C-F8C2-F574-ADC9-07FF6203F2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7" name="Місце для дати 6">
            <a:extLst>
              <a:ext uri="{FF2B5EF4-FFF2-40B4-BE49-F238E27FC236}">
                <a16:creationId xmlns:a16="http://schemas.microsoft.com/office/drawing/2014/main" id="{82A318C7-C3ED-6F73-87D2-DD7C3800D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56BA-A918-49B5-8C0E-900F65760818}" type="datetimeFigureOut">
              <a:rPr lang="uk-UA" smtClean="0"/>
              <a:t>16.07.2025</a:t>
            </a:fld>
            <a:endParaRPr lang="uk-UA"/>
          </a:p>
        </p:txBody>
      </p:sp>
      <p:sp>
        <p:nvSpPr>
          <p:cNvPr id="8" name="Місце для нижнього колонтитула 7">
            <a:extLst>
              <a:ext uri="{FF2B5EF4-FFF2-40B4-BE49-F238E27FC236}">
                <a16:creationId xmlns:a16="http://schemas.microsoft.com/office/drawing/2014/main" id="{54AD9BA5-BBDE-1850-2333-7A932F38E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>
            <a:extLst>
              <a:ext uri="{FF2B5EF4-FFF2-40B4-BE49-F238E27FC236}">
                <a16:creationId xmlns:a16="http://schemas.microsoft.com/office/drawing/2014/main" id="{74C16860-CF67-24CA-A526-92ED43112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A933-D9F3-4007-81E2-5431A621602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23281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35EBA9-7FF5-1AD5-40A4-FFF073D75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дати 2">
            <a:extLst>
              <a:ext uri="{FF2B5EF4-FFF2-40B4-BE49-F238E27FC236}">
                <a16:creationId xmlns:a16="http://schemas.microsoft.com/office/drawing/2014/main" id="{088681EF-719E-71B0-150B-8BFA43D6C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56BA-A918-49B5-8C0E-900F65760818}" type="datetimeFigureOut">
              <a:rPr lang="uk-UA" smtClean="0"/>
              <a:t>16.07.2025</a:t>
            </a:fld>
            <a:endParaRPr lang="uk-UA"/>
          </a:p>
        </p:txBody>
      </p:sp>
      <p:sp>
        <p:nvSpPr>
          <p:cNvPr id="4" name="Місце для нижнього колонтитула 3">
            <a:extLst>
              <a:ext uri="{FF2B5EF4-FFF2-40B4-BE49-F238E27FC236}">
                <a16:creationId xmlns:a16="http://schemas.microsoft.com/office/drawing/2014/main" id="{4EBD1DD6-0EB5-F93A-29C3-6CF43EFF8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>
            <a:extLst>
              <a:ext uri="{FF2B5EF4-FFF2-40B4-BE49-F238E27FC236}">
                <a16:creationId xmlns:a16="http://schemas.microsoft.com/office/drawing/2014/main" id="{7B30BD77-1005-5644-8A37-7E1D1E846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A933-D9F3-4007-81E2-5431A621602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94105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>
            <a:extLst>
              <a:ext uri="{FF2B5EF4-FFF2-40B4-BE49-F238E27FC236}">
                <a16:creationId xmlns:a16="http://schemas.microsoft.com/office/drawing/2014/main" id="{3CB0C9D7-993A-6AF1-A0DB-EA9F7E03C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56BA-A918-49B5-8C0E-900F65760818}" type="datetimeFigureOut">
              <a:rPr lang="uk-UA" smtClean="0"/>
              <a:t>16.07.2025</a:t>
            </a:fld>
            <a:endParaRPr lang="uk-UA"/>
          </a:p>
        </p:txBody>
      </p:sp>
      <p:sp>
        <p:nvSpPr>
          <p:cNvPr id="3" name="Місце для нижнього колонтитула 2">
            <a:extLst>
              <a:ext uri="{FF2B5EF4-FFF2-40B4-BE49-F238E27FC236}">
                <a16:creationId xmlns:a16="http://schemas.microsoft.com/office/drawing/2014/main" id="{52266B7C-B8D0-46E0-9E9D-B4FFC63F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>
            <a:extLst>
              <a:ext uri="{FF2B5EF4-FFF2-40B4-BE49-F238E27FC236}">
                <a16:creationId xmlns:a16="http://schemas.microsoft.com/office/drawing/2014/main" id="{FF7509A0-EBFA-59F4-F866-5922E0711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A933-D9F3-4007-81E2-5431A621602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7036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26F780A-83E5-9398-96E4-8A1EA6869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E4758182-E269-76CE-394E-8B5A6F469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F85F29D8-A3CB-B4D0-EA88-677146624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AFAD8EAB-9621-A2F7-3CED-043145BCB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56BA-A918-49B5-8C0E-900F65760818}" type="datetimeFigureOut">
              <a:rPr lang="uk-UA" smtClean="0"/>
              <a:t>16.07.2025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5634FF6A-5896-1CAD-CF8C-2B009B904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2247589D-D12A-9826-0FC2-569BAAEEF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A933-D9F3-4007-81E2-5431A621602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74116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730239-311B-6ACB-1040-85D311705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зображення 2">
            <a:extLst>
              <a:ext uri="{FF2B5EF4-FFF2-40B4-BE49-F238E27FC236}">
                <a16:creationId xmlns:a16="http://schemas.microsoft.com/office/drawing/2014/main" id="{E5D7836F-14F9-2F6A-A930-1471FADDA1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7C696B6E-06CD-1E48-7A52-BC11A4EB92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Місце для дати 4">
            <a:extLst>
              <a:ext uri="{FF2B5EF4-FFF2-40B4-BE49-F238E27FC236}">
                <a16:creationId xmlns:a16="http://schemas.microsoft.com/office/drawing/2014/main" id="{DC9B9514-1ED7-1548-8EF0-02E053496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4B56BA-A918-49B5-8C0E-900F65760818}" type="datetimeFigureOut">
              <a:rPr lang="uk-UA" smtClean="0"/>
              <a:t>16.07.2025</a:t>
            </a:fld>
            <a:endParaRPr lang="uk-UA"/>
          </a:p>
        </p:txBody>
      </p:sp>
      <p:sp>
        <p:nvSpPr>
          <p:cNvPr id="6" name="Місце для нижнього колонтитула 5">
            <a:extLst>
              <a:ext uri="{FF2B5EF4-FFF2-40B4-BE49-F238E27FC236}">
                <a16:creationId xmlns:a16="http://schemas.microsoft.com/office/drawing/2014/main" id="{2894F575-1E29-90F0-75BB-9C9ED337D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>
            <a:extLst>
              <a:ext uri="{FF2B5EF4-FFF2-40B4-BE49-F238E27FC236}">
                <a16:creationId xmlns:a16="http://schemas.microsoft.com/office/drawing/2014/main" id="{D247D01F-6FF7-90C0-A3CF-1E73E5B74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AA933-D9F3-4007-81E2-5431A621602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47214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>
            <a:extLst>
              <a:ext uri="{FF2B5EF4-FFF2-40B4-BE49-F238E27FC236}">
                <a16:creationId xmlns:a16="http://schemas.microsoft.com/office/drawing/2014/main" id="{C9E3CF6A-E2E5-0892-2421-A0309AEB4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</a:p>
        </p:txBody>
      </p:sp>
      <p:sp>
        <p:nvSpPr>
          <p:cNvPr id="3" name="Місце для тексту 2">
            <a:extLst>
              <a:ext uri="{FF2B5EF4-FFF2-40B4-BE49-F238E27FC236}">
                <a16:creationId xmlns:a16="http://schemas.microsoft.com/office/drawing/2014/main" id="{FBCC7F0E-7D49-C4C4-FDE1-775009DE6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</a:p>
        </p:txBody>
      </p:sp>
      <p:sp>
        <p:nvSpPr>
          <p:cNvPr id="4" name="Місце для дати 3">
            <a:extLst>
              <a:ext uri="{FF2B5EF4-FFF2-40B4-BE49-F238E27FC236}">
                <a16:creationId xmlns:a16="http://schemas.microsoft.com/office/drawing/2014/main" id="{B4E9A772-DB8B-D797-DBB0-8210825978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4B56BA-A918-49B5-8C0E-900F65760818}" type="datetimeFigureOut">
              <a:rPr lang="uk-UA" smtClean="0"/>
              <a:t>16.07.2025</a:t>
            </a:fld>
            <a:endParaRPr lang="uk-UA"/>
          </a:p>
        </p:txBody>
      </p:sp>
      <p:sp>
        <p:nvSpPr>
          <p:cNvPr id="5" name="Місце для нижнього колонтитула 4">
            <a:extLst>
              <a:ext uri="{FF2B5EF4-FFF2-40B4-BE49-F238E27FC236}">
                <a16:creationId xmlns:a16="http://schemas.microsoft.com/office/drawing/2014/main" id="{1227B9CA-F312-2D98-4938-8A2E78C80F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>
            <a:extLst>
              <a:ext uri="{FF2B5EF4-FFF2-40B4-BE49-F238E27FC236}">
                <a16:creationId xmlns:a16="http://schemas.microsoft.com/office/drawing/2014/main" id="{11EE2519-C1D1-EB05-3C91-3ACCADEA28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3AA933-D9F3-4007-81E2-5431A621602F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164743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2D9ADAA-4722-CC27-5221-6BC525F828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5240" y="1050595"/>
            <a:ext cx="8074815" cy="16184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Проєкт на тему </a:t>
            </a:r>
            <a:b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“Сервіс пошуку роботи”</a:t>
            </a:r>
          </a:p>
        </p:txBody>
      </p:sp>
      <p:sp>
        <p:nvSpPr>
          <p:cNvPr id="3" name="Підзаголовок 2">
            <a:extLst>
              <a:ext uri="{FF2B5EF4-FFF2-40B4-BE49-F238E27FC236}">
                <a16:creationId xmlns:a16="http://schemas.microsoft.com/office/drawing/2014/main" id="{E8F7EB4D-0DC4-4175-9BDF-7263032AC0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5240" y="2969469"/>
            <a:ext cx="8074815" cy="2800395"/>
          </a:xfrm>
        </p:spPr>
        <p:txBody>
          <a:bodyPr vert="horz" lIns="91440" tIns="45720" rIns="91440" bIns="45720" rtlCol="0" anchor="t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Учасники:</a:t>
            </a:r>
            <a:br>
              <a:rPr lang="en-US"/>
            </a:br>
            <a:r>
              <a:rPr lang="en-US"/>
              <a:t>Київський Єгор Юрійович - </a:t>
            </a:r>
            <a:r>
              <a:rPr lang="en-US" dirty="0"/>
              <a:t>GitHub:</a:t>
            </a:r>
            <a:r>
              <a:rPr lang="en-US"/>
              <a:t> </a:t>
            </a:r>
            <a:r>
              <a:rPr lang="en-US" dirty="0"/>
              <a:t>WhyTile</a:t>
            </a:r>
            <a:br>
              <a:rPr lang="en-US" dirty="0"/>
            </a:br>
            <a:r>
              <a:rPr lang="en-US"/>
              <a:t>Гаврилюк Олександр Олегович – </a:t>
            </a:r>
            <a:r>
              <a:rPr lang="en-US" dirty="0"/>
              <a:t>GitHub: DES-S-S</a:t>
            </a:r>
            <a:br>
              <a:rPr lang="en-US" dirty="0"/>
            </a:br>
            <a:r>
              <a:rPr lang="en-US"/>
              <a:t>Теслюк Богдан Вікторович – </a:t>
            </a:r>
            <a:r>
              <a:rPr lang="en-US" dirty="0"/>
              <a:t>GitHub: </a:t>
            </a:r>
            <a:r>
              <a:rPr lang="en-US"/>
              <a:t>TesliukBohdan</a:t>
            </a:r>
          </a:p>
        </p:txBody>
      </p:sp>
    </p:spTree>
    <p:extLst>
      <p:ext uri="{BB962C8B-B14F-4D97-AF65-F5344CB8AC3E}">
        <p14:creationId xmlns:p14="http://schemas.microsoft.com/office/powerpoint/2010/main" val="1580331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25F302-27C5-414F-97F8-6EA0A6C02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30A36F8-48C2-4842-A87B-8CE8DF4E7F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451A30-466B-4996-9BA5-CD6ABCC6D5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A74BC9-1272-A8E9-5918-34612138E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332" y="361354"/>
            <a:ext cx="9984615" cy="1597228"/>
          </a:xfrm>
        </p:spPr>
        <p:txBody>
          <a:bodyPr>
            <a:normAutofit/>
          </a:bodyPr>
          <a:lstStyle/>
          <a:p>
            <a:r>
              <a:rPr lang="uk-UA" dirty="0"/>
              <a:t>Обраний функціонал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FCA6D41-7D89-16AD-C513-2A41A270F0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538" y="2552700"/>
            <a:ext cx="6718937" cy="3594631"/>
          </a:xfrm>
          <a:prstGeom prst="rect">
            <a:avLst/>
          </a:prstGeom>
        </p:spPr>
      </p:pic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A515688D-BFA3-6993-15D4-F273D001A7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0438" y="1104775"/>
            <a:ext cx="4238257" cy="2728198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ru-RU" sz="2000" dirty="0"/>
          </a:p>
          <a:p>
            <a:r>
              <a:rPr lang="ru-RU" sz="2000" dirty="0" err="1"/>
              <a:t>Перелік</a:t>
            </a:r>
            <a:r>
              <a:rPr lang="ru-RU" sz="2000" dirty="0"/>
              <a:t> </a:t>
            </a:r>
            <a:r>
              <a:rPr lang="ru-RU" sz="2000" dirty="0" err="1"/>
              <a:t>ключових</a:t>
            </a:r>
            <a:r>
              <a:rPr lang="ru-RU" sz="2000" dirty="0"/>
              <a:t> </a:t>
            </a:r>
            <a:r>
              <a:rPr lang="ru-RU" sz="2000" dirty="0" err="1"/>
              <a:t>фіч</a:t>
            </a:r>
            <a:r>
              <a:rPr lang="ru-RU" sz="2000" dirty="0"/>
              <a:t>:</a:t>
            </a:r>
          </a:p>
          <a:p>
            <a:pPr lvl="1"/>
            <a:r>
              <a:rPr lang="ru-RU" sz="2000" dirty="0" err="1"/>
              <a:t>Авторизація</a:t>
            </a:r>
            <a:r>
              <a:rPr lang="ru-RU" sz="2000" dirty="0"/>
              <a:t> / </a:t>
            </a:r>
            <a:r>
              <a:rPr lang="ru-RU" sz="2000" dirty="0" err="1"/>
              <a:t>реєстрація</a:t>
            </a:r>
            <a:endParaRPr lang="ru-RU" sz="2000" dirty="0"/>
          </a:p>
          <a:p>
            <a:pPr marL="457200" lvl="1" indent="0">
              <a:buNone/>
            </a:pPr>
            <a:endParaRPr lang="ru-RU" sz="2000" dirty="0"/>
          </a:p>
          <a:p>
            <a:pPr lvl="1"/>
            <a:endParaRPr lang="ru-RU" sz="2000" dirty="0"/>
          </a:p>
          <a:p>
            <a:pPr lvl="1"/>
            <a:endParaRPr lang="ru-RU" sz="2000" dirty="0"/>
          </a:p>
          <a:p>
            <a:pPr lvl="1"/>
            <a:endParaRPr lang="ru-RU" sz="2000" dirty="0"/>
          </a:p>
          <a:p>
            <a:pPr lvl="1"/>
            <a:endParaRPr lang="ru-RU" sz="2000" dirty="0"/>
          </a:p>
          <a:p>
            <a:pPr lvl="1"/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608116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4F2EDC-9503-BDEB-D5CE-9E34FC06B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4" y="623275"/>
            <a:ext cx="8369299" cy="217325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342900" lvl="1" indent="-342900" algn="r" rtl="0">
              <a:lnSpc>
                <a:spcPct val="90000"/>
              </a:lnSpc>
              <a:spcBef>
                <a:spcPct val="0"/>
              </a:spcBef>
            </a:pPr>
            <a:r>
              <a:rPr lang="en-US" sz="4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Особистий</a:t>
            </a:r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кабінет</a:t>
            </a:r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користувача</a:t>
            </a:r>
            <a:b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4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0887A51-ABBD-AE9A-EB45-67B474FCC0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132" y="2123299"/>
            <a:ext cx="7379521" cy="3929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4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B06943-A883-964A-ED86-C6835A1F7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425" y="713536"/>
            <a:ext cx="7188200" cy="739210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342900" indent="-342900" algn="r"/>
            <a:r>
              <a:rPr lang="en-US" sz="4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Загальний</a:t>
            </a:r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список</a:t>
            </a:r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вакансій</a:t>
            </a:r>
            <a:endParaRPr lang="en-US" sz="4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9D90B5D-5CFD-1087-3D3B-D82E6A77A7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4536" y="1452746"/>
            <a:ext cx="8288063" cy="4454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214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D32F93-50AC-4C46-A5DB-291C60DDB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04B5EB-F158-4507-90DD-BD23620C7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D290D9-E1C8-44A8-D106-6D45A1D7C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774" y="741399"/>
            <a:ext cx="6645274" cy="61115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marL="342900" indent="-342900" algn="r"/>
            <a:r>
              <a:rPr lang="en-US" sz="4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Додавання</a:t>
            </a:r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своєї</a:t>
            </a:r>
            <a:r>
              <a:rPr lang="en-US" sz="4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вакансії</a:t>
            </a:r>
            <a:endParaRPr lang="en-US" sz="4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99BC315-D5A9-7B45-316A-3852225188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536" y="1449952"/>
            <a:ext cx="8763663" cy="4666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266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C89083-19DA-56A2-AC31-8DBCDA755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342900" indent="-342900"/>
            <a:r>
              <a:rPr lang="en-US" sz="5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Чому саме цей функціонал?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68FBAC-1D11-4B43-A255-1692ACD89804}"/>
              </a:ext>
            </a:extLst>
          </p:cNvPr>
          <p:cNvSpPr txBox="1"/>
          <p:nvPr/>
        </p:nvSpPr>
        <p:spPr>
          <a:xfrm>
            <a:off x="1285240" y="2969469"/>
            <a:ext cx="8074815" cy="280039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Обраний функціонал реалізує найважливіші потреби як для шукачів роботи, так і для роботодавців. Кабінет користувача дозволяє зберігати особисту інформацію та редагувати профіль - це забезпечує зручність і персоналізацію. Загальна сторінка вакансій дає можливість швидко знайти потрібну роботу за різними критеріями що економить час користувачів і робить сайт ефективним. Створення власної вакансії дає змогу роботодавцям публікувати пропозиції про роботу без посередників, оперативно реагувати на ринок праці та знаходити кандидатів, які підходять саме їм. Такий набір функцій є базовим і необхідним для будь-якого сучасного сайту з пошуку роботи.</a:t>
            </a:r>
          </a:p>
        </p:txBody>
      </p:sp>
    </p:spTree>
    <p:extLst>
      <p:ext uri="{BB962C8B-B14F-4D97-AF65-F5344CB8AC3E}">
        <p14:creationId xmlns:p14="http://schemas.microsoft.com/office/powerpoint/2010/main" val="3698630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1923D7-4E35-9CA3-556A-2D890FB5A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uk-UA" sz="6700"/>
              <a:t>Мова програмування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4B9E0984-428A-7407-8618-36C65EE2F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uk-UA" sz="2400"/>
              <a:t>Обрано: </a:t>
            </a:r>
            <a:r>
              <a:rPr lang="en-US" sz="2400"/>
              <a:t>html, java script, css</a:t>
            </a:r>
            <a:endParaRPr lang="uk-UA" sz="2400"/>
          </a:p>
          <a:p>
            <a:r>
              <a:rPr lang="ru-RU" sz="2400"/>
              <a:t> Чому:</a:t>
            </a:r>
          </a:p>
          <a:p>
            <a:pPr marL="0" indent="0">
              <a:buNone/>
            </a:pPr>
            <a:r>
              <a:rPr lang="ru-RU" sz="2400"/>
              <a:t>- Велика екосистема пакетів</a:t>
            </a:r>
          </a:p>
          <a:p>
            <a:pPr marL="0" indent="0">
              <a:buNone/>
            </a:pPr>
            <a:r>
              <a:rPr lang="ru-RU" sz="2400"/>
              <a:t>- Зручна фронтенд-бекенд інтеграція</a:t>
            </a:r>
          </a:p>
          <a:p>
            <a:pPr marL="0" indent="0">
              <a:buNone/>
            </a:pPr>
            <a:r>
              <a:rPr lang="ru-RU" sz="2400"/>
              <a:t>- Швидкість прототипування</a:t>
            </a:r>
          </a:p>
          <a:p>
            <a:endParaRPr lang="uk-UA" sz="2400"/>
          </a:p>
        </p:txBody>
      </p:sp>
    </p:spTree>
    <p:extLst>
      <p:ext uri="{BB962C8B-B14F-4D97-AF65-F5344CB8AC3E}">
        <p14:creationId xmlns:p14="http://schemas.microsoft.com/office/powerpoint/2010/main" val="385141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7075C2-34D7-381B-482E-4627E6772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uk-UA" sz="7200"/>
              <a:t>Розподіл ролей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6D0EF00D-2559-7452-1900-D79EF75559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en-US" sz="2400" dirty="0"/>
              <a:t>Backend: </a:t>
            </a:r>
            <a:r>
              <a:rPr lang="uk-UA" sz="2400" dirty="0"/>
              <a:t>Гаврилюк Олександр Олегович </a:t>
            </a:r>
          </a:p>
          <a:p>
            <a:r>
              <a:rPr lang="en-US" sz="2400" dirty="0"/>
              <a:t>Frontend: </a:t>
            </a:r>
            <a:r>
              <a:rPr lang="uk-UA" sz="2400"/>
              <a:t>Теслюк</a:t>
            </a:r>
            <a:r>
              <a:rPr lang="uk-UA" sz="2400" dirty="0"/>
              <a:t> Богдан Вікторович</a:t>
            </a:r>
          </a:p>
          <a:p>
            <a:r>
              <a:rPr lang="en-US" sz="2400" dirty="0"/>
              <a:t>DevOps/CI: </a:t>
            </a:r>
            <a:r>
              <a:rPr lang="uk-UA" sz="2400" dirty="0"/>
              <a:t>Київський Єгор Юрійович</a:t>
            </a:r>
          </a:p>
        </p:txBody>
      </p:sp>
    </p:spTree>
    <p:extLst>
      <p:ext uri="{BB962C8B-B14F-4D97-AF65-F5344CB8AC3E}">
        <p14:creationId xmlns:p14="http://schemas.microsoft.com/office/powerpoint/2010/main" val="4140273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Triangle 9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B30724-3E41-A0F4-04CD-83E037DE5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240" y="1050595"/>
            <a:ext cx="8074815" cy="1618489"/>
          </a:xfrm>
        </p:spPr>
        <p:txBody>
          <a:bodyPr anchor="ctr">
            <a:normAutofit/>
          </a:bodyPr>
          <a:lstStyle/>
          <a:p>
            <a:r>
              <a:rPr lang="uk-UA" sz="5000"/>
              <a:t>Дедлайн та подальші кроки</a:t>
            </a:r>
          </a:p>
        </p:txBody>
      </p:sp>
      <p:sp>
        <p:nvSpPr>
          <p:cNvPr id="3" name="Місце для вмісту 2">
            <a:extLst>
              <a:ext uri="{FF2B5EF4-FFF2-40B4-BE49-F238E27FC236}">
                <a16:creationId xmlns:a16="http://schemas.microsoft.com/office/drawing/2014/main" id="{2C856337-D6BA-4376-1E96-AC0776991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5240" y="2969469"/>
            <a:ext cx="8074815" cy="2800395"/>
          </a:xfrm>
        </p:spPr>
        <p:txBody>
          <a:bodyPr anchor="t">
            <a:normAutofit/>
          </a:bodyPr>
          <a:lstStyle/>
          <a:p>
            <a:r>
              <a:rPr lang="ru-RU" sz="2400"/>
              <a:t>Завантажити</a:t>
            </a:r>
            <a:r>
              <a:rPr lang="ru-RU" sz="2400" dirty="0"/>
              <a:t> до: 17.07, 18:00</a:t>
            </a:r>
          </a:p>
          <a:p>
            <a:r>
              <a:rPr lang="ru-RU" sz="2400"/>
              <a:t>Оцінювання</a:t>
            </a:r>
            <a:r>
              <a:rPr lang="ru-RU" sz="2400" dirty="0"/>
              <a:t>: 18.07</a:t>
            </a:r>
          </a:p>
          <a:p>
            <a:r>
              <a:rPr lang="ru-RU" sz="2400"/>
              <a:t>Обговорення</a:t>
            </a:r>
            <a:r>
              <a:rPr lang="ru-RU" sz="2400" dirty="0"/>
              <a:t> </a:t>
            </a:r>
            <a:r>
              <a:rPr lang="ru-RU" sz="2400"/>
              <a:t>результатів</a:t>
            </a:r>
            <a:r>
              <a:rPr lang="ru-RU" sz="2400" dirty="0"/>
              <a:t>: 19.07 (перша пара)</a:t>
            </a:r>
          </a:p>
          <a:p>
            <a:endParaRPr lang="uk-UA" sz="2400"/>
          </a:p>
        </p:txBody>
      </p:sp>
    </p:spTree>
    <p:extLst>
      <p:ext uri="{BB962C8B-B14F-4D97-AF65-F5344CB8AC3E}">
        <p14:creationId xmlns:p14="http://schemas.microsoft.com/office/powerpoint/2010/main" val="6550737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Офіс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218</Words>
  <Application>Microsoft Office PowerPoint</Application>
  <PresentationFormat>Широкий екран</PresentationFormat>
  <Paragraphs>29</Paragraphs>
  <Slides>9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Тема Office</vt:lpstr>
      <vt:lpstr>Проєкт на тему  “Сервіс пошуку роботи”</vt:lpstr>
      <vt:lpstr>Обраний функціонал</vt:lpstr>
      <vt:lpstr>Особистий кабінет користувача  </vt:lpstr>
      <vt:lpstr>Загальний список вакансій</vt:lpstr>
      <vt:lpstr>Додавання своєї вакансії</vt:lpstr>
      <vt:lpstr>Чому саме цей функціонал?</vt:lpstr>
      <vt:lpstr>Мова програмування</vt:lpstr>
      <vt:lpstr>Розподіл ролей</vt:lpstr>
      <vt:lpstr>Дедлайн та подальші кроки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Yegor Kievscki</dc:creator>
  <cp:lastModifiedBy>Yegor Kievscki</cp:lastModifiedBy>
  <cp:revision>2</cp:revision>
  <dcterms:created xsi:type="dcterms:W3CDTF">2025-07-16T01:00:35Z</dcterms:created>
  <dcterms:modified xsi:type="dcterms:W3CDTF">2025-07-16T01:32:46Z</dcterms:modified>
</cp:coreProperties>
</file>