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1" r:id="rId5"/>
    <p:sldId id="260" r:id="rId6"/>
    <p:sldId id="259" r:id="rId7"/>
    <p:sldId id="262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8CB2E-0830-08A9-9C15-2A7D0E0D5C0E}" v="1339" dt="2025-03-17T12:21:59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76D6-1C95-4122-BDD8-F8AE9072C4EA}" type="datetimeFigureOut">
              <a:t>17/03/2025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0CE4-BC38-439C-96E9-1AA970CA4C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2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1628775"/>
            <a:ext cx="10873179" cy="2468025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587375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584204"/>
            <a:ext cx="10873179" cy="306446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329678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5" y="1622423"/>
            <a:ext cx="11604625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17613" y="4640352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456418"/>
            <a:ext cx="10387012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1063625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6" y="1622423"/>
            <a:ext cx="11017250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3288" y="4478427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2294493"/>
            <a:ext cx="10387012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6037262" y="4344757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587375" y="3782853"/>
            <a:ext cx="11017250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86382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5086349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86382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920750"/>
            <a:ext cx="3680533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47850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47850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09318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09318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70786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70786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3900328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5278" y="20908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2513" y="2024817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593363"/>
            <a:ext cx="11604625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678193"/>
            <a:ext cx="10699347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678193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5278" y="292142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52513" y="2855385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278" y="375199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52513" y="3685953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5278" y="45825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2513" y="4516521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278" y="541312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513" y="5347089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40434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9349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4655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9961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55773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381079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606385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831691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10569972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45208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0977" y="132651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50977" y="172203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260927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50977" y="248370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0977" y="287922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96000" y="376646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0977" y="364089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50977" y="403641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49236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50977" y="479808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50977" y="519360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6999" y="1326515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76999" y="2520907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76999" y="3715299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76999" y="4909691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39091" y="137313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40400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25911" y="3788793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98335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777944"/>
            <a:ext cx="11604625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2881468"/>
            <a:ext cx="10699347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5279" y="4334413"/>
            <a:ext cx="10699346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604625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351" y="2881468"/>
            <a:ext cx="6290310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11604625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086351" y="4523235"/>
            <a:ext cx="62903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017251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60" y="2881468"/>
            <a:ext cx="1059180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5339" y="4334413"/>
            <a:ext cx="1056132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4137023" y="3111644"/>
            <a:ext cx="3923434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6092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6873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1212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1212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7655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01211" y="4640443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01211" y="5265543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3423758" y="3111644"/>
            <a:ext cx="5231244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0807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0807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29903" y="1441696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29903" y="2066796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24015" y="4596925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24015" y="5222025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901380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1380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47663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694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66235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755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750272" y="3111644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401423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401423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7417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06574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06574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8198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11725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11725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8980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16876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316876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69761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622026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622026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054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2105892" y="3111644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17226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17226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121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26024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26024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3761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34822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4822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44014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3620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3620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050412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052418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052418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5681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361218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361218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6320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5858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6428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  <p:sldLayoutId id="2147483717" r:id="rId43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 descr="Une image contenant Police, logo, Graphique, symbole&#10;&#10;Le contenu généré par l’IA peut être incorrect.">
            <a:extLst>
              <a:ext uri="{FF2B5EF4-FFF2-40B4-BE49-F238E27FC236}">
                <a16:creationId xmlns:a16="http://schemas.microsoft.com/office/drawing/2014/main" id="{15B27579-B1B9-FAC1-1E0D-D5E83ECF48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7173" b="27173"/>
          <a:stretch/>
        </p:blipFill>
        <p:spPr>
          <a:xfrm>
            <a:off x="0" y="0"/>
            <a:ext cx="12192000" cy="296854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0879-74FC-D957-5F90-B61E1179D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Presentation by SWERTS </a:t>
            </a:r>
            <a:r>
              <a:rPr lang="en-US" dirty="0" smtClean="0"/>
              <a:t>Matthew</a:t>
            </a:r>
          </a:p>
          <a:p>
            <a:r>
              <a:rPr lang="en-US" dirty="0" err="1" smtClean="0"/>
              <a:t>Bachelier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Automatisation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BFFC4-7393-44B8-CD04-08B3A7BB8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des </a:t>
            </a:r>
            <a:r>
              <a:rPr lang="en-US" dirty="0" err="1"/>
              <a:t>tôles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A25F-266E-FD7E-1FD1-A40968E411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2024</a:t>
            </a:r>
            <a:r>
              <a:rPr lang="en-US" dirty="0" smtClean="0"/>
              <a:t> – 2025</a:t>
            </a:r>
          </a:p>
          <a:p>
            <a:pPr algn="ctr"/>
            <a:r>
              <a:rPr lang="en-US" dirty="0" smtClean="0"/>
              <a:t>G.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1D23-0A7A-4D4E-490E-AF620D4B0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19124-EB7C-976E-0E98-8D5C5E160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Optimisation</a:t>
            </a:r>
            <a:r>
              <a:rPr lang="en-US" dirty="0">
                <a:ea typeface="Calibri"/>
                <a:cs typeface="Calibri"/>
              </a:rPr>
              <a:t> de la </a:t>
            </a:r>
            <a:r>
              <a:rPr lang="en-US" dirty="0" err="1">
                <a:ea typeface="Calibri"/>
                <a:cs typeface="Calibri"/>
              </a:rPr>
              <a:t>qualité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préparation</a:t>
            </a:r>
            <a:r>
              <a:rPr lang="en-US" dirty="0">
                <a:ea typeface="Calibri"/>
                <a:cs typeface="Calibri"/>
              </a:rPr>
              <a:t> des </a:t>
            </a:r>
            <a:r>
              <a:rPr lang="en-US" dirty="0" err="1">
                <a:ea typeface="Calibri"/>
                <a:cs typeface="Calibri"/>
              </a:rPr>
              <a:t>tôles</a:t>
            </a:r>
            <a:r>
              <a:rPr lang="en-US" dirty="0">
                <a:ea typeface="Calibri"/>
                <a:cs typeface="Calibri"/>
              </a:rPr>
              <a:t> sur la </a:t>
            </a:r>
            <a:r>
              <a:rPr lang="en-US" dirty="0" err="1">
                <a:ea typeface="Calibri"/>
                <a:cs typeface="Calibri"/>
              </a:rPr>
              <a:t>ligne</a:t>
            </a:r>
            <a:r>
              <a:rPr lang="en-US" dirty="0">
                <a:ea typeface="Calibri"/>
                <a:cs typeface="Calibri"/>
              </a:rPr>
              <a:t> GP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68C216-20C9-1671-0147-4AEEE7E179D1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8EE003-215D-3590-FA08-554C7B9C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01B1F2-8EA9-C8FF-EF46-00B655087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des </a:t>
            </a:r>
            <a:r>
              <a:rPr lang="en-US" dirty="0" err="1"/>
              <a:t>tôles</a:t>
            </a:r>
            <a:r>
              <a:rPr lang="en-US" dirty="0"/>
              <a:t> sur la </a:t>
            </a:r>
            <a:r>
              <a:rPr lang="en-US" dirty="0" err="1"/>
              <a:t>ligne</a:t>
            </a:r>
            <a:r>
              <a:rPr lang="en-US" dirty="0"/>
              <a:t> GP</a:t>
            </a:r>
            <a:endParaRPr lang="en-US" dirty="0">
              <a:solidFill>
                <a:srgbClr val="414042"/>
              </a:solidFill>
              <a:ea typeface="Calibri"/>
              <a:cs typeface="Calibri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A460A-7420-6427-C6FB-3598AB67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NLMK Clabecq Overview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647D77-57F9-7BFA-BA99-0FD77FFB434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PRODUIT DE L'USINE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6782EB8-F206-6827-08DC-64F249C6207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/>
              <a:t>NLMK Clabecq est spécialisé dans la production de tôles d'acier de hautes qualités et précision.</a:t>
            </a:r>
            <a:endParaRPr lang="fr-FR" dirty="0">
              <a:ea typeface="Calibri"/>
              <a:cs typeface="Calibri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84D718C-CD18-83CC-7EC7-0D8791F6AF4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PROCEDURE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FFBA556-1ADA-AC7D-1710-6F4725A5B9A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>
                <a:ea typeface="+mn-lt"/>
                <a:cs typeface="+mn-lt"/>
              </a:rPr>
              <a:t>Les principales procédures opérationnelles comprennent la fusion, le laminage à chaud et les processus de finition.</a:t>
            </a:r>
            <a:r>
              <a:rPr lang="fr-FR" dirty="0"/>
              <a:t> 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487F506-AF48-AB50-D11C-5A7F289AAC5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fr-FR"/>
              <a:t>CERTIFICATIONS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DC91CF30-C3E2-2C5C-F6AC-55CD7928ED3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>
                <a:ea typeface="+mn-lt"/>
                <a:cs typeface="+mn-lt"/>
              </a:rPr>
              <a:t>NLMK détient les certifications ISO 9001 et ISO 14001 pour la gestion de la qualité et de l'environnement.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9CD2B-F348-1433-C7D8-43F60EAE6130}"/>
              </a:ext>
            </a:extLst>
          </p:cNvPr>
          <p:cNvSpPr/>
          <p:nvPr/>
        </p:nvSpPr>
        <p:spPr>
          <a:xfrm>
            <a:off x="8495570" y="6413504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DB80B74-69E0-797B-8B2E-C01C6FA082A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Cible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D5CA06-5F70-2DB2-8ED7-29A0E632818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>
                <a:ea typeface="Calibri"/>
                <a:cs typeface="Calibri"/>
              </a:rPr>
              <a:t>Ce projet vise à améliorer la qualité de préparation des tôles avant le processus de peinture afin que les résultats soient meilleurs qu'aujourd'hui.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5FACA8C-4756-ABEC-688B-D27C8195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5F31D-13CE-F355-CF56-D3984255D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pic>
        <p:nvPicPr>
          <p:cNvPr id="8" name="Espace réservé pour une image  7" descr="Une image contenant nuage, rose, Caractère coloré, rouge&#10;&#10;Le contenu généré par l’IA peut être incorrect.">
            <a:extLst>
              <a:ext uri="{FF2B5EF4-FFF2-40B4-BE49-F238E27FC236}">
                <a16:creationId xmlns:a16="http://schemas.microsoft.com/office/drawing/2014/main" id="{538BE4C5-0A4F-74B1-D4D1-B70DA6A360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3768" b="33768"/>
          <a:stretch/>
        </p:blipFill>
        <p:spPr/>
      </p:pic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FAD14FC-14EB-201B-D67B-0A072D3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des </a:t>
            </a:r>
            <a:r>
              <a:rPr lang="en-US" dirty="0" err="1"/>
              <a:t>tôles</a:t>
            </a:r>
            <a:r>
              <a:rPr lang="en-US" dirty="0"/>
              <a:t> sur la </a:t>
            </a:r>
            <a:r>
              <a:rPr lang="en-US" dirty="0" err="1"/>
              <a:t>ligne</a:t>
            </a:r>
            <a:r>
              <a:rPr lang="en-US" dirty="0"/>
              <a:t> GP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5EE6D-CBDF-C06A-046F-A1501F0C265C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A840BC-594D-4B62-47BF-E7EAEE5C4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E0A1A6-5F72-0B0B-9DCE-D9F5FAAEC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des </a:t>
            </a:r>
            <a:r>
              <a:rPr lang="en-US" dirty="0" err="1"/>
              <a:t>tôles</a:t>
            </a:r>
            <a:r>
              <a:rPr lang="en-US" dirty="0"/>
              <a:t> sur la </a:t>
            </a:r>
            <a:r>
              <a:rPr lang="en-US" dirty="0" err="1"/>
              <a:t>ligne</a:t>
            </a:r>
            <a:r>
              <a:rPr lang="en-US" dirty="0"/>
              <a:t> GP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012D3D9-A30F-0F54-FD8F-8587AE82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escomptés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19B842-9C56-1180-F847-0E90D1ED4FE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TRAITEMENT DE SURFACE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D52366E-70D1-6901-0816-506FFA6B6D8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/>
              <a:t>La modification des paramètres de grenaillage en se basant sur la dureté pour s'assurer d'une meilleure qualité.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1654138-CE4A-F379-8AD6-D3ADBB1B00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VITESSE DE PRODUCTION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72D36B7-CB58-76ED-672F-8506AE08479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/>
              <a:t>Augmentation de la vitesse des convoyeurs pour augmenter la production sans compromettre la qualité.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CB27B36-A494-AC5F-55D2-6452901FB1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AJUSTEMENT DYNAMIQUE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D17CFCA-B08A-F601-CA29-22DD6F65169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/>
              <a:t>Implémentation d'un meilleur ajustement dynamique du courant dans les turbines suite à moins de variations de recette.</a:t>
            </a:r>
            <a:endParaRPr lang="fr-FR" dirty="0"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E42E2-D5D1-C904-7198-7EE8D6C4D3DF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C893DE-8803-FB1E-8657-BBEB3CCF9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pic>
        <p:nvPicPr>
          <p:cNvPr id="10" name="Espace réservé pour une image  9" descr="Une image contenant texte, capture d’écran, machine, intérieur&#10;&#10;Le contenu généré par l’IA peut être incorrect.">
            <a:extLst>
              <a:ext uri="{FF2B5EF4-FFF2-40B4-BE49-F238E27FC236}">
                <a16:creationId xmlns:a16="http://schemas.microsoft.com/office/drawing/2014/main" id="{287923ED-AF9F-62EA-BB84-D81A293859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437" r="7437"/>
          <a:stretch/>
        </p:blipFill>
        <p:spPr>
          <a:xfrm>
            <a:off x="1" y="0"/>
            <a:ext cx="5021579" cy="4251521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6915AF-9186-703C-BB48-162012AE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des </a:t>
            </a:r>
            <a:r>
              <a:rPr lang="en-US" dirty="0" err="1"/>
              <a:t>tôles</a:t>
            </a:r>
            <a:r>
              <a:rPr lang="en-US" dirty="0"/>
              <a:t> sur la </a:t>
            </a:r>
            <a:r>
              <a:rPr lang="en-US" dirty="0" err="1"/>
              <a:t>ligne</a:t>
            </a:r>
            <a:r>
              <a:rPr lang="en-US" dirty="0"/>
              <a:t> GP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ACA374-36B9-8FCD-8BB9-EB36DF044DC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COMPATIBILITE TECHNIQUE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141FCD1-F5A0-7533-D627-512049935D7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>
                <a:ea typeface="Calibri"/>
                <a:cs typeface="Calibri"/>
              </a:rPr>
              <a:t>S'assurer du bon fonctionnement en harmonie des deux systèmes (épaisseur et dureté) selon le choix de l'opérateur.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0D4F8CC-E90F-0851-C140-C8F07408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et challenges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BDE75A6-FE84-787F-5505-28C7BCC649F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4668" y="4924521"/>
            <a:ext cx="11010435" cy="324500"/>
          </a:xfrm>
        </p:spPr>
        <p:txBody>
          <a:bodyPr/>
          <a:lstStyle/>
          <a:p>
            <a:r>
              <a:rPr lang="fr-FR" dirty="0">
                <a:ea typeface="Calibri"/>
                <a:cs typeface="Calibri"/>
              </a:rPr>
              <a:t>INTERFACE HOMME MACHINE (HMI)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D2E7FB7-26CB-E747-AB48-3B6F8DCA4D3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4668" y="5321017"/>
            <a:ext cx="11010435" cy="1166557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fr-FR" dirty="0"/>
              <a:t>Améliorer l'HMI d'origine afin d'y implémenter les nouvelles données reçues et de pouvoir travailler dessus en direct.</a:t>
            </a:r>
            <a:endParaRPr lang="fr-FR" dirty="0"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92DDD-954D-17E2-66F5-4068D450AF3A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9900" y="308264"/>
            <a:ext cx="10439400" cy="10668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414042"/>
                </a:solidFill>
                <a:latin typeface="Arial Black"/>
              </a:rPr>
              <a:t>Description </a:t>
            </a:r>
            <a:r>
              <a:rPr lang="en-US" sz="4400" dirty="0" err="1">
                <a:solidFill>
                  <a:srgbClr val="414042"/>
                </a:solidFill>
                <a:latin typeface="Arial Black"/>
              </a:rPr>
              <a:t>Grenailleuse</a:t>
            </a:r>
            <a:endParaRPr lang="en-US" sz="4400" dirty="0">
              <a:solidFill>
                <a:srgbClr val="414042"/>
              </a:solidFill>
              <a:latin typeface="Arial Black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842655" y="1242291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176000" y="6400800"/>
            <a:ext cx="546100" cy="266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00" b="0">
                <a:solidFill>
                  <a:srgbClr val="414042"/>
                </a:solidFill>
                <a:latin typeface="Open Sans"/>
                <a:ea typeface="Open Sans"/>
                <a:cs typeface="Open Sans"/>
              </a:rPr>
              <a:pPr algn="ctr"/>
              <a:t>6</a:t>
            </a:fld>
            <a:endParaRPr lang="en-US" sz="1200">
              <a:solidFill>
                <a:srgbClr val="41404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1F0E2-4567-0A7A-7F1D-153F66E32DE8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2">
            <a:extLst>
              <a:ext uri="{FF2B5EF4-FFF2-40B4-BE49-F238E27FC236}">
                <a16:creationId xmlns:a16="http://schemas.microsoft.com/office/drawing/2014/main" id="{07111795-7571-16C0-0B71-CA7AC34B0B1E}"/>
              </a:ext>
            </a:extLst>
          </p:cNvPr>
          <p:cNvSpPr txBox="1">
            <a:spLocks/>
          </p:cNvSpPr>
          <p:nvPr/>
        </p:nvSpPr>
        <p:spPr>
          <a:xfrm>
            <a:off x="584199" y="6398925"/>
            <a:ext cx="5511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Optimisation</a:t>
            </a:r>
            <a:r>
              <a:rPr lang="en-US" sz="1200" dirty="0"/>
              <a:t> de la </a:t>
            </a:r>
            <a:r>
              <a:rPr lang="en-US" sz="1200" dirty="0" err="1"/>
              <a:t>qualité</a:t>
            </a:r>
            <a:r>
              <a:rPr lang="en-US" sz="1200" dirty="0"/>
              <a:t> de </a:t>
            </a:r>
            <a:r>
              <a:rPr lang="en-US" sz="1200" dirty="0" err="1"/>
              <a:t>préparation</a:t>
            </a:r>
            <a:r>
              <a:rPr lang="en-US" sz="1200" dirty="0"/>
              <a:t> des </a:t>
            </a:r>
            <a:r>
              <a:rPr lang="en-US" sz="1200" dirty="0" err="1"/>
              <a:t>tôles</a:t>
            </a:r>
            <a:r>
              <a:rPr lang="en-US" sz="1200" dirty="0"/>
              <a:t> sur la </a:t>
            </a:r>
            <a:r>
              <a:rPr lang="en-US" sz="1200" dirty="0" err="1"/>
              <a:t>ligne</a:t>
            </a:r>
            <a:r>
              <a:rPr lang="en-US" sz="1200" dirty="0"/>
              <a:t> GP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AC8739-E4B5-3936-1F9D-FB40D7EE181F}"/>
              </a:ext>
            </a:extLst>
          </p:cNvPr>
          <p:cNvSpPr txBox="1"/>
          <p:nvPr/>
        </p:nvSpPr>
        <p:spPr>
          <a:xfrm>
            <a:off x="1283880" y="1737857"/>
            <a:ext cx="36212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latin typeface="Berlin Sans FB"/>
                <a:ea typeface="Calibri"/>
                <a:cs typeface="Calibri"/>
              </a:rPr>
              <a:t>PRECHAUFFAGE</a:t>
            </a:r>
            <a:endParaRPr lang="fr-FR" sz="3600">
              <a:latin typeface="Berlin Sans FB"/>
            </a:endParaRP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16BE5E57-1BC5-2C3F-AB7B-765AA4925635}"/>
              </a:ext>
            </a:extLst>
          </p:cNvPr>
          <p:cNvSpPr/>
          <p:nvPr/>
        </p:nvSpPr>
        <p:spPr>
          <a:xfrm rot="-1920000">
            <a:off x="4035936" y="2335054"/>
            <a:ext cx="476133" cy="2275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5112A7-BFB0-C255-1FF2-D7840D5319FA}"/>
              </a:ext>
            </a:extLst>
          </p:cNvPr>
          <p:cNvSpPr txBox="1"/>
          <p:nvPr/>
        </p:nvSpPr>
        <p:spPr>
          <a:xfrm>
            <a:off x="4747516" y="4681948"/>
            <a:ext cx="31247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latin typeface="Berlin Sans FB"/>
                <a:ea typeface="Calibri"/>
                <a:cs typeface="Calibri"/>
              </a:rPr>
              <a:t>GRENAILLAGE</a:t>
            </a:r>
            <a:endParaRPr lang="fr-FR" dirty="0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3CD5E692-56B0-91DD-FDE6-68E8F0A58B6F}"/>
              </a:ext>
            </a:extLst>
          </p:cNvPr>
          <p:cNvSpPr/>
          <p:nvPr/>
        </p:nvSpPr>
        <p:spPr>
          <a:xfrm rot="12720000">
            <a:off x="8053753" y="2335054"/>
            <a:ext cx="476133" cy="2275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0DED71-FEF7-29EC-D243-F54FF6BA95AB}"/>
              </a:ext>
            </a:extLst>
          </p:cNvPr>
          <p:cNvSpPr txBox="1"/>
          <p:nvPr/>
        </p:nvSpPr>
        <p:spPr>
          <a:xfrm>
            <a:off x="8291971" y="1737856"/>
            <a:ext cx="22357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latin typeface="Berlin Sans FB"/>
                <a:ea typeface="Calibri"/>
                <a:cs typeface="Calibri"/>
              </a:rPr>
              <a:t>PEINTURE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25737FB-F0A6-1579-40A7-1A4F5D4E6744}"/>
              </a:ext>
            </a:extLst>
          </p:cNvPr>
          <p:cNvSpPr txBox="1"/>
          <p:nvPr/>
        </p:nvSpPr>
        <p:spPr>
          <a:xfrm>
            <a:off x="472336" y="4538767"/>
            <a:ext cx="9126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5400" b="1" dirty="0">
                <a:ea typeface="Calibri"/>
                <a:cs typeface="Calibri"/>
              </a:rPr>
              <a:t>K3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52EE0F-E775-9EF7-4161-9857AB1A463D}"/>
              </a:ext>
            </a:extLst>
          </p:cNvPr>
          <p:cNvSpPr txBox="1"/>
          <p:nvPr/>
        </p:nvSpPr>
        <p:spPr>
          <a:xfrm>
            <a:off x="10793972" y="4538767"/>
            <a:ext cx="9241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5400" b="1" dirty="0">
                <a:ea typeface="Calibri"/>
                <a:cs typeface="Calibri"/>
              </a:rPr>
              <a:t>K4</a:t>
            </a:r>
            <a:endParaRPr lang="fr-FR" sz="5400" b="1" dirty="0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62E935F6-175B-C4C8-D81D-B98932310EE3}"/>
              </a:ext>
            </a:extLst>
          </p:cNvPr>
          <p:cNvSpPr/>
          <p:nvPr/>
        </p:nvSpPr>
        <p:spPr>
          <a:xfrm rot="12720000">
            <a:off x="1403571" y="2288872"/>
            <a:ext cx="476133" cy="2275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7FE53532-3EF9-064A-51D3-49FE3E988B87}"/>
              </a:ext>
            </a:extLst>
          </p:cNvPr>
          <p:cNvSpPr/>
          <p:nvPr/>
        </p:nvSpPr>
        <p:spPr>
          <a:xfrm rot="-1920000">
            <a:off x="10409026" y="2288872"/>
            <a:ext cx="476133" cy="2275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A142A6E-CC28-896B-640E-600D69B6E2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2988" y="2423882"/>
            <a:ext cx="5364558" cy="610408"/>
          </a:xfrm>
        </p:spPr>
        <p:txBody>
          <a:bodyPr/>
          <a:lstStyle/>
          <a:p>
            <a:r>
              <a:rPr lang="fr-FR" dirty="0">
                <a:ea typeface="Calibri"/>
                <a:cs typeface="Calibri"/>
              </a:rPr>
              <a:t>OPPORTUNITES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4E33A8-CED5-072F-1315-F86EE23E176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2988" y="3106286"/>
            <a:ext cx="5364558" cy="2756657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fr-FR" dirty="0">
                <a:ea typeface="Calibri"/>
                <a:cs typeface="Calibri"/>
              </a:rPr>
              <a:t>La plus grosse opportunité future est l'amélioration du processus de peinture vis-à-vis de la vitesse des convoyeurs pour rendre la production plus rapide</a:t>
            </a:r>
          </a:p>
          <a:p>
            <a:endParaRPr lang="fr-FR" dirty="0">
              <a:ea typeface="Calibri"/>
              <a:cs typeface="Calibri"/>
            </a:endParaRPr>
          </a:p>
          <a:p>
            <a:r>
              <a:rPr lang="fr-FR" dirty="0">
                <a:ea typeface="Calibri"/>
                <a:cs typeface="Calibri"/>
              </a:rPr>
              <a:t>Par la suite on peut espérer, grâce à la qualité des tôles, plus de clients et donc plus de revenus.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C2986A6-3D11-9976-FB64-447C57D4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Futures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84C21A-BBDD-7D92-4ABE-BB025EBD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C25533F-6A5C-1F22-63DE-B3F12E62E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des </a:t>
            </a:r>
            <a:r>
              <a:rPr lang="en-US" dirty="0" err="1"/>
              <a:t>tôles</a:t>
            </a:r>
            <a:r>
              <a:rPr lang="en-US" dirty="0"/>
              <a:t> sur la </a:t>
            </a:r>
            <a:r>
              <a:rPr lang="en-US" dirty="0" err="1"/>
              <a:t>ligne</a:t>
            </a:r>
            <a:r>
              <a:rPr lang="en-US" dirty="0"/>
              <a:t> GP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9F620-656F-7195-A0C5-2A908F3979FA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" b="6519"/>
          <a:stretch>
            <a:fillRect/>
          </a:stretch>
        </p:blipFill>
        <p:spPr/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F23E606-E446-4FB0-94BA-3632668CA181}">
  <we:reference id="WA200005566" version="3.0.0.2" store="fr-FR" storeType="omex"/>
  <we:alternateReferences>
    <we:reference id="WA200005566" version="3.0.0.2" store="fr-F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369</Words>
  <Application>Microsoft Office PowerPoint</Application>
  <PresentationFormat>Grand écran</PresentationFormat>
  <Paragraphs>53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Arial Black</vt:lpstr>
      <vt:lpstr>Berlin Sans FB</vt:lpstr>
      <vt:lpstr>Calibri</vt:lpstr>
      <vt:lpstr>Open Sans</vt:lpstr>
      <vt:lpstr>Thème Office</vt:lpstr>
      <vt:lpstr>Coral</vt:lpstr>
      <vt:lpstr>Optimisation de la qualité des tôles</vt:lpstr>
      <vt:lpstr>NLMK Clabecq Overview</vt:lpstr>
      <vt:lpstr>Objectifs du projet</vt:lpstr>
      <vt:lpstr>Résultats escomptés</vt:lpstr>
      <vt:lpstr>Contraintes et challenges</vt:lpstr>
      <vt:lpstr>Présentation PowerPoint</vt:lpstr>
      <vt:lpstr>Améliorations Futures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de la qualité des tôles</dc:title>
  <dc:creator/>
  <cp:lastModifiedBy>Swerts Matthew</cp:lastModifiedBy>
  <cp:revision>228</cp:revision>
  <dcterms:created xsi:type="dcterms:W3CDTF">2025-03-17T11:39:40Z</dcterms:created>
  <dcterms:modified xsi:type="dcterms:W3CDTF">2025-03-17T12:56:05Z</dcterms:modified>
</cp:coreProperties>
</file>