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Optimisation de la qualité de préparation des tôles</a:t>
            </a:r>
          </a:p>
          <a:p>
            <a:r>
              <a:t>sur la ligne grenaillage-peinture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Travail de fin d’études - Matthew Swerts</a:t>
            </a:r>
          </a:p>
          <a:p>
            <a:r>
              <a:t>Année Académique 2024 –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Présentation de NLMK Clabecq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NLMK Clabecq est une usine spécialisée dans la production de plaques d'acier de haute qualité.</a:t>
            </a:r>
          </a:p>
          <a:p>
            <a:r>
              <a:t>- Processus : Fusion, laminage à chaud, finition précise</a:t>
            </a:r>
          </a:p>
          <a:p>
            <a:r>
              <a:t>- Produits : Aciers QUARD (résistance à l'abrasion) et QUEND (haute élasticité)</a:t>
            </a:r>
          </a:p>
          <a:p>
            <a:r>
              <a:t>- Certification : ISO 9001 et ISO 14001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Présentation du projet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Amélioration du processus de préparation des tôles avant peinture.</a:t>
            </a:r>
          </a:p>
          <a:p>
            <a:r>
              <a:t>- Problème actuel : Grenaillage basé sur l'épaisseur au lieu de la dureté</a:t>
            </a:r>
          </a:p>
          <a:p>
            <a:r>
              <a:t>- Solution : Adapter les paramètres du grenaillage à la dureté des tôles</a:t>
            </a:r>
          </a:p>
          <a:p>
            <a:r>
              <a:t>- Objectif : Optimiser la qualité et la vitesse de production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Améliorations attendues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Changement des paramètres de grenaillage en fonction de la dureté</a:t>
            </a:r>
          </a:p>
          <a:p>
            <a:r>
              <a:t>- Augmentation de la vitesse des convoyeurs</a:t>
            </a:r>
          </a:p>
          <a:p>
            <a:r>
              <a:t>- Optimisation du suivi et du tracking des tôles</a:t>
            </a:r>
          </a:p>
          <a:p>
            <a:r>
              <a:t>- Ajustement dynamique du courant injecté dans les turbines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Contraintes et défis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Compatibilité avec les équipements existants</a:t>
            </a:r>
          </a:p>
          <a:p>
            <a:r>
              <a:t>- Fiabilité et maintenance du nouveau système</a:t>
            </a:r>
          </a:p>
          <a:p>
            <a:r>
              <a:t>- Interface opérateur intuitive</a:t>
            </a:r>
          </a:p>
          <a:p>
            <a:r>
              <a:t>- Phase de tests et validation en conditions réelles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et perspectives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Ce projet vise à améliorer la qualité des tôles et la productivité.</a:t>
            </a:r>
          </a:p>
          <a:p>
            <a:r>
              <a:t>- Meilleure précision du grenaillage</a:t>
            </a:r>
          </a:p>
          <a:p>
            <a:r>
              <a:t>- Production plus rapide et plus rentable</a:t>
            </a:r>
          </a:p>
          <a:p>
            <a:r>
              <a:t>- Possibilités futures : Optimisation des cycles de peinture et suivi en temps réel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