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0238C7-1BC1-49A0-8435-4A73D5D975C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AFCC10-35B0-4E6E-B876-00DE2DF07A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*Citroen and *Reno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dirty="0" smtClean="0"/>
              <a:t>Bezier splines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6984405" cy="882119"/>
          </a:xfrm>
        </p:spPr>
        <p:txBody>
          <a:bodyPr/>
          <a:lstStyle/>
          <a:p>
            <a:r>
              <a:rPr lang="ru-RU" dirty="0" smtClean="0"/>
              <a:t>Сплайн – есть гладкая совокупность кривых.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dirty="0"/>
              <a:t> </a:t>
            </a:r>
            <a:r>
              <a:rPr lang="ru-RU" dirty="0" smtClean="0"/>
              <a:t>Что такое сплайн?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3600635" cy="335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457200" y="3124201"/>
            <a:ext cx="7696200" cy="327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6984405" cy="3962400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ru-RU" dirty="0" smtClean="0"/>
              <a:t>Исходные данные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ru-RU" dirty="0" smtClean="0"/>
              <a:t>Желаемый результат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ru-RU" dirty="0" smtClean="0"/>
              <a:t>Способ решения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183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dirty="0" smtClean="0"/>
              <a:t>Как построить кривую?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6984405" cy="3962400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ru-RU" dirty="0" smtClean="0"/>
              <a:t>Сплайны Безье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ru-RU" dirty="0" smtClean="0"/>
              <a:t>Сплайны Эрмита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en-US" dirty="0" smtClean="0"/>
              <a:t>B-</a:t>
            </a:r>
            <a:r>
              <a:rPr lang="ru-RU" dirty="0"/>
              <a:t>с</a:t>
            </a:r>
            <a:r>
              <a:rPr lang="ru-RU" dirty="0" smtClean="0"/>
              <a:t>плайн</a:t>
            </a:r>
            <a:endParaRPr lang="ru-RU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183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dirty="0" smtClean="0"/>
              <a:t>Типы сплайнов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6984405" cy="3962400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ru-RU" dirty="0" smtClean="0"/>
              <a:t>Сплайны Безье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Сплайны Эрмита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B-</a:t>
            </a:r>
            <a:r>
              <a:rPr lang="ru-RU" smtClean="0">
                <a:solidFill>
                  <a:schemeClr val="bg1">
                    <a:lumMod val="85000"/>
                  </a:schemeClr>
                </a:solidFill>
              </a:rPr>
              <a:t>сплайн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183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dirty="0" smtClean="0"/>
              <a:t>Типы сплайнов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10" y="6096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dirty="0" smtClean="0"/>
              <a:t>Кривые Безье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2" y="2236710"/>
            <a:ext cx="30099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0" y="3256810"/>
            <a:ext cx="20859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2" y="4114800"/>
            <a:ext cx="14192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Картинки по запросу &quot;тони старк мем&quot;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6564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10" y="6096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dirty="0" smtClean="0"/>
              <a:t>Выводим формулу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42957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85" y="2540718"/>
            <a:ext cx="2402070" cy="71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85" y="3642197"/>
            <a:ext cx="2460889" cy="63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85" y="4576664"/>
            <a:ext cx="2271714" cy="70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ru-RU" dirty="0" smtClean="0"/>
              <a:t>Сплайны из кривых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91156"/>
            <a:ext cx="4648200" cy="466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4114800" y="34290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38800" y="3048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Точка сильной опоры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62400" y="2667000"/>
            <a:ext cx="228600" cy="12192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57600" y="3962400"/>
            <a:ext cx="304800" cy="1295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343400" y="2133600"/>
            <a:ext cx="1600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189242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Точка контроля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05000" y="53340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593028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Зависимая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173</TotalTime>
  <Words>60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Slipstream</vt:lpstr>
      <vt:lpstr>Bezier splines</vt:lpstr>
      <vt:lpstr> Что такое сплайн?</vt:lpstr>
      <vt:lpstr>Как построить кривую?</vt:lpstr>
      <vt:lpstr>Типы сплайнов</vt:lpstr>
      <vt:lpstr>Типы сплайнов</vt:lpstr>
      <vt:lpstr>Кривые Безье</vt:lpstr>
      <vt:lpstr>Выводим формулу</vt:lpstr>
      <vt:lpstr>Сплайны из кривых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Bezier splines</dc:title>
  <dc:creator>User</dc:creator>
  <cp:lastModifiedBy>User</cp:lastModifiedBy>
  <cp:revision>11</cp:revision>
  <dcterms:created xsi:type="dcterms:W3CDTF">2020-01-27T07:49:33Z</dcterms:created>
  <dcterms:modified xsi:type="dcterms:W3CDTF">2020-01-27T10:43:24Z</dcterms:modified>
</cp:coreProperties>
</file>