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96336-86FD-9245-A1E0-12256E0C0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Ece</a:t>
            </a:r>
            <a:r>
              <a:rPr lang="fr-FR" dirty="0"/>
              <a:t> Amazon – Piscine 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AAD378-3444-E843-B100-0B02AC01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434974"/>
          </a:xfrm>
        </p:spPr>
        <p:txBody>
          <a:bodyPr/>
          <a:lstStyle/>
          <a:p>
            <a:r>
              <a:rPr lang="fr-FR" dirty="0"/>
              <a:t>Team 81 : KANN Kévin – SALMERON Océane – SAUTE Alexis</a:t>
            </a:r>
          </a:p>
        </p:txBody>
      </p:sp>
    </p:spTree>
    <p:extLst>
      <p:ext uri="{BB962C8B-B14F-4D97-AF65-F5344CB8AC3E}">
        <p14:creationId xmlns:p14="http://schemas.microsoft.com/office/powerpoint/2010/main" val="231329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F5095-6A89-1644-9FA2-35792097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119436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54FA0-F4D3-EB48-9566-7B8EE43C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0CF4-0BFA-E94F-B016-409C4FE6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du back</a:t>
            </a:r>
          </a:p>
          <a:p>
            <a:r>
              <a:rPr lang="fr-FR" dirty="0"/>
              <a:t>Design du front</a:t>
            </a:r>
          </a:p>
          <a:p>
            <a:r>
              <a:rPr lang="fr-FR" dirty="0"/>
              <a:t>Spécifications fonctionnelles des pages web</a:t>
            </a:r>
          </a:p>
          <a:p>
            <a:r>
              <a:rPr lang="fr-FR" dirty="0" err="1"/>
              <a:t>Versioning</a:t>
            </a:r>
            <a:r>
              <a:rPr lang="fr-FR" dirty="0"/>
              <a:t> GIT</a:t>
            </a:r>
          </a:p>
          <a:p>
            <a:r>
              <a:rPr lang="fr-FR" dirty="0"/>
              <a:t>Bilan individuelle et collectif</a:t>
            </a:r>
          </a:p>
          <a:p>
            <a:r>
              <a:rPr lang="fr-FR" dirty="0"/>
              <a:t>Bibliographie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10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42A3AB-E7F0-EC4F-A390-8E9C1B92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Conception du back</a:t>
            </a:r>
          </a:p>
        </p:txBody>
      </p:sp>
      <p:pic>
        <p:nvPicPr>
          <p:cNvPr id="5" name="Espace réservé du contenu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C59BE94-4542-EB42-A63A-8C9C1D392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2818" y="547156"/>
            <a:ext cx="4183369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2906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09E8-DFAC-284D-8A3F-712E1A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du front</a:t>
            </a:r>
          </a:p>
        </p:txBody>
      </p:sp>
    </p:spTree>
    <p:extLst>
      <p:ext uri="{BB962C8B-B14F-4D97-AF65-F5344CB8AC3E}">
        <p14:creationId xmlns:p14="http://schemas.microsoft.com/office/powerpoint/2010/main" val="147299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9B48A-494E-4B4F-84AD-36421781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72203" cy="970450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Spécifications fonctionnelles des pages web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3B377F9-A9B8-5B47-92CA-00F9A423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7" y="2368932"/>
            <a:ext cx="7721600" cy="41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4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7FFAC-D2D8-1249-AD6F-1FE0876C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381994" cy="970450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Spécifications fonctionnelles des pages web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DA4D66-3986-2B46-AE38-1FA3F9E3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518" y="2254207"/>
            <a:ext cx="2392615" cy="3994394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9D864B5-C57E-EE40-A6DF-FCB3BBBCF62B}"/>
              </a:ext>
            </a:extLst>
          </p:cNvPr>
          <p:cNvCxnSpPr/>
          <p:nvPr/>
        </p:nvCxnSpPr>
        <p:spPr>
          <a:xfrm>
            <a:off x="7552267" y="2421467"/>
            <a:ext cx="0" cy="3827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0E7E0FE-3D20-F148-9707-6360D6B193EB}"/>
              </a:ext>
            </a:extLst>
          </p:cNvPr>
          <p:cNvCxnSpPr>
            <a:cxnSpLocks/>
          </p:cNvCxnSpPr>
          <p:nvPr/>
        </p:nvCxnSpPr>
        <p:spPr>
          <a:xfrm>
            <a:off x="7230534" y="2421467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3FAE8B-4DC4-B045-9770-18B4C970491D}"/>
              </a:ext>
            </a:extLst>
          </p:cNvPr>
          <p:cNvCxnSpPr>
            <a:cxnSpLocks/>
          </p:cNvCxnSpPr>
          <p:nvPr/>
        </p:nvCxnSpPr>
        <p:spPr>
          <a:xfrm>
            <a:off x="7247470" y="6248398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973427B-36BB-9943-8AEC-55479F1920C6}"/>
              </a:ext>
            </a:extLst>
          </p:cNvPr>
          <p:cNvSpPr txBox="1"/>
          <p:nvPr/>
        </p:nvSpPr>
        <p:spPr>
          <a:xfrm>
            <a:off x="7874000" y="3793067"/>
            <a:ext cx="350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Template carrousel </a:t>
            </a:r>
            <a:r>
              <a:rPr lang="fr-FR" dirty="0" err="1"/>
              <a:t>Bootstrap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7439352-179A-7440-9C36-64925A365483}"/>
              </a:ext>
            </a:extLst>
          </p:cNvPr>
          <p:cNvCxnSpPr>
            <a:cxnSpLocks/>
          </p:cNvCxnSpPr>
          <p:nvPr/>
        </p:nvCxnSpPr>
        <p:spPr>
          <a:xfrm flipH="1">
            <a:off x="5147737" y="5283200"/>
            <a:ext cx="1" cy="7450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DD3152B-60D0-8A42-AF81-A5F4441E1CE6}"/>
              </a:ext>
            </a:extLst>
          </p:cNvPr>
          <p:cNvCxnSpPr>
            <a:cxnSpLocks/>
          </p:cNvCxnSpPr>
          <p:nvPr/>
        </p:nvCxnSpPr>
        <p:spPr>
          <a:xfrm>
            <a:off x="5147737" y="52832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CBF0494-91E8-D943-A01D-54F810FC9BAF}"/>
              </a:ext>
            </a:extLst>
          </p:cNvPr>
          <p:cNvCxnSpPr>
            <a:cxnSpLocks/>
          </p:cNvCxnSpPr>
          <p:nvPr/>
        </p:nvCxnSpPr>
        <p:spPr>
          <a:xfrm>
            <a:off x="5147737" y="6028265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8C275D3-FC87-B546-9327-341E23891B3F}"/>
              </a:ext>
            </a:extLst>
          </p:cNvPr>
          <p:cNvSpPr txBox="1"/>
          <p:nvPr/>
        </p:nvSpPr>
        <p:spPr>
          <a:xfrm>
            <a:off x="2172486" y="5283200"/>
            <a:ext cx="282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JavaScript pour gérer la quantité</a:t>
            </a:r>
          </a:p>
        </p:txBody>
      </p:sp>
    </p:spTree>
    <p:extLst>
      <p:ext uri="{BB962C8B-B14F-4D97-AF65-F5344CB8AC3E}">
        <p14:creationId xmlns:p14="http://schemas.microsoft.com/office/powerpoint/2010/main" val="385577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42870-D8C6-0B47-A892-55051DF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Versionning</a:t>
            </a:r>
            <a:r>
              <a:rPr lang="fr-FR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318602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DDA83-4230-5F43-901E-F9467FFF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6C3E41-2139-EF4A-9AE8-91AABA444D14}"/>
              </a:ext>
            </a:extLst>
          </p:cNvPr>
          <p:cNvSpPr txBox="1"/>
          <p:nvPr/>
        </p:nvSpPr>
        <p:spPr>
          <a:xfrm>
            <a:off x="778933" y="2489200"/>
            <a:ext cx="29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Kévin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A0A083-47D2-B243-9C15-49979F406496}"/>
              </a:ext>
            </a:extLst>
          </p:cNvPr>
          <p:cNvSpPr txBox="1"/>
          <p:nvPr/>
        </p:nvSpPr>
        <p:spPr>
          <a:xfrm>
            <a:off x="4614332" y="2489200"/>
            <a:ext cx="29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Alexis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B9D132-190A-2E40-B584-A201B84CB1C5}"/>
              </a:ext>
            </a:extLst>
          </p:cNvPr>
          <p:cNvSpPr txBox="1"/>
          <p:nvPr/>
        </p:nvSpPr>
        <p:spPr>
          <a:xfrm>
            <a:off x="8405964" y="2456765"/>
            <a:ext cx="29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Océane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18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678B0-C8B2-CD4F-9A99-1E27ADF6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collectif</a:t>
            </a:r>
          </a:p>
        </p:txBody>
      </p:sp>
    </p:spTree>
    <p:extLst>
      <p:ext uri="{BB962C8B-B14F-4D97-AF65-F5344CB8AC3E}">
        <p14:creationId xmlns:p14="http://schemas.microsoft.com/office/powerpoint/2010/main" val="638192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59</Words>
  <Application>Microsoft Macintosh PowerPoint</Application>
  <PresentationFormat>Grand écran</PresentationFormat>
  <Paragraphs>22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Concis</vt:lpstr>
      <vt:lpstr>Ece Amazon – Piscine 2019</vt:lpstr>
      <vt:lpstr>Sommaire</vt:lpstr>
      <vt:lpstr>Conception du back</vt:lpstr>
      <vt:lpstr>Design du front</vt:lpstr>
      <vt:lpstr> Spécifications fonctionnelles des pages web</vt:lpstr>
      <vt:lpstr> Spécifications fonctionnelles des pages web</vt:lpstr>
      <vt:lpstr>Versionning GIT</vt:lpstr>
      <vt:lpstr>Bilan personnels</vt:lpstr>
      <vt:lpstr>Bilan collectif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Amazon – Piscine 2019</dc:title>
  <dc:creator>Océane SALMERON</dc:creator>
  <cp:lastModifiedBy>Océane SALMERON</cp:lastModifiedBy>
  <cp:revision>2</cp:revision>
  <dcterms:created xsi:type="dcterms:W3CDTF">2019-05-05T18:40:08Z</dcterms:created>
  <dcterms:modified xsi:type="dcterms:W3CDTF">2019-05-05T18:55:36Z</dcterms:modified>
</cp:coreProperties>
</file>