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43"/>
  </p:normalViewPr>
  <p:slideViewPr>
    <p:cSldViewPr snapToGrid="0" snapToObjects="1">
      <p:cViewPr varScale="1">
        <p:scale>
          <a:sx n="67" d="100"/>
          <a:sy n="67" d="100"/>
        </p:scale>
        <p:origin x="6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5/5/2019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5/5/2019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5/5/2019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0wYSviHeRbs&amp;t=816s"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6.xml"/><Relationship Id="rId4" Type="http://schemas.openxmlformats.org/officeDocument/2006/relationships/hyperlink" Target="https://www.youtube.com/watch?v=LC9GaXkdxF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96336-86FD-9245-A1E0-12256E0C04B0}"/>
              </a:ext>
            </a:extLst>
          </p:cNvPr>
          <p:cNvSpPr>
            <a:spLocks noGrp="1"/>
          </p:cNvSpPr>
          <p:nvPr>
            <p:ph type="ctrTitle"/>
          </p:nvPr>
        </p:nvSpPr>
        <p:spPr/>
        <p:txBody>
          <a:bodyPr/>
          <a:lstStyle/>
          <a:p>
            <a:r>
              <a:rPr lang="fr-FR" dirty="0" err="1"/>
              <a:t>Ece</a:t>
            </a:r>
            <a:r>
              <a:rPr lang="fr-FR" dirty="0"/>
              <a:t> Amazon – Piscine 2019</a:t>
            </a:r>
          </a:p>
        </p:txBody>
      </p:sp>
      <p:sp>
        <p:nvSpPr>
          <p:cNvPr id="3" name="Sous-titre 2">
            <a:extLst>
              <a:ext uri="{FF2B5EF4-FFF2-40B4-BE49-F238E27FC236}">
                <a16:creationId xmlns:a16="http://schemas.microsoft.com/office/drawing/2014/main" id="{7BAAD378-3444-E843-B100-0B02AC01E76D}"/>
              </a:ext>
            </a:extLst>
          </p:cNvPr>
          <p:cNvSpPr>
            <a:spLocks noGrp="1"/>
          </p:cNvSpPr>
          <p:nvPr>
            <p:ph type="subTitle" idx="1"/>
          </p:nvPr>
        </p:nvSpPr>
        <p:spPr>
          <a:xfrm>
            <a:off x="810001" y="5408853"/>
            <a:ext cx="10572000" cy="434974"/>
          </a:xfrm>
        </p:spPr>
        <p:txBody>
          <a:bodyPr/>
          <a:lstStyle/>
          <a:p>
            <a:r>
              <a:rPr lang="fr-FR" dirty="0"/>
              <a:t>Team 81 : KANN Kévin – SALMERON Océane – SAUTE Alexis</a:t>
            </a:r>
          </a:p>
        </p:txBody>
      </p:sp>
    </p:spTree>
    <p:extLst>
      <p:ext uri="{BB962C8B-B14F-4D97-AF65-F5344CB8AC3E}">
        <p14:creationId xmlns:p14="http://schemas.microsoft.com/office/powerpoint/2010/main" val="231329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2678B0-C8B2-CD4F-9A99-1E27ADF6B10C}"/>
              </a:ext>
            </a:extLst>
          </p:cNvPr>
          <p:cNvSpPr>
            <a:spLocks noGrp="1"/>
          </p:cNvSpPr>
          <p:nvPr>
            <p:ph type="title"/>
          </p:nvPr>
        </p:nvSpPr>
        <p:spPr/>
        <p:txBody>
          <a:bodyPr/>
          <a:lstStyle/>
          <a:p>
            <a:r>
              <a:rPr lang="fr-FR" dirty="0"/>
              <a:t>Bilan collectif</a:t>
            </a:r>
          </a:p>
        </p:txBody>
      </p:sp>
      <p:sp>
        <p:nvSpPr>
          <p:cNvPr id="3" name="ZoneTexte 2">
            <a:extLst>
              <a:ext uri="{FF2B5EF4-FFF2-40B4-BE49-F238E27FC236}">
                <a16:creationId xmlns:a16="http://schemas.microsoft.com/office/drawing/2014/main" id="{A24A4E3F-5E10-4545-BD5C-106BC4473489}"/>
              </a:ext>
            </a:extLst>
          </p:cNvPr>
          <p:cNvSpPr txBox="1"/>
          <p:nvPr/>
        </p:nvSpPr>
        <p:spPr>
          <a:xfrm>
            <a:off x="810000" y="2476500"/>
            <a:ext cx="10258050" cy="369332"/>
          </a:xfrm>
          <a:prstGeom prst="rect">
            <a:avLst/>
          </a:prstGeom>
          <a:noFill/>
        </p:spPr>
        <p:txBody>
          <a:bodyPr wrap="square" rtlCol="0">
            <a:spAutoFit/>
          </a:bodyPr>
          <a:lstStyle/>
          <a:p>
            <a:r>
              <a:rPr lang="fr-FR" dirty="0"/>
              <a:t>Ce projet de Web Dynamique nous a beaucoup</a:t>
            </a:r>
          </a:p>
        </p:txBody>
      </p:sp>
    </p:spTree>
    <p:extLst>
      <p:ext uri="{BB962C8B-B14F-4D97-AF65-F5344CB8AC3E}">
        <p14:creationId xmlns:p14="http://schemas.microsoft.com/office/powerpoint/2010/main" val="63819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3F5095-6A89-1644-9FA2-35792097B67B}"/>
              </a:ext>
            </a:extLst>
          </p:cNvPr>
          <p:cNvSpPr>
            <a:spLocks noGrp="1"/>
          </p:cNvSpPr>
          <p:nvPr>
            <p:ph type="title"/>
          </p:nvPr>
        </p:nvSpPr>
        <p:spPr/>
        <p:txBody>
          <a:bodyPr/>
          <a:lstStyle/>
          <a:p>
            <a:r>
              <a:rPr lang="fr-FR" dirty="0"/>
              <a:t>Bibliographie</a:t>
            </a:r>
          </a:p>
        </p:txBody>
      </p:sp>
      <p:sp>
        <p:nvSpPr>
          <p:cNvPr id="3" name="ZoneTexte 2">
            <a:extLst>
              <a:ext uri="{FF2B5EF4-FFF2-40B4-BE49-F238E27FC236}">
                <a16:creationId xmlns:a16="http://schemas.microsoft.com/office/drawing/2014/main" id="{FE6C3BD1-1100-4C99-B291-5FDABD68A4F1}"/>
              </a:ext>
            </a:extLst>
          </p:cNvPr>
          <p:cNvSpPr txBox="1"/>
          <p:nvPr/>
        </p:nvSpPr>
        <p:spPr>
          <a:xfrm>
            <a:off x="810000" y="2543175"/>
            <a:ext cx="8915025" cy="1200329"/>
          </a:xfrm>
          <a:prstGeom prst="rect">
            <a:avLst/>
          </a:prstGeom>
          <a:noFill/>
        </p:spPr>
        <p:txBody>
          <a:bodyPr wrap="square" rtlCol="0">
            <a:spAutoFit/>
          </a:bodyPr>
          <a:lstStyle/>
          <a:p>
            <a:pPr marL="285750" indent="-285750">
              <a:buFontTx/>
              <a:buChar char="-"/>
            </a:pPr>
            <a:r>
              <a:rPr lang="fr-FR" dirty="0">
                <a:hlinkClick r:id="rId2"/>
              </a:rPr>
              <a:t>https://getbootstrap.com/</a:t>
            </a:r>
            <a:endParaRPr lang="fr-FR" dirty="0"/>
          </a:p>
          <a:p>
            <a:pPr marL="285750" indent="-285750">
              <a:buFontTx/>
              <a:buChar char="-"/>
            </a:pPr>
            <a:r>
              <a:rPr lang="fr-FR" dirty="0">
                <a:hlinkClick r:id="rId3"/>
              </a:rPr>
              <a:t>https://www.youtube.com/watch?v=0wYSviHeRbs&amp;t=816s</a:t>
            </a:r>
            <a:endParaRPr lang="fr-FR" dirty="0"/>
          </a:p>
          <a:p>
            <a:pPr marL="285750" indent="-285750">
              <a:buFontTx/>
              <a:buChar char="-"/>
            </a:pPr>
            <a:r>
              <a:rPr lang="fr-FR" dirty="0">
                <a:hlinkClick r:id="rId4"/>
              </a:rPr>
              <a:t>https://www.youtube.com/watch?v=LC9GaXkdxF8</a:t>
            </a:r>
            <a:endParaRPr lang="fr-FR" dirty="0"/>
          </a:p>
          <a:p>
            <a:pPr marL="285750" indent="-285750">
              <a:buFontTx/>
              <a:buChar char="-"/>
            </a:pPr>
            <a:endParaRPr lang="fr-FR" dirty="0"/>
          </a:p>
        </p:txBody>
      </p:sp>
    </p:spTree>
    <p:extLst>
      <p:ext uri="{BB962C8B-B14F-4D97-AF65-F5344CB8AC3E}">
        <p14:creationId xmlns:p14="http://schemas.microsoft.com/office/powerpoint/2010/main" val="119436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54FA0-F4D3-EB48-9566-7B8EE43C46DB}"/>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FBAA0CF4-0BFA-E94F-B016-409C4FE6F46C}"/>
              </a:ext>
            </a:extLst>
          </p:cNvPr>
          <p:cNvSpPr>
            <a:spLocks noGrp="1"/>
          </p:cNvSpPr>
          <p:nvPr>
            <p:ph idx="1"/>
          </p:nvPr>
        </p:nvSpPr>
        <p:spPr/>
        <p:txBody>
          <a:bodyPr/>
          <a:lstStyle/>
          <a:p>
            <a:r>
              <a:rPr lang="fr-FR" dirty="0"/>
              <a:t>Conception du back</a:t>
            </a:r>
          </a:p>
          <a:p>
            <a:r>
              <a:rPr lang="fr-FR" dirty="0"/>
              <a:t>Design du front</a:t>
            </a:r>
          </a:p>
          <a:p>
            <a:r>
              <a:rPr lang="fr-FR" dirty="0"/>
              <a:t>Spécifications fonctionnelles des pages web</a:t>
            </a:r>
          </a:p>
          <a:p>
            <a:r>
              <a:rPr lang="fr-FR" dirty="0" err="1"/>
              <a:t>Versioning</a:t>
            </a:r>
            <a:r>
              <a:rPr lang="fr-FR" dirty="0"/>
              <a:t> GIT</a:t>
            </a:r>
          </a:p>
          <a:p>
            <a:r>
              <a:rPr lang="fr-FR" dirty="0"/>
              <a:t>Bilan individuelle et collectif</a:t>
            </a:r>
          </a:p>
          <a:p>
            <a:r>
              <a:rPr lang="fr-FR" dirty="0"/>
              <a:t>Bibliographie</a:t>
            </a:r>
          </a:p>
          <a:p>
            <a:endParaRPr lang="fr-FR" dirty="0"/>
          </a:p>
        </p:txBody>
      </p:sp>
    </p:spTree>
    <p:extLst>
      <p:ext uri="{BB962C8B-B14F-4D97-AF65-F5344CB8AC3E}">
        <p14:creationId xmlns:p14="http://schemas.microsoft.com/office/powerpoint/2010/main" val="72110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2042A3AB-E7F0-EC4F-A390-8E9C1B925819}"/>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Conception du back</a:t>
            </a:r>
          </a:p>
        </p:txBody>
      </p:sp>
      <p:pic>
        <p:nvPicPr>
          <p:cNvPr id="6" name="Espace réservé du contenu 5" descr="Une image contenant texte&#10;&#10;Description générée automatiquement">
            <a:extLst>
              <a:ext uri="{FF2B5EF4-FFF2-40B4-BE49-F238E27FC236}">
                <a16:creationId xmlns:a16="http://schemas.microsoft.com/office/drawing/2014/main" id="{98B7E0F2-454F-4721-AC59-C601D48AD72A}"/>
              </a:ext>
            </a:extLst>
          </p:cNvPr>
          <p:cNvPicPr>
            <a:picLocks noGrp="1" noChangeAspect="1"/>
          </p:cNvPicPr>
          <p:nvPr>
            <p:ph idx="1"/>
          </p:nvPr>
        </p:nvPicPr>
        <p:blipFill>
          <a:blip r:embed="rId3"/>
          <a:stretch>
            <a:fillRect/>
          </a:stretch>
        </p:blipFill>
        <p:spPr>
          <a:xfrm>
            <a:off x="5972439" y="287122"/>
            <a:ext cx="4868281" cy="6283756"/>
          </a:xfrm>
        </p:spPr>
      </p:pic>
    </p:spTree>
    <p:extLst>
      <p:ext uri="{BB962C8B-B14F-4D97-AF65-F5344CB8AC3E}">
        <p14:creationId xmlns:p14="http://schemas.microsoft.com/office/powerpoint/2010/main" val="18290671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44566F-CDEA-48AC-81B3-2698D92C3E22}"/>
              </a:ext>
            </a:extLst>
          </p:cNvPr>
          <p:cNvSpPr>
            <a:spLocks noGrp="1"/>
          </p:cNvSpPr>
          <p:nvPr>
            <p:ph type="title"/>
          </p:nvPr>
        </p:nvSpPr>
        <p:spPr/>
        <p:txBody>
          <a:bodyPr/>
          <a:lstStyle/>
          <a:p>
            <a:r>
              <a:rPr lang="fr-FR" dirty="0"/>
              <a:t>Modèle relationnel</a:t>
            </a:r>
          </a:p>
        </p:txBody>
      </p:sp>
      <p:sp>
        <p:nvSpPr>
          <p:cNvPr id="3" name="Espace réservé du contenu 2">
            <a:extLst>
              <a:ext uri="{FF2B5EF4-FFF2-40B4-BE49-F238E27FC236}">
                <a16:creationId xmlns:a16="http://schemas.microsoft.com/office/drawing/2014/main" id="{B3FEAE2F-1A7F-41B5-9305-3B0643581E94}"/>
              </a:ext>
            </a:extLst>
          </p:cNvPr>
          <p:cNvSpPr>
            <a:spLocks noGrp="1"/>
          </p:cNvSpPr>
          <p:nvPr>
            <p:ph idx="1"/>
          </p:nvPr>
        </p:nvSpPr>
        <p:spPr/>
        <p:txBody>
          <a:bodyPr>
            <a:normAutofit fontScale="85000" lnSpcReduction="10000"/>
          </a:bodyPr>
          <a:lstStyle/>
          <a:p>
            <a:r>
              <a:rPr lang="fr-FR" dirty="0"/>
              <a:t>Modèle relationnel </a:t>
            </a:r>
          </a:p>
          <a:p>
            <a:r>
              <a:rPr lang="fr-FR" dirty="0"/>
              <a:t> </a:t>
            </a:r>
          </a:p>
          <a:p>
            <a:r>
              <a:rPr lang="fr-FR" dirty="0"/>
              <a:t>Items (</a:t>
            </a:r>
            <a:r>
              <a:rPr lang="fr-FR" u="sng" dirty="0" err="1"/>
              <a:t>Id_item</a:t>
            </a:r>
            <a:r>
              <a:rPr lang="fr-FR" dirty="0"/>
              <a:t>, </a:t>
            </a:r>
            <a:r>
              <a:rPr lang="fr-FR" dirty="0" err="1"/>
              <a:t>nom_item</a:t>
            </a:r>
            <a:r>
              <a:rPr lang="fr-FR" dirty="0"/>
              <a:t>, image, </a:t>
            </a:r>
            <a:r>
              <a:rPr lang="fr-FR" dirty="0" err="1"/>
              <a:t>categorie</a:t>
            </a:r>
            <a:r>
              <a:rPr lang="fr-FR" dirty="0"/>
              <a:t>, description, </a:t>
            </a:r>
            <a:r>
              <a:rPr lang="fr-FR" dirty="0" err="1"/>
              <a:t>nb_ventes</a:t>
            </a:r>
            <a:r>
              <a:rPr lang="fr-FR" dirty="0"/>
              <a:t>, </a:t>
            </a:r>
            <a:r>
              <a:rPr lang="fr-FR" dirty="0" err="1"/>
              <a:t>modele</a:t>
            </a:r>
            <a:r>
              <a:rPr lang="fr-FR" dirty="0"/>
              <a:t>, prix, </a:t>
            </a:r>
            <a:r>
              <a:rPr lang="fr-FR" i="1" dirty="0" err="1"/>
              <a:t>username_vendeur</a:t>
            </a:r>
            <a:r>
              <a:rPr lang="fr-FR" dirty="0"/>
              <a:t>)</a:t>
            </a:r>
          </a:p>
          <a:p>
            <a:r>
              <a:rPr lang="fr-FR" dirty="0"/>
              <a:t>Vendeurs (</a:t>
            </a:r>
            <a:r>
              <a:rPr lang="fr-FR" u="sng" dirty="0" err="1"/>
              <a:t>username_vendeur</a:t>
            </a:r>
            <a:r>
              <a:rPr lang="fr-FR" dirty="0"/>
              <a:t>, </a:t>
            </a:r>
            <a:r>
              <a:rPr lang="fr-FR" dirty="0" err="1"/>
              <a:t>password</a:t>
            </a:r>
            <a:r>
              <a:rPr lang="fr-FR" dirty="0"/>
              <a:t>, </a:t>
            </a:r>
            <a:r>
              <a:rPr lang="fr-FR" dirty="0" err="1"/>
              <a:t>photo_profil</a:t>
            </a:r>
            <a:r>
              <a:rPr lang="fr-FR" dirty="0"/>
              <a:t>, </a:t>
            </a:r>
            <a:r>
              <a:rPr lang="fr-FR" dirty="0" err="1"/>
              <a:t>photo_fond</a:t>
            </a:r>
            <a:r>
              <a:rPr lang="fr-FR" dirty="0"/>
              <a:t>, description, email, </a:t>
            </a:r>
            <a:r>
              <a:rPr lang="fr-FR" dirty="0" err="1"/>
              <a:t>prenom</a:t>
            </a:r>
            <a:r>
              <a:rPr lang="fr-FR" dirty="0"/>
              <a:t>, nom, </a:t>
            </a:r>
            <a:r>
              <a:rPr lang="fr-FR" i="1" u="sng" dirty="0" err="1"/>
              <a:t>username_admin</a:t>
            </a:r>
            <a:r>
              <a:rPr lang="fr-FR" dirty="0"/>
              <a:t>)</a:t>
            </a:r>
          </a:p>
          <a:p>
            <a:r>
              <a:rPr lang="fr-FR" dirty="0"/>
              <a:t>Admin (</a:t>
            </a:r>
            <a:r>
              <a:rPr lang="fr-FR" u="sng" dirty="0" err="1"/>
              <a:t>username_admin</a:t>
            </a:r>
            <a:r>
              <a:rPr lang="fr-FR" dirty="0"/>
              <a:t>, </a:t>
            </a:r>
            <a:r>
              <a:rPr lang="fr-FR" dirty="0" err="1"/>
              <a:t>password</a:t>
            </a:r>
            <a:r>
              <a:rPr lang="fr-FR" dirty="0"/>
              <a:t>, nom, </a:t>
            </a:r>
            <a:r>
              <a:rPr lang="fr-FR" dirty="0" err="1"/>
              <a:t>prenom</a:t>
            </a:r>
            <a:r>
              <a:rPr lang="fr-FR" dirty="0"/>
              <a:t>)</a:t>
            </a:r>
          </a:p>
          <a:p>
            <a:r>
              <a:rPr lang="fr-FR" dirty="0"/>
              <a:t>Achats </a:t>
            </a:r>
            <a:r>
              <a:rPr lang="fr-FR" u="sng" dirty="0"/>
              <a:t>(</a:t>
            </a:r>
            <a:r>
              <a:rPr lang="fr-FR" u="sng" dirty="0" err="1"/>
              <a:t>Id_achat</a:t>
            </a:r>
            <a:r>
              <a:rPr lang="fr-FR" dirty="0"/>
              <a:t>, </a:t>
            </a:r>
            <a:r>
              <a:rPr lang="fr-FR" dirty="0" err="1"/>
              <a:t>nom_item</a:t>
            </a:r>
            <a:r>
              <a:rPr lang="fr-FR" dirty="0"/>
              <a:t>, </a:t>
            </a:r>
            <a:r>
              <a:rPr lang="fr-FR" dirty="0" err="1"/>
              <a:t>quantite</a:t>
            </a:r>
            <a:r>
              <a:rPr lang="fr-FR" dirty="0"/>
              <a:t>, prix, </a:t>
            </a:r>
            <a:r>
              <a:rPr lang="fr-FR" dirty="0" err="1"/>
              <a:t>categorie</a:t>
            </a:r>
            <a:r>
              <a:rPr lang="fr-FR" dirty="0"/>
              <a:t>, </a:t>
            </a:r>
            <a:r>
              <a:rPr lang="fr-FR" i="1" dirty="0" err="1"/>
              <a:t>id_panier</a:t>
            </a:r>
            <a:r>
              <a:rPr lang="fr-FR" dirty="0"/>
              <a:t>)</a:t>
            </a:r>
          </a:p>
          <a:p>
            <a:r>
              <a:rPr lang="fr-FR" dirty="0"/>
              <a:t>Panier </a:t>
            </a:r>
            <a:r>
              <a:rPr lang="fr-FR" u="sng" dirty="0"/>
              <a:t>(</a:t>
            </a:r>
            <a:r>
              <a:rPr lang="fr-FR" u="sng" dirty="0" err="1"/>
              <a:t>id_panier</a:t>
            </a:r>
            <a:r>
              <a:rPr lang="fr-FR" dirty="0"/>
              <a:t>, </a:t>
            </a:r>
            <a:r>
              <a:rPr lang="fr-FR" dirty="0" err="1"/>
              <a:t>prix_total</a:t>
            </a:r>
            <a:r>
              <a:rPr lang="fr-FR" dirty="0"/>
              <a:t>, </a:t>
            </a:r>
            <a:r>
              <a:rPr lang="fr-FR" dirty="0" err="1"/>
              <a:t>quantite_totale</a:t>
            </a:r>
            <a:r>
              <a:rPr lang="fr-FR" dirty="0"/>
              <a:t>, </a:t>
            </a:r>
            <a:r>
              <a:rPr lang="fr-FR" i="1" dirty="0" err="1"/>
              <a:t>username_client</a:t>
            </a:r>
            <a:r>
              <a:rPr lang="fr-FR" dirty="0"/>
              <a:t>)</a:t>
            </a:r>
          </a:p>
          <a:p>
            <a:r>
              <a:rPr lang="fr-FR" dirty="0"/>
              <a:t>Client (</a:t>
            </a:r>
            <a:r>
              <a:rPr lang="fr-FR" u="sng" dirty="0" err="1"/>
              <a:t>username_client</a:t>
            </a:r>
            <a:r>
              <a:rPr lang="fr-FR" dirty="0"/>
              <a:t>, </a:t>
            </a:r>
            <a:r>
              <a:rPr lang="fr-FR" dirty="0" err="1"/>
              <a:t>password</a:t>
            </a:r>
            <a:r>
              <a:rPr lang="fr-FR" dirty="0"/>
              <a:t>, pays, adresse1, adresse2, </a:t>
            </a:r>
            <a:r>
              <a:rPr lang="fr-FR" dirty="0" err="1"/>
              <a:t>code_postal</a:t>
            </a:r>
            <a:r>
              <a:rPr lang="fr-FR" dirty="0"/>
              <a:t>, ville, </a:t>
            </a:r>
            <a:r>
              <a:rPr lang="fr-FR" dirty="0" err="1"/>
              <a:t>telephone</a:t>
            </a:r>
            <a:r>
              <a:rPr lang="fr-FR" dirty="0"/>
              <a:t>, </a:t>
            </a:r>
            <a:r>
              <a:rPr lang="fr-FR" dirty="0" err="1"/>
              <a:t>date_naissance</a:t>
            </a:r>
            <a:r>
              <a:rPr lang="fr-FR" dirty="0"/>
              <a:t>, email, nom, </a:t>
            </a:r>
            <a:r>
              <a:rPr lang="fr-FR" dirty="0" err="1"/>
              <a:t>prenom</a:t>
            </a:r>
            <a:r>
              <a:rPr lang="fr-FR" dirty="0"/>
              <a:t>)</a:t>
            </a:r>
          </a:p>
          <a:p>
            <a:r>
              <a:rPr lang="fr-FR" dirty="0"/>
              <a:t>Carte bancaire (</a:t>
            </a:r>
            <a:r>
              <a:rPr lang="fr-FR" u="sng" dirty="0" err="1"/>
              <a:t>numero</a:t>
            </a:r>
            <a:r>
              <a:rPr lang="fr-FR" dirty="0"/>
              <a:t>, type, expiration, code, </a:t>
            </a:r>
            <a:r>
              <a:rPr lang="fr-FR" i="1" dirty="0" err="1"/>
              <a:t>username_client</a:t>
            </a:r>
            <a:r>
              <a:rPr lang="fr-FR" dirty="0"/>
              <a:t>)</a:t>
            </a:r>
          </a:p>
          <a:p>
            <a:endParaRPr lang="fr-FR" dirty="0"/>
          </a:p>
        </p:txBody>
      </p:sp>
    </p:spTree>
    <p:extLst>
      <p:ext uri="{BB962C8B-B14F-4D97-AF65-F5344CB8AC3E}">
        <p14:creationId xmlns:p14="http://schemas.microsoft.com/office/powerpoint/2010/main" val="293931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E09E8-DFAC-284D-8A3F-712E1AB8BC7F}"/>
              </a:ext>
            </a:extLst>
          </p:cNvPr>
          <p:cNvSpPr>
            <a:spLocks noGrp="1"/>
          </p:cNvSpPr>
          <p:nvPr>
            <p:ph type="title"/>
          </p:nvPr>
        </p:nvSpPr>
        <p:spPr/>
        <p:txBody>
          <a:bodyPr/>
          <a:lstStyle/>
          <a:p>
            <a:r>
              <a:rPr lang="fr-FR" dirty="0"/>
              <a:t>Design du front</a:t>
            </a:r>
          </a:p>
        </p:txBody>
      </p:sp>
    </p:spTree>
    <p:extLst>
      <p:ext uri="{BB962C8B-B14F-4D97-AF65-F5344CB8AC3E}">
        <p14:creationId xmlns:p14="http://schemas.microsoft.com/office/powerpoint/2010/main" val="147299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39B48A-494E-4B4F-84AD-3642178184D5}"/>
              </a:ext>
            </a:extLst>
          </p:cNvPr>
          <p:cNvSpPr>
            <a:spLocks noGrp="1"/>
          </p:cNvSpPr>
          <p:nvPr>
            <p:ph type="title"/>
          </p:nvPr>
        </p:nvSpPr>
        <p:spPr>
          <a:xfrm>
            <a:off x="809999" y="447188"/>
            <a:ext cx="11172203" cy="970450"/>
          </a:xfrm>
        </p:spPr>
        <p:txBody>
          <a:bodyPr/>
          <a:lstStyle/>
          <a:p>
            <a:br>
              <a:rPr lang="fr-FR" dirty="0"/>
            </a:br>
            <a:r>
              <a:rPr lang="fr-FR" dirty="0"/>
              <a:t>Spécifications fonctionnelles des pages web</a:t>
            </a:r>
          </a:p>
        </p:txBody>
      </p:sp>
      <p:pic>
        <p:nvPicPr>
          <p:cNvPr id="5" name="Image 4" descr="Une image contenant capture d’écran&#10;&#10;Description générée automatiquement">
            <a:extLst>
              <a:ext uri="{FF2B5EF4-FFF2-40B4-BE49-F238E27FC236}">
                <a16:creationId xmlns:a16="http://schemas.microsoft.com/office/drawing/2014/main" id="{D3B377F9-A9B8-5B47-92CA-00F9A4238829}"/>
              </a:ext>
            </a:extLst>
          </p:cNvPr>
          <p:cNvPicPr>
            <a:picLocks noChangeAspect="1"/>
          </p:cNvPicPr>
          <p:nvPr/>
        </p:nvPicPr>
        <p:blipFill>
          <a:blip r:embed="rId2"/>
          <a:stretch>
            <a:fillRect/>
          </a:stretch>
        </p:blipFill>
        <p:spPr>
          <a:xfrm>
            <a:off x="2472267" y="2368932"/>
            <a:ext cx="7721600" cy="4186687"/>
          </a:xfrm>
          <a:prstGeom prst="rect">
            <a:avLst/>
          </a:prstGeom>
        </p:spPr>
      </p:pic>
    </p:spTree>
    <p:extLst>
      <p:ext uri="{BB962C8B-B14F-4D97-AF65-F5344CB8AC3E}">
        <p14:creationId xmlns:p14="http://schemas.microsoft.com/office/powerpoint/2010/main" val="164024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07FFAC-D2D8-1249-AD6F-1FE0876CF5E8}"/>
              </a:ext>
            </a:extLst>
          </p:cNvPr>
          <p:cNvSpPr>
            <a:spLocks noGrp="1"/>
          </p:cNvSpPr>
          <p:nvPr>
            <p:ph type="title"/>
          </p:nvPr>
        </p:nvSpPr>
        <p:spPr>
          <a:xfrm>
            <a:off x="809999" y="447188"/>
            <a:ext cx="11381994" cy="970450"/>
          </a:xfrm>
        </p:spPr>
        <p:txBody>
          <a:bodyPr/>
          <a:lstStyle/>
          <a:p>
            <a:br>
              <a:rPr lang="fr-FR" dirty="0"/>
            </a:br>
            <a:r>
              <a:rPr lang="fr-FR" dirty="0"/>
              <a:t>Spécifications fonctionnelles des pages web</a:t>
            </a:r>
          </a:p>
        </p:txBody>
      </p:sp>
      <p:pic>
        <p:nvPicPr>
          <p:cNvPr id="4" name="Image 3">
            <a:extLst>
              <a:ext uri="{FF2B5EF4-FFF2-40B4-BE49-F238E27FC236}">
                <a16:creationId xmlns:a16="http://schemas.microsoft.com/office/drawing/2014/main" id="{77DA4D66-3986-2B46-AE38-1FA3F9E37407}"/>
              </a:ext>
            </a:extLst>
          </p:cNvPr>
          <p:cNvPicPr>
            <a:picLocks noChangeAspect="1"/>
          </p:cNvPicPr>
          <p:nvPr/>
        </p:nvPicPr>
        <p:blipFill>
          <a:blip r:embed="rId2"/>
          <a:stretch>
            <a:fillRect/>
          </a:stretch>
        </p:blipFill>
        <p:spPr>
          <a:xfrm>
            <a:off x="4685518" y="2254207"/>
            <a:ext cx="2392615" cy="3994394"/>
          </a:xfrm>
          <a:prstGeom prst="rect">
            <a:avLst/>
          </a:prstGeom>
        </p:spPr>
      </p:pic>
      <p:cxnSp>
        <p:nvCxnSpPr>
          <p:cNvPr id="11" name="Connecteur droit 10">
            <a:extLst>
              <a:ext uri="{FF2B5EF4-FFF2-40B4-BE49-F238E27FC236}">
                <a16:creationId xmlns:a16="http://schemas.microsoft.com/office/drawing/2014/main" id="{09D864B5-C57E-EE40-A6DF-FCB3BBBCF62B}"/>
              </a:ext>
            </a:extLst>
          </p:cNvPr>
          <p:cNvCxnSpPr/>
          <p:nvPr/>
        </p:nvCxnSpPr>
        <p:spPr>
          <a:xfrm>
            <a:off x="7552267" y="2421467"/>
            <a:ext cx="0" cy="38271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60E7E0FE-3D20-F148-9707-6360D6B193EB}"/>
              </a:ext>
            </a:extLst>
          </p:cNvPr>
          <p:cNvCxnSpPr>
            <a:cxnSpLocks/>
          </p:cNvCxnSpPr>
          <p:nvPr/>
        </p:nvCxnSpPr>
        <p:spPr>
          <a:xfrm>
            <a:off x="7230534" y="2421467"/>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CD3FAE8B-4DC4-B045-9770-18B4C970491D}"/>
              </a:ext>
            </a:extLst>
          </p:cNvPr>
          <p:cNvCxnSpPr>
            <a:cxnSpLocks/>
          </p:cNvCxnSpPr>
          <p:nvPr/>
        </p:nvCxnSpPr>
        <p:spPr>
          <a:xfrm>
            <a:off x="7247470" y="6248398"/>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7973427B-36BB-9943-8AEC-55479F1920C6}"/>
              </a:ext>
            </a:extLst>
          </p:cNvPr>
          <p:cNvSpPr txBox="1"/>
          <p:nvPr/>
        </p:nvSpPr>
        <p:spPr>
          <a:xfrm>
            <a:off x="7874000" y="3793067"/>
            <a:ext cx="3507998" cy="369332"/>
          </a:xfrm>
          <a:prstGeom prst="rect">
            <a:avLst/>
          </a:prstGeom>
          <a:noFill/>
        </p:spPr>
        <p:txBody>
          <a:bodyPr wrap="square" rtlCol="0">
            <a:spAutoFit/>
          </a:bodyPr>
          <a:lstStyle/>
          <a:p>
            <a:r>
              <a:rPr lang="fr-FR" dirty="0"/>
              <a:t>Template carrousel </a:t>
            </a:r>
            <a:r>
              <a:rPr lang="fr-FR" dirty="0" err="1"/>
              <a:t>Bootstrap</a:t>
            </a:r>
            <a:endParaRPr lang="fr-FR" dirty="0"/>
          </a:p>
        </p:txBody>
      </p:sp>
      <p:cxnSp>
        <p:nvCxnSpPr>
          <p:cNvPr id="17" name="Connecteur droit 16">
            <a:extLst>
              <a:ext uri="{FF2B5EF4-FFF2-40B4-BE49-F238E27FC236}">
                <a16:creationId xmlns:a16="http://schemas.microsoft.com/office/drawing/2014/main" id="{37439352-179A-7440-9C36-64925A365483}"/>
              </a:ext>
            </a:extLst>
          </p:cNvPr>
          <p:cNvCxnSpPr>
            <a:cxnSpLocks/>
          </p:cNvCxnSpPr>
          <p:nvPr/>
        </p:nvCxnSpPr>
        <p:spPr>
          <a:xfrm flipH="1">
            <a:off x="5147737" y="5283200"/>
            <a:ext cx="1" cy="7450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3DD3152B-60D0-8A42-AF81-A5F4441E1CE6}"/>
              </a:ext>
            </a:extLst>
          </p:cNvPr>
          <p:cNvCxnSpPr>
            <a:cxnSpLocks/>
          </p:cNvCxnSpPr>
          <p:nvPr/>
        </p:nvCxnSpPr>
        <p:spPr>
          <a:xfrm>
            <a:off x="5147737" y="52832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BCBF0494-91E8-D943-A01D-54F810FC9BAF}"/>
              </a:ext>
            </a:extLst>
          </p:cNvPr>
          <p:cNvCxnSpPr>
            <a:cxnSpLocks/>
          </p:cNvCxnSpPr>
          <p:nvPr/>
        </p:nvCxnSpPr>
        <p:spPr>
          <a:xfrm>
            <a:off x="5147737" y="6028265"/>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18C275D3-FC87-B546-9327-341E23891B3F}"/>
              </a:ext>
            </a:extLst>
          </p:cNvPr>
          <p:cNvSpPr txBox="1"/>
          <p:nvPr/>
        </p:nvSpPr>
        <p:spPr>
          <a:xfrm>
            <a:off x="2172486" y="5283200"/>
            <a:ext cx="2822850" cy="646331"/>
          </a:xfrm>
          <a:prstGeom prst="rect">
            <a:avLst/>
          </a:prstGeom>
          <a:noFill/>
        </p:spPr>
        <p:txBody>
          <a:bodyPr wrap="square" rtlCol="0">
            <a:spAutoFit/>
          </a:bodyPr>
          <a:lstStyle/>
          <a:p>
            <a:r>
              <a:rPr lang="fr-FR" dirty="0"/>
              <a:t>JavaScript pour gérer la quantité</a:t>
            </a:r>
          </a:p>
        </p:txBody>
      </p:sp>
    </p:spTree>
    <p:extLst>
      <p:ext uri="{BB962C8B-B14F-4D97-AF65-F5344CB8AC3E}">
        <p14:creationId xmlns:p14="http://schemas.microsoft.com/office/powerpoint/2010/main" val="385577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242870-D8C6-0B47-A892-55051DF008E6}"/>
              </a:ext>
            </a:extLst>
          </p:cNvPr>
          <p:cNvSpPr>
            <a:spLocks noGrp="1"/>
          </p:cNvSpPr>
          <p:nvPr>
            <p:ph type="title"/>
          </p:nvPr>
        </p:nvSpPr>
        <p:spPr/>
        <p:txBody>
          <a:bodyPr/>
          <a:lstStyle/>
          <a:p>
            <a:r>
              <a:rPr lang="fr-FR" dirty="0" err="1"/>
              <a:t>Versionning</a:t>
            </a:r>
            <a:r>
              <a:rPr lang="fr-FR" dirty="0"/>
              <a:t> GIT</a:t>
            </a:r>
          </a:p>
        </p:txBody>
      </p:sp>
    </p:spTree>
    <p:extLst>
      <p:ext uri="{BB962C8B-B14F-4D97-AF65-F5344CB8AC3E}">
        <p14:creationId xmlns:p14="http://schemas.microsoft.com/office/powerpoint/2010/main" val="318602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2DDA83-4230-5F43-901E-F9467FFF0543}"/>
              </a:ext>
            </a:extLst>
          </p:cNvPr>
          <p:cNvSpPr>
            <a:spLocks noGrp="1"/>
          </p:cNvSpPr>
          <p:nvPr>
            <p:ph type="title"/>
          </p:nvPr>
        </p:nvSpPr>
        <p:spPr/>
        <p:txBody>
          <a:bodyPr/>
          <a:lstStyle/>
          <a:p>
            <a:r>
              <a:rPr lang="fr-FR" dirty="0"/>
              <a:t>Bilan personnels</a:t>
            </a:r>
          </a:p>
        </p:txBody>
      </p:sp>
      <p:sp>
        <p:nvSpPr>
          <p:cNvPr id="3" name="ZoneTexte 2">
            <a:extLst>
              <a:ext uri="{FF2B5EF4-FFF2-40B4-BE49-F238E27FC236}">
                <a16:creationId xmlns:a16="http://schemas.microsoft.com/office/drawing/2014/main" id="{C06C3E41-2139-EF4A-9AE8-91AABA444D14}"/>
              </a:ext>
            </a:extLst>
          </p:cNvPr>
          <p:cNvSpPr txBox="1"/>
          <p:nvPr/>
        </p:nvSpPr>
        <p:spPr>
          <a:xfrm>
            <a:off x="778933" y="2489200"/>
            <a:ext cx="2963334" cy="646331"/>
          </a:xfrm>
          <a:prstGeom prst="rect">
            <a:avLst/>
          </a:prstGeom>
          <a:noFill/>
        </p:spPr>
        <p:txBody>
          <a:bodyPr wrap="square" rtlCol="0">
            <a:spAutoFit/>
          </a:bodyPr>
          <a:lstStyle/>
          <a:p>
            <a:r>
              <a:rPr lang="fr-FR" dirty="0"/>
              <a:t>Kévin</a:t>
            </a:r>
          </a:p>
          <a:p>
            <a:endParaRPr lang="fr-FR" dirty="0"/>
          </a:p>
        </p:txBody>
      </p:sp>
      <p:sp>
        <p:nvSpPr>
          <p:cNvPr id="4" name="ZoneTexte 3">
            <a:extLst>
              <a:ext uri="{FF2B5EF4-FFF2-40B4-BE49-F238E27FC236}">
                <a16:creationId xmlns:a16="http://schemas.microsoft.com/office/drawing/2014/main" id="{B5A0A083-47D2-B243-9C15-49979F406496}"/>
              </a:ext>
            </a:extLst>
          </p:cNvPr>
          <p:cNvSpPr txBox="1"/>
          <p:nvPr/>
        </p:nvSpPr>
        <p:spPr>
          <a:xfrm>
            <a:off x="4614332" y="2489200"/>
            <a:ext cx="2963334" cy="646331"/>
          </a:xfrm>
          <a:prstGeom prst="rect">
            <a:avLst/>
          </a:prstGeom>
          <a:noFill/>
        </p:spPr>
        <p:txBody>
          <a:bodyPr wrap="square" rtlCol="0">
            <a:spAutoFit/>
          </a:bodyPr>
          <a:lstStyle/>
          <a:p>
            <a:r>
              <a:rPr lang="fr-FR" dirty="0"/>
              <a:t>Alexis</a:t>
            </a:r>
          </a:p>
          <a:p>
            <a:endParaRPr lang="fr-FR" dirty="0"/>
          </a:p>
        </p:txBody>
      </p:sp>
      <p:sp>
        <p:nvSpPr>
          <p:cNvPr id="5" name="ZoneTexte 4">
            <a:extLst>
              <a:ext uri="{FF2B5EF4-FFF2-40B4-BE49-F238E27FC236}">
                <a16:creationId xmlns:a16="http://schemas.microsoft.com/office/drawing/2014/main" id="{B0B9D132-190A-2E40-B584-A201B84CB1C5}"/>
              </a:ext>
            </a:extLst>
          </p:cNvPr>
          <p:cNvSpPr txBox="1"/>
          <p:nvPr/>
        </p:nvSpPr>
        <p:spPr>
          <a:xfrm>
            <a:off x="8405964" y="2456765"/>
            <a:ext cx="2963334" cy="646331"/>
          </a:xfrm>
          <a:prstGeom prst="rect">
            <a:avLst/>
          </a:prstGeom>
          <a:noFill/>
        </p:spPr>
        <p:txBody>
          <a:bodyPr wrap="square" rtlCol="0">
            <a:spAutoFit/>
          </a:bodyPr>
          <a:lstStyle/>
          <a:p>
            <a:r>
              <a:rPr lang="fr-FR" dirty="0"/>
              <a:t>Océane</a:t>
            </a:r>
          </a:p>
          <a:p>
            <a:endParaRPr lang="fr-FR" dirty="0"/>
          </a:p>
        </p:txBody>
      </p:sp>
      <p:sp>
        <p:nvSpPr>
          <p:cNvPr id="6" name="ZoneTexte 5">
            <a:extLst>
              <a:ext uri="{FF2B5EF4-FFF2-40B4-BE49-F238E27FC236}">
                <a16:creationId xmlns:a16="http://schemas.microsoft.com/office/drawing/2014/main" id="{53DA9071-C5F2-415B-953E-9A5F519DCDBC}"/>
              </a:ext>
            </a:extLst>
          </p:cNvPr>
          <p:cNvSpPr txBox="1"/>
          <p:nvPr/>
        </p:nvSpPr>
        <p:spPr>
          <a:xfrm>
            <a:off x="313267" y="3002181"/>
            <a:ext cx="3429000" cy="3693319"/>
          </a:xfrm>
          <a:prstGeom prst="rect">
            <a:avLst/>
          </a:prstGeom>
          <a:noFill/>
        </p:spPr>
        <p:txBody>
          <a:bodyPr wrap="square" rtlCol="0">
            <a:spAutoFit/>
          </a:bodyPr>
          <a:lstStyle/>
          <a:p>
            <a:r>
              <a:rPr lang="fr-FR" dirty="0"/>
              <a:t>Ce projet m’a beaucoup plus dans le sens où il m’a permis d’appliquer les connaissances et d’approfondir les notions vues en TP. Cette semaine de projet piscine fut fort enrichissante pour ma part et je suis ravi d’avoir collaboré avec mes collègues et d’avoir atteint le résultat présent, bien que perfectible.  </a:t>
            </a:r>
          </a:p>
        </p:txBody>
      </p:sp>
    </p:spTree>
    <p:extLst>
      <p:ext uri="{BB962C8B-B14F-4D97-AF65-F5344CB8AC3E}">
        <p14:creationId xmlns:p14="http://schemas.microsoft.com/office/powerpoint/2010/main" val="3674186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109</TotalTime>
  <Words>161</Words>
  <Application>Microsoft Office PowerPoint</Application>
  <PresentationFormat>Grand écran</PresentationFormat>
  <Paragraphs>37</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Century Gothic</vt:lpstr>
      <vt:lpstr>Wingdings 2</vt:lpstr>
      <vt:lpstr>Concis</vt:lpstr>
      <vt:lpstr>Ece Amazon – Piscine 2019</vt:lpstr>
      <vt:lpstr>Sommaire</vt:lpstr>
      <vt:lpstr>Conception du back</vt:lpstr>
      <vt:lpstr>Modèle relationnel</vt:lpstr>
      <vt:lpstr>Design du front</vt:lpstr>
      <vt:lpstr> Spécifications fonctionnelles des pages web</vt:lpstr>
      <vt:lpstr> Spécifications fonctionnelles des pages web</vt:lpstr>
      <vt:lpstr>Versionning GIT</vt:lpstr>
      <vt:lpstr>Bilan personnels</vt:lpstr>
      <vt:lpstr>Bilan collectif</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Amazon – Piscine 2019</dc:title>
  <dc:creator>Océane SALMERON</dc:creator>
  <cp:lastModifiedBy>Kevin Kann</cp:lastModifiedBy>
  <cp:revision>5</cp:revision>
  <dcterms:created xsi:type="dcterms:W3CDTF">2019-05-05T18:40:08Z</dcterms:created>
  <dcterms:modified xsi:type="dcterms:W3CDTF">2019-05-05T21:11:03Z</dcterms:modified>
</cp:coreProperties>
</file>