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CD21-9CD4-4C92-4300-8DCFD2555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C8CCA-528F-918E-9791-5372D9DD5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8334F-18B2-FA28-19CF-B93D6461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8667-4D9F-CA55-929C-907708C1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B5587-DCB3-D8D8-1086-F1F8A81F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746F-0BB2-4CD2-C397-5F7953B5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891B1-9D9C-B748-BBC2-5DA2F4A5B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88122-B323-E7F9-F799-0E1C6C39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C1EB-F531-875D-C48D-6823BC3F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1C93-4E58-3D89-A846-27DA02FA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4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2F53A-FBA9-85E2-C876-666AA7B8E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133A4-A6F8-1EF9-F5B9-79A82BF14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94BA-522A-3ADE-E9E9-15103E68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1FD5-3EDE-0C45-96D0-7B1BA91D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572BA-1E74-7D4B-7CB9-725293DE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CA58-9CA4-A065-BF10-D60F700C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4989-73B0-EE91-5D2D-E4827BB1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FC8C-E29A-DB93-26E0-CB173398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A060-A93B-4233-11E1-108ADA81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6B3A-9A2A-D350-7CA8-F5CE3A56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2AB9-7EA9-12D7-06EB-9C1C186A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8C50-B52B-2814-3E20-E8FFC501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ACC8-1C8E-458A-8240-D4518E5E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92F9-445C-DCAB-FD80-73635822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4CA7-7FEE-4B19-3030-5F1E0497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5FFE-ABAB-CD10-897A-BF9E90DB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16D0E-7EC6-3090-CA7E-CB92C9981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ABB36-8B26-4223-BAA0-21050B16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66170-777C-0852-48FA-53D031EB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04508-9DC6-4B94-23D2-9E4449FA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A0C4-5B16-C060-B638-33E03357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D7AA-50CD-5F11-03C9-5F1FF811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2EA37-5BCE-BF79-C8C1-CC1C83A6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38ADE-E0E2-1899-C053-7618C877D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FFF8E-5CF6-C9FA-BA21-648D61D06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69B10-FAD7-811D-3038-4F32EDC34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3CC65-9603-24AE-6792-2F2C28B0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98C5D-9FCB-6B83-8CCF-33725959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D126E-D93C-3193-0591-8929BD8A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E3C9-5F51-EF74-DB4A-2FD849A2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B5360-1AC7-0DBC-7219-D13BF8D8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00F1-D12C-1EA8-5105-D9D6D7C4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D0686-6835-821F-9C9E-FAE1630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2CB19-36F4-4BCF-95A6-BC75BCAB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1B8BF-7408-7F8A-3587-AAE5B9C5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29147-2947-5C24-2560-21E14BE4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4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9B9D-B3CC-CC98-9227-76DC3A54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0B5B-14E9-1749-7703-A3FEF514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3E55B-8961-1198-55D6-11D1DFBF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639B-5113-C93D-3AC9-AEB1782C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98E57-D88F-DBF5-6E88-C090C503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8286-46E9-3480-191B-2A65728C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1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7C1C-07DD-C955-9182-3E988694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EEEE9-269A-9DB6-1584-78303B493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285D6-510B-F69B-E820-79D5B5C1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F560-4FA4-25D6-AA0D-E942028D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A760F-B48A-9FC6-C39D-9B343184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493D4-988B-B55D-46BC-02BD0C09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1EFC1-51AB-28CC-CF76-31E1DA6A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15769-CD6C-2848-FFAA-B28EE27E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7074-9143-C77E-15A6-152161D88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2E56-BB5B-4217-9643-6AD32252D996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8188E-0129-90C5-5E84-1AF917D74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622A-8063-26CA-9767-36F9551DF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96B85-87EA-46E3-A0D7-F4E9BD53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0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78A66-A0D9-17AB-62F6-5AF9059FBDA7}"/>
              </a:ext>
            </a:extLst>
          </p:cNvPr>
          <p:cNvSpPr txBox="1"/>
          <p:nvPr/>
        </p:nvSpPr>
        <p:spPr>
          <a:xfrm>
            <a:off x="2133981" y="390067"/>
            <a:ext cx="7924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HERE'S A POTENTIAL RESEARCH METHODOLOGY TO INVESTIGATE WHAT BANKING SYSTEMS LACK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D58D8-FB9A-AD20-4690-A1DAB7E4AFAF}"/>
              </a:ext>
            </a:extLst>
          </p:cNvPr>
          <p:cNvSpPr txBox="1"/>
          <p:nvPr/>
        </p:nvSpPr>
        <p:spPr>
          <a:xfrm>
            <a:off x="4571619" y="1397246"/>
            <a:ext cx="3048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1CA51-E5E4-459D-0125-B7E70D83DB60}"/>
              </a:ext>
            </a:extLst>
          </p:cNvPr>
          <p:cNvSpPr txBox="1"/>
          <p:nvPr/>
        </p:nvSpPr>
        <p:spPr>
          <a:xfrm>
            <a:off x="953262" y="1797356"/>
            <a:ext cx="959891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key deficiencies in current banking systems, and how can they be addressed?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C1779-DA6A-A74A-71AC-6850519636EC}"/>
              </a:ext>
            </a:extLst>
          </p:cNvPr>
          <p:cNvSpPr txBox="1"/>
          <p:nvPr/>
        </p:nvSpPr>
        <p:spPr>
          <a:xfrm>
            <a:off x="3048762" y="2500080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8E10E-18FD-677C-5401-ADAD0E427B85}"/>
              </a:ext>
            </a:extLst>
          </p:cNvPr>
          <p:cNvSpPr txBox="1"/>
          <p:nvPr/>
        </p:nvSpPr>
        <p:spPr>
          <a:xfrm>
            <a:off x="953262" y="2872311"/>
            <a:ext cx="6094476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Identify the major gaps in existing banking systems.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Analyze the impact of these gaps on customers, banks, and the overall financial ecosystem.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Explore potential solutions to address these deficiencies.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A2C8B-95D1-F462-19C9-B63426BDC08F}"/>
              </a:ext>
            </a:extLst>
          </p:cNvPr>
          <p:cNvSpPr txBox="1"/>
          <p:nvPr/>
        </p:nvSpPr>
        <p:spPr>
          <a:xfrm>
            <a:off x="4373499" y="4479029"/>
            <a:ext cx="34450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7460A-94D4-49F7-771C-19B1205D2F8A}"/>
              </a:ext>
            </a:extLst>
          </p:cNvPr>
          <p:cNvSpPr txBox="1"/>
          <p:nvPr/>
        </p:nvSpPr>
        <p:spPr>
          <a:xfrm>
            <a:off x="3048762" y="5460754"/>
            <a:ext cx="60944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0427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99CA-DE6D-CB86-AA27-CBA5C5714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D7B25D7-7698-8B86-A308-7C8D5B98CE3F}"/>
              </a:ext>
            </a:extLst>
          </p:cNvPr>
          <p:cNvSpPr txBox="1"/>
          <p:nvPr/>
        </p:nvSpPr>
        <p:spPr>
          <a:xfrm>
            <a:off x="4517517" y="495562"/>
            <a:ext cx="315696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5DC2E-BE91-CC93-79D8-D35A34CFC676}"/>
              </a:ext>
            </a:extLst>
          </p:cNvPr>
          <p:cNvSpPr txBox="1"/>
          <p:nvPr/>
        </p:nvSpPr>
        <p:spPr>
          <a:xfrm>
            <a:off x="1008126" y="980591"/>
            <a:ext cx="1004697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Review existing research on banking systems, including academic papers, industry reports, and regulatory documents.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Analyze the current state of banking systems, including their strengths and weaknesses.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721AD-700B-AF60-9384-7051CDAA4C95}"/>
              </a:ext>
            </a:extLst>
          </p:cNvPr>
          <p:cNvSpPr txBox="1"/>
          <p:nvPr/>
        </p:nvSpPr>
        <p:spPr>
          <a:xfrm>
            <a:off x="3048762" y="240308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B7266-0F75-D125-9B72-6BFD5BA51755}"/>
              </a:ext>
            </a:extLst>
          </p:cNvPr>
          <p:cNvSpPr txBox="1"/>
          <p:nvPr/>
        </p:nvSpPr>
        <p:spPr>
          <a:xfrm>
            <a:off x="1008126" y="2772418"/>
            <a:ext cx="10485882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Conduct surveys and interviews with: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Banking customers to understand their needs and pain points.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Banking professionals to gain insights into the industry's challenges and opportunities.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Gather data from secondary sources, such as: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Financial statements and annual reports of banks.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Industry reports and whitepapers.</a:t>
            </a:r>
          </a:p>
        </p:txBody>
      </p:sp>
    </p:spTree>
    <p:extLst>
      <p:ext uri="{BB962C8B-B14F-4D97-AF65-F5344CB8AC3E}">
        <p14:creationId xmlns:p14="http://schemas.microsoft.com/office/powerpoint/2010/main" val="57406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58A74-F7A6-94CB-F93E-668693FE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BC9DA-DB76-4CBF-1778-2140F0B08157}"/>
              </a:ext>
            </a:extLst>
          </p:cNvPr>
          <p:cNvSpPr txBox="1"/>
          <p:nvPr/>
        </p:nvSpPr>
        <p:spPr>
          <a:xfrm>
            <a:off x="3048762" y="5102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FA79-2500-3CBC-0040-8963A7766E5A}"/>
              </a:ext>
            </a:extLst>
          </p:cNvPr>
          <p:cNvSpPr txBox="1"/>
          <p:nvPr/>
        </p:nvSpPr>
        <p:spPr>
          <a:xfrm>
            <a:off x="852678" y="971447"/>
            <a:ext cx="9144762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Use thematic analysis to identify patterns and themes in the data.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Apply statistical analysis to quantify the impact of the identified gaps.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FDD13-5204-574C-3B42-8D4A5485F0F7}"/>
              </a:ext>
            </a:extLst>
          </p:cNvPr>
          <p:cNvSpPr txBox="1"/>
          <p:nvPr/>
        </p:nvSpPr>
        <p:spPr>
          <a:xfrm>
            <a:off x="3048762" y="205176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 RESEARCH TOOLS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EFA54-0F10-61B0-091F-5063ACA8A15C}"/>
              </a:ext>
            </a:extLst>
          </p:cNvPr>
          <p:cNvSpPr txBox="1"/>
          <p:nvPr/>
        </p:nvSpPr>
        <p:spPr>
          <a:xfrm>
            <a:off x="852678" y="2622813"/>
            <a:ext cx="8849106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Surveys: Google Forms, SurveyMonkey.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Interviews: Semi-structured interviews, focus groups.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Data analysis: SPSS, R, Excel.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2AEBB-F45C-21C3-58BB-C05B83C123D6}"/>
              </a:ext>
            </a:extLst>
          </p:cNvPr>
          <p:cNvSpPr txBox="1"/>
          <p:nvPr/>
        </p:nvSpPr>
        <p:spPr>
          <a:xfrm>
            <a:off x="3048762" y="411686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 AREAS TO INVESTIGATE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F043-3DE7-BC16-EA9A-944471BA58CE}"/>
              </a:ext>
            </a:extLst>
          </p:cNvPr>
          <p:cNvSpPr txBox="1"/>
          <p:nvPr/>
        </p:nvSpPr>
        <p:spPr>
          <a:xfrm>
            <a:off x="852678" y="4519319"/>
            <a:ext cx="9489186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Digital transformation: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banking systems adequately adopting digital technologies to improve customer experience and operational efficiency?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Financial inclusion: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banking systems effectively serving the needs of underserved populations, such as low-income individuals and small businesses?</a:t>
            </a:r>
          </a:p>
        </p:txBody>
      </p:sp>
    </p:spTree>
    <p:extLst>
      <p:ext uri="{BB962C8B-B14F-4D97-AF65-F5344CB8AC3E}">
        <p14:creationId xmlns:p14="http://schemas.microsoft.com/office/powerpoint/2010/main" val="293553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93BB-49D6-E4C3-9731-764EFEFF1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70B6EA-054C-EAE3-36D7-B7FF5BF174DD}"/>
              </a:ext>
            </a:extLst>
          </p:cNvPr>
          <p:cNvSpPr txBox="1"/>
          <p:nvPr/>
        </p:nvSpPr>
        <p:spPr>
          <a:xfrm>
            <a:off x="1067943" y="830345"/>
            <a:ext cx="9831705" cy="206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Risk management: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banking systems adequately managing risks, such as cybersecurity threats and regulatory compliance?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Customer centricity: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banking systems prioritizing customer needs and providing personalized services?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Sustainability: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banking systems incorporating environmental, social, and governance (ESG) considerations into their operations and decision-making?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E98F7-FBE1-5552-13FD-761CF23A46B3}"/>
              </a:ext>
            </a:extLst>
          </p:cNvPr>
          <p:cNvSpPr txBox="1"/>
          <p:nvPr/>
        </p:nvSpPr>
        <p:spPr>
          <a:xfrm>
            <a:off x="3048762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D25D0-4E00-FEE1-A831-C55957DC415F}"/>
              </a:ext>
            </a:extLst>
          </p:cNvPr>
          <p:cNvSpPr txBox="1"/>
          <p:nvPr/>
        </p:nvSpPr>
        <p:spPr>
          <a:xfrm>
            <a:off x="1067943" y="3798634"/>
            <a:ext cx="8593074" cy="1766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Identification of key deficiencies in current banking systems.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Recommendations for addressing these deficiencies and improving the overall banking experience.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Insights into the future of banking and the role of technology, innovation, and customer centricity.</a:t>
            </a:r>
          </a:p>
        </p:txBody>
      </p:sp>
    </p:spTree>
    <p:extLst>
      <p:ext uri="{BB962C8B-B14F-4D97-AF65-F5344CB8AC3E}">
        <p14:creationId xmlns:p14="http://schemas.microsoft.com/office/powerpoint/2010/main" val="409677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Ezekiel Baah</dc:creator>
  <cp:lastModifiedBy>Ezekiel Baah</cp:lastModifiedBy>
  <cp:revision>1</cp:revision>
  <dcterms:created xsi:type="dcterms:W3CDTF">2025-03-20T23:39:38Z</dcterms:created>
  <dcterms:modified xsi:type="dcterms:W3CDTF">2025-03-20T23:50:40Z</dcterms:modified>
</cp:coreProperties>
</file>