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79" r:id="rId4"/>
    <p:sldId id="259" r:id="rId5"/>
    <p:sldId id="281" r:id="rId6"/>
    <p:sldId id="263" r:id="rId7"/>
    <p:sldId id="260" r:id="rId8"/>
    <p:sldId id="267" r:id="rId9"/>
    <p:sldId id="268" r:id="rId10"/>
    <p:sldId id="269" r:id="rId11"/>
    <p:sldId id="276" r:id="rId12"/>
    <p:sldId id="278" r:id="rId13"/>
    <p:sldId id="270" r:id="rId14"/>
    <p:sldId id="271" r:id="rId15"/>
    <p:sldId id="280" r:id="rId16"/>
    <p:sldId id="273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4C3C"/>
    <a:srgbClr val="153E43"/>
    <a:srgbClr val="287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04" autoAdjust="0"/>
    <p:restoredTop sz="96517" autoAdjust="0"/>
  </p:normalViewPr>
  <p:slideViewPr>
    <p:cSldViewPr snapToGrid="0">
      <p:cViewPr varScale="1">
        <p:scale>
          <a:sx n="115" d="100"/>
          <a:sy n="115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AEA39-73FA-47F0-852A-B7EF8546D397}" type="datetimeFigureOut">
              <a:rPr lang="fr-FR" smtClean="0"/>
              <a:t>24/02/2021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7090B-4548-4650-A47F-46F1DB9858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6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7090B-4548-4650-A47F-46F1DB98584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197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7090B-4548-4650-A47F-46F1DB98584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375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7090B-4548-4650-A47F-46F1DB98584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016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7090B-4548-4650-A47F-46F1DB98584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837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7090B-4548-4650-A47F-46F1DB98584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547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7090B-4548-4650-A47F-46F1DB98584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39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7090B-4548-4650-A47F-46F1DB98584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842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C3B342-4921-48F4-A703-FDC19B2C0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CCF8DB-2EAD-4C66-B7E1-CE0A4278E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905653-788E-4809-8AF0-0F83377EE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24/02/2021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D20AB0-9B25-4542-A5F3-1B7F1F54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52C550-232C-4720-84D4-A2DB7566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78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830D5-2C18-4705-821A-C8083300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48F7EA-9A39-4F9B-A623-99CE3C324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CF67EA-4036-49F1-A3AE-E066E316D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24/02/2021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821816-4DC2-47DC-8991-21BA803C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97AD50-D4AA-4263-AEC3-139D4DF7D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80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54F49E2-49B3-4148-B02B-B07594027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4ED0B0-50D1-45D9-8E73-AE50793D1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93CA27-5DA1-4AC3-8818-DA1705262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24/02/2021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DC5147-D175-4183-A1E9-33CCF11C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D1BBAE-17A5-413F-8B0B-32D3899D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73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913983-8328-4423-A39A-872CE834D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0F88AD-BC09-45A5-9FA9-5ADDB1BB2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933E6D-012A-4501-A170-DC707C542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24/02/2021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F001A6-D9D9-4BCB-88F6-4F80F887B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2D5F08-A4C4-4173-83E1-C3926CD0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23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2D38B8-F9ED-4A94-98DF-C082FE1EB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6B4C52-BFDD-4267-B7FC-A91D4020A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01FF69-11C9-4CE8-A6D5-A26873E0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24/02/2021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A1E545-8BB8-47AA-9708-3EBD0B625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41E426-1E9F-4268-AAD1-A4B44DA8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30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A1C403-0C47-4673-9F27-E53FA978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50EACC-6F40-4B58-80F9-309BA456B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47DBBA-80A3-41D4-B7E2-64CA78A5C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5331B7-263B-4D5D-88C3-EF393CAA0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24/02/2021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42B05B-F64A-4CFC-BD95-8839CB62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CB4F39-8CF2-4272-A66A-B16AD915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93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9F2A36-0DE7-45CE-90CB-01FD8D5B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C3C9E1-6B76-4DE8-8D65-CA9332C46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A0092BC-8715-4C4B-88CF-E6C7F71BF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C22E4D-1D36-4FA7-9205-C6F73024B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65BDE51-D796-4FD2-A128-183A28EDF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6154CC3-8ED7-47CD-A254-3C9608014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24/02/2021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D9EEB7-05CB-4FC6-891F-6E3C8114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9BBEC8-9CA0-40AE-9AD7-25CBFAEA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54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B42DD3-5D11-4121-86AE-43D55443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34A5620-C5B4-4959-84CC-93A10560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24/02/2021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48C0A0F-6E94-4D96-876B-A170887D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2B6ECA-6140-4F13-B220-39A69129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18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5474D51-517E-4511-AA24-74E6D90C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24/02/2021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50C799-26B8-4E90-99FE-4CA4F0470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C30DFA-C917-42DA-8F3D-B6ABA9488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4777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18817F-780D-4FDD-9769-46B961AA6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7078DF-0B01-4180-A831-A10838CC2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24D7985-BA6F-40DA-9AEB-02770208C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E73D73-B3B1-427E-B1E3-D06464E8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24/02/2021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EFAA36-4ED6-438D-9BFB-C773036B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639098-DE38-4640-A682-CA32414E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52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8B335A-1B47-4EB7-A2E8-FB215051D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417B3DA-8E1C-4380-99AD-974A1BA15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769997-B63D-46AD-A7C2-23138332A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000E48-13FD-4188-A103-23C6F64C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24/02/2021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13676B-D3A7-4029-A28A-ECC0AAFEE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A6434A-8633-454F-888B-F3689BC3E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39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4810F87-7845-44E6-BD27-EAFEFC478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9C4266-54C5-4272-8C1F-263755B90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3D950E-4EB9-4587-810E-3DF3D7687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DD8A6-34CA-4E2D-8EA8-2CC00E15D543}" type="datetimeFigureOut">
              <a:rPr lang="fr-FR" smtClean="0"/>
              <a:t>24/02/2021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EC5195-2FDA-40E7-85DD-1AAF64BCE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585176-A26E-4FA6-BDA9-E226B6686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04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DDEC52-63F1-4D57-B9E9-90F604B02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5037"/>
            <a:ext cx="9144000" cy="5047927"/>
          </a:xfrm>
        </p:spPr>
        <p:txBody>
          <a:bodyPr anchor="ctr">
            <a:noAutofit/>
          </a:bodyPr>
          <a:lstStyle/>
          <a:p>
            <a:r>
              <a:rPr lang="fr-FR" sz="6600" dirty="0">
                <a:latin typeface="Roboto" panose="02000000000000000000" pitchFamily="2" charset="0"/>
                <a:ea typeface="Roboto" panose="02000000000000000000" pitchFamily="2" charset="0"/>
              </a:rPr>
              <a:t>Maquettage</a:t>
            </a:r>
            <a:br>
              <a:rPr lang="fr-FR" sz="66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fr-FR" sz="6600" dirty="0">
                <a:latin typeface="Roboto" panose="02000000000000000000" pitchFamily="2" charset="0"/>
                <a:ea typeface="Roboto" panose="02000000000000000000" pitchFamily="2" charset="0"/>
              </a:rPr>
              <a:t>« Retirer de l’argent dans sa banque »</a:t>
            </a:r>
          </a:p>
        </p:txBody>
      </p:sp>
    </p:spTree>
    <p:extLst>
      <p:ext uri="{BB962C8B-B14F-4D97-AF65-F5344CB8AC3E}">
        <p14:creationId xmlns:p14="http://schemas.microsoft.com/office/powerpoint/2010/main" val="3633752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547" y="952939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Veuillez patientez.</a:t>
            </a:r>
            <a:b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Nous traitons votre demande.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Chargement</a:t>
            </a:r>
          </a:p>
        </p:txBody>
      </p:sp>
      <p:pic>
        <p:nvPicPr>
          <p:cNvPr id="24" name="Graphique 23">
            <a:extLst>
              <a:ext uri="{FF2B5EF4-FFF2-40B4-BE49-F238E27FC236}">
                <a16:creationId xmlns:a16="http://schemas.microsoft.com/office/drawing/2014/main" id="{126D7382-D881-4832-BF60-4183AA7D6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4114" y="2673755"/>
            <a:ext cx="3323771" cy="332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95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4300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Montant demandé indisponible</a:t>
            </a:r>
            <a:b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sz="3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** message personnalisé : raison **</a:t>
            </a:r>
            <a:endParaRPr lang="fr-FR" sz="4000" i="1" dirty="0">
              <a:solidFill>
                <a:schemeClr val="tx1">
                  <a:lumMod val="50000"/>
                  <a:lumOff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6723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Liquidités du GAB insuffisantes pour le montant demandé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9B0B7F-82BB-4D86-88AA-1CE3F185EE92}"/>
              </a:ext>
            </a:extLst>
          </p:cNvPr>
          <p:cNvSpPr/>
          <p:nvPr/>
        </p:nvSpPr>
        <p:spPr>
          <a:xfrm>
            <a:off x="6324599" y="4258128"/>
            <a:ext cx="5029200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74BE443-FA9C-46FE-B2C9-82F810E03A03}"/>
              </a:ext>
            </a:extLst>
          </p:cNvPr>
          <p:cNvSpPr txBox="1"/>
          <p:nvPr/>
        </p:nvSpPr>
        <p:spPr>
          <a:xfrm>
            <a:off x="6714387" y="4422940"/>
            <a:ext cx="4639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Choisir un autre montant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718DFA-B79D-49E6-AA9A-BC9D050DDCC4}"/>
              </a:ext>
            </a:extLst>
          </p:cNvPr>
          <p:cNvSpPr/>
          <p:nvPr/>
        </p:nvSpPr>
        <p:spPr>
          <a:xfrm>
            <a:off x="6324599" y="5306562"/>
            <a:ext cx="5029200" cy="914400"/>
          </a:xfrm>
          <a:prstGeom prst="rect">
            <a:avLst/>
          </a:prstGeom>
          <a:solidFill>
            <a:srgbClr val="153E43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5146609-16DC-403C-AFFF-CC49095B013F}"/>
              </a:ext>
            </a:extLst>
          </p:cNvPr>
          <p:cNvSpPr txBox="1"/>
          <p:nvPr/>
        </p:nvSpPr>
        <p:spPr>
          <a:xfrm>
            <a:off x="7825269" y="5471374"/>
            <a:ext cx="35285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Annuler l’opération</a:t>
            </a:r>
          </a:p>
        </p:txBody>
      </p:sp>
      <p:pic>
        <p:nvPicPr>
          <p:cNvPr id="13" name="Graphique 12" descr="Badge croix avec un remplissage uni">
            <a:extLst>
              <a:ext uri="{FF2B5EF4-FFF2-40B4-BE49-F238E27FC236}">
                <a16:creationId xmlns:a16="http://schemas.microsoft.com/office/drawing/2014/main" id="{006FC9B3-E39E-477D-9DE5-BEE44603F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3245" y="861081"/>
            <a:ext cx="1685510" cy="168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16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638C19F-B7C0-4D90-852B-D1E751290D1D}"/>
              </a:ext>
            </a:extLst>
          </p:cNvPr>
          <p:cNvSpPr/>
          <p:nvPr/>
        </p:nvSpPr>
        <p:spPr>
          <a:xfrm>
            <a:off x="6324599" y="5306562"/>
            <a:ext cx="5029200" cy="914400"/>
          </a:xfrm>
          <a:prstGeom prst="rect">
            <a:avLst/>
          </a:prstGeom>
          <a:solidFill>
            <a:srgbClr val="153E43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Fonds du compte insuffisants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70D7175-D6F1-4A60-859F-07348C2419F2}"/>
              </a:ext>
            </a:extLst>
          </p:cNvPr>
          <p:cNvSpPr txBox="1"/>
          <p:nvPr/>
        </p:nvSpPr>
        <p:spPr>
          <a:xfrm>
            <a:off x="7749927" y="5440596"/>
            <a:ext cx="360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Restituer la carte</a:t>
            </a:r>
          </a:p>
        </p:txBody>
      </p:sp>
      <p:pic>
        <p:nvPicPr>
          <p:cNvPr id="9" name="Graphique 8" descr="Badge croix avec un remplissage uni">
            <a:extLst>
              <a:ext uri="{FF2B5EF4-FFF2-40B4-BE49-F238E27FC236}">
                <a16:creationId xmlns:a16="http://schemas.microsoft.com/office/drawing/2014/main" id="{04AD3C81-5E5C-466A-8629-450DB4573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3245" y="861081"/>
            <a:ext cx="1685510" cy="1685510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BEB5FED8-2162-4E50-81A5-B0A14BC35B81}"/>
              </a:ext>
            </a:extLst>
          </p:cNvPr>
          <p:cNvSpPr txBox="1">
            <a:spLocks/>
          </p:cNvSpPr>
          <p:nvPr/>
        </p:nvSpPr>
        <p:spPr>
          <a:xfrm>
            <a:off x="838199" y="24300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Retrait impossible</a:t>
            </a:r>
            <a:b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sz="3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** message personnalisé : raison **</a:t>
            </a:r>
            <a:endParaRPr lang="fr-FR" sz="4000" i="1" dirty="0">
              <a:solidFill>
                <a:schemeClr val="tx1">
                  <a:lumMod val="50000"/>
                  <a:lumOff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763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856" y="706384"/>
            <a:ext cx="9304283" cy="1325563"/>
          </a:xfrm>
        </p:spPr>
        <p:txBody>
          <a:bodyPr/>
          <a:lstStyle/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Veuillez prendre l’argent.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Argent délivré</a:t>
            </a:r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094F28BA-E57D-4F9F-B746-E4D9AC9DB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1791" y="2273109"/>
            <a:ext cx="3468415" cy="346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40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0412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Souhaitez vous imprimer un reçu </a:t>
            </a:r>
            <a:b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pour cette transaction 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356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Demande impression reçu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2DB006-18BF-44C3-88B0-DDC68E3ADEFA}"/>
              </a:ext>
            </a:extLst>
          </p:cNvPr>
          <p:cNvSpPr/>
          <p:nvPr/>
        </p:nvSpPr>
        <p:spPr>
          <a:xfrm>
            <a:off x="2938439" y="4091782"/>
            <a:ext cx="2115075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DECB01-58EE-486F-A892-9299D9CF205A}"/>
              </a:ext>
            </a:extLst>
          </p:cNvPr>
          <p:cNvSpPr/>
          <p:nvPr/>
        </p:nvSpPr>
        <p:spPr>
          <a:xfrm>
            <a:off x="7286100" y="4123684"/>
            <a:ext cx="2115075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NON</a:t>
            </a:r>
          </a:p>
        </p:txBody>
      </p:sp>
    </p:spTree>
    <p:extLst>
      <p:ext uri="{BB962C8B-B14F-4D97-AF65-F5344CB8AC3E}">
        <p14:creationId xmlns:p14="http://schemas.microsoft.com/office/powerpoint/2010/main" val="1699493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547" y="952939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Veuillez patientez.</a:t>
            </a:r>
            <a:b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Impression du reçu en cours.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Impression reçu</a:t>
            </a:r>
          </a:p>
        </p:txBody>
      </p:sp>
      <p:pic>
        <p:nvPicPr>
          <p:cNvPr id="24" name="Graphique 23">
            <a:extLst>
              <a:ext uri="{FF2B5EF4-FFF2-40B4-BE49-F238E27FC236}">
                <a16:creationId xmlns:a16="http://schemas.microsoft.com/office/drawing/2014/main" id="{126D7382-D881-4832-BF60-4183AA7D6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4114" y="2673755"/>
            <a:ext cx="3323771" cy="332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02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Fin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6FB2147-9ED0-492E-AA8C-6B7418F15283}"/>
              </a:ext>
            </a:extLst>
          </p:cNvPr>
          <p:cNvSpPr txBox="1">
            <a:spLocks/>
          </p:cNvSpPr>
          <p:nvPr/>
        </p:nvSpPr>
        <p:spPr>
          <a:xfrm>
            <a:off x="1443857" y="2681535"/>
            <a:ext cx="93042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Veuillez retirer votre carte</a:t>
            </a:r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2FF17A8E-7523-42D3-8C38-89E9D52BC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1716" y="4023049"/>
            <a:ext cx="2128567" cy="2128567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89D2DC52-B5F0-43B6-9E15-713C72CE4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49" y="433319"/>
            <a:ext cx="10780295" cy="2646609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Merci d’avoir utilisé notre guichet automatique</a:t>
            </a:r>
          </a:p>
        </p:txBody>
      </p:sp>
    </p:spTree>
    <p:extLst>
      <p:ext uri="{BB962C8B-B14F-4D97-AF65-F5344CB8AC3E}">
        <p14:creationId xmlns:p14="http://schemas.microsoft.com/office/powerpoint/2010/main" val="3275419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4282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Insérez votre carte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Accueil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0FC77C4-E952-4EA0-88E3-AC59B45041A9}"/>
              </a:ext>
            </a:extLst>
          </p:cNvPr>
          <p:cNvSpPr txBox="1">
            <a:spLocks/>
          </p:cNvSpPr>
          <p:nvPr/>
        </p:nvSpPr>
        <p:spPr>
          <a:xfrm>
            <a:off x="838200" y="11787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BIENVENUE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ECA88244-0EB7-44F3-885C-3E1B46D53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0735" y="3993821"/>
            <a:ext cx="2030529" cy="203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8568"/>
            <a:ext cx="10515600" cy="168551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Carte invalide</a:t>
            </a:r>
            <a:b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** message personnalisé : </a:t>
            </a:r>
            <a:b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carte restituée ou confisquée  **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Carte invalide</a:t>
            </a:r>
          </a:p>
        </p:txBody>
      </p:sp>
      <p:pic>
        <p:nvPicPr>
          <p:cNvPr id="5" name="Graphique 4" descr="Badge croix avec un remplissage uni">
            <a:extLst>
              <a:ext uri="{FF2B5EF4-FFF2-40B4-BE49-F238E27FC236}">
                <a16:creationId xmlns:a16="http://schemas.microsoft.com/office/drawing/2014/main" id="{13819022-5B65-49CC-91FA-B4B0CD36B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3245" y="861081"/>
            <a:ext cx="1685510" cy="16855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AAE0E0-DE6C-4714-8524-A96EFD6B7BEA}"/>
              </a:ext>
            </a:extLst>
          </p:cNvPr>
          <p:cNvSpPr/>
          <p:nvPr/>
        </p:nvSpPr>
        <p:spPr>
          <a:xfrm>
            <a:off x="6324600" y="5344664"/>
            <a:ext cx="5029200" cy="914400"/>
          </a:xfrm>
          <a:prstGeom prst="rect">
            <a:avLst/>
          </a:prstGeom>
          <a:solidFill>
            <a:srgbClr val="153E43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07E13D-777C-462B-B6B6-C8F976C86030}"/>
              </a:ext>
            </a:extLst>
          </p:cNvPr>
          <p:cNvSpPr txBox="1"/>
          <p:nvPr/>
        </p:nvSpPr>
        <p:spPr>
          <a:xfrm>
            <a:off x="10455387" y="5490140"/>
            <a:ext cx="788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565582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702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Composez votre code confidentiel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3072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+mj-lt"/>
              </a:rPr>
              <a:t>Ecran : Saisie code confidentiel</a:t>
            </a:r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5269154E-129A-41A8-A6D9-07AB2800CCC7}"/>
              </a:ext>
            </a:extLst>
          </p:cNvPr>
          <p:cNvGrpSpPr/>
          <p:nvPr/>
        </p:nvGrpSpPr>
        <p:grpSpPr>
          <a:xfrm>
            <a:off x="4053020" y="2337572"/>
            <a:ext cx="4085960" cy="2910714"/>
            <a:chOff x="4311280" y="2293746"/>
            <a:chExt cx="4085960" cy="2910714"/>
          </a:xfrm>
        </p:grpSpPr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1677A3E3-7749-4785-9A59-05A7D7584C53}"/>
                </a:ext>
              </a:extLst>
            </p:cNvPr>
            <p:cNvSpPr/>
            <p:nvPr/>
          </p:nvSpPr>
          <p:spPr>
            <a:xfrm>
              <a:off x="4311280" y="2293746"/>
              <a:ext cx="4085960" cy="2910714"/>
            </a:xfrm>
            <a:custGeom>
              <a:avLst/>
              <a:gdLst>
                <a:gd name="connsiteX0" fmla="*/ 0 w 2354323"/>
                <a:gd name="connsiteY0" fmla="*/ 2690640 h 2690640"/>
                <a:gd name="connsiteX1" fmla="*/ 2354323 w 2354323"/>
                <a:gd name="connsiteY1" fmla="*/ 2690640 h 2690640"/>
                <a:gd name="connsiteX2" fmla="*/ 2354323 w 2354323"/>
                <a:gd name="connsiteY2" fmla="*/ -1 h 2690640"/>
                <a:gd name="connsiteX3" fmla="*/ 0 w 2354323"/>
                <a:gd name="connsiteY3" fmla="*/ -1 h 269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4323" h="2690640">
                  <a:moveTo>
                    <a:pt x="0" y="2690640"/>
                  </a:moveTo>
                  <a:lnTo>
                    <a:pt x="2354323" y="2690640"/>
                  </a:lnTo>
                  <a:lnTo>
                    <a:pt x="2354323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3F7E4DBF-2362-4437-923C-3B5098AEE64C}"/>
                </a:ext>
              </a:extLst>
            </p:cNvPr>
            <p:cNvSpPr/>
            <p:nvPr/>
          </p:nvSpPr>
          <p:spPr>
            <a:xfrm>
              <a:off x="4582060" y="2668049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3699F293-8389-4364-8927-9B5772E5ADD6}"/>
                </a:ext>
              </a:extLst>
            </p:cNvPr>
            <p:cNvSpPr/>
            <p:nvPr/>
          </p:nvSpPr>
          <p:spPr>
            <a:xfrm>
              <a:off x="6219955" y="2668049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B191AC93-062F-4BC1-8223-40B88DAA0F09}"/>
                </a:ext>
              </a:extLst>
            </p:cNvPr>
            <p:cNvSpPr/>
            <p:nvPr/>
          </p:nvSpPr>
          <p:spPr>
            <a:xfrm>
              <a:off x="5401008" y="2668049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FF469F46-F69E-4333-A81E-57841AB5D815}"/>
                </a:ext>
              </a:extLst>
            </p:cNvPr>
            <p:cNvSpPr/>
            <p:nvPr/>
          </p:nvSpPr>
          <p:spPr>
            <a:xfrm>
              <a:off x="7231740" y="2583826"/>
              <a:ext cx="944519" cy="655446"/>
            </a:xfrm>
            <a:custGeom>
              <a:avLst/>
              <a:gdLst>
                <a:gd name="connsiteX0" fmla="*/ 0 w 336327"/>
                <a:gd name="connsiteY0" fmla="*/ 672664 h 672665"/>
                <a:gd name="connsiteX1" fmla="*/ 336328 w 336327"/>
                <a:gd name="connsiteY1" fmla="*/ 672664 h 672665"/>
                <a:gd name="connsiteX2" fmla="*/ 336328 w 336327"/>
                <a:gd name="connsiteY2" fmla="*/ -1 h 672665"/>
                <a:gd name="connsiteX3" fmla="*/ 0 w 336327"/>
                <a:gd name="connsiteY3" fmla="*/ -1 h 67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27" h="672665">
                  <a:moveTo>
                    <a:pt x="0" y="672664"/>
                  </a:moveTo>
                  <a:lnTo>
                    <a:pt x="336328" y="672664"/>
                  </a:lnTo>
                  <a:lnTo>
                    <a:pt x="336328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rgbClr val="E64C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4" name="Forme libre : forme 43">
              <a:extLst>
                <a:ext uri="{FF2B5EF4-FFF2-40B4-BE49-F238E27FC236}">
                  <a16:creationId xmlns:a16="http://schemas.microsoft.com/office/drawing/2014/main" id="{7AEEFC9F-AA30-46C2-A6F9-14B3BBADCD6D}"/>
                </a:ext>
              </a:extLst>
            </p:cNvPr>
            <p:cNvSpPr/>
            <p:nvPr/>
          </p:nvSpPr>
          <p:spPr>
            <a:xfrm>
              <a:off x="4582060" y="3235940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5" name="Forme libre : forme 44">
              <a:extLst>
                <a:ext uri="{FF2B5EF4-FFF2-40B4-BE49-F238E27FC236}">
                  <a16:creationId xmlns:a16="http://schemas.microsoft.com/office/drawing/2014/main" id="{744C9473-DAE1-4414-8D3E-CF58768AE5AF}"/>
                </a:ext>
              </a:extLst>
            </p:cNvPr>
            <p:cNvSpPr/>
            <p:nvPr/>
          </p:nvSpPr>
          <p:spPr>
            <a:xfrm>
              <a:off x="6219955" y="3235940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9B9E4F86-8192-4F5D-AE4F-5ADBB0643348}"/>
                </a:ext>
              </a:extLst>
            </p:cNvPr>
            <p:cNvSpPr/>
            <p:nvPr/>
          </p:nvSpPr>
          <p:spPr>
            <a:xfrm>
              <a:off x="5401008" y="3235940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7" name="Forme libre : forme 46">
              <a:extLst>
                <a:ext uri="{FF2B5EF4-FFF2-40B4-BE49-F238E27FC236}">
                  <a16:creationId xmlns:a16="http://schemas.microsoft.com/office/drawing/2014/main" id="{9563C434-55DE-403C-9874-B1667AFD7E18}"/>
                </a:ext>
              </a:extLst>
            </p:cNvPr>
            <p:cNvSpPr/>
            <p:nvPr/>
          </p:nvSpPr>
          <p:spPr>
            <a:xfrm>
              <a:off x="4582060" y="3803831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8" name="Forme libre : forme 47">
              <a:extLst>
                <a:ext uri="{FF2B5EF4-FFF2-40B4-BE49-F238E27FC236}">
                  <a16:creationId xmlns:a16="http://schemas.microsoft.com/office/drawing/2014/main" id="{775B52D2-3C57-4C12-8736-6EFAA73BA38D}"/>
                </a:ext>
              </a:extLst>
            </p:cNvPr>
            <p:cNvSpPr/>
            <p:nvPr/>
          </p:nvSpPr>
          <p:spPr>
            <a:xfrm>
              <a:off x="6219955" y="3803831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64205830-A6AE-4B08-8C8A-CF74465578B3}"/>
                </a:ext>
              </a:extLst>
            </p:cNvPr>
            <p:cNvSpPr/>
            <p:nvPr/>
          </p:nvSpPr>
          <p:spPr>
            <a:xfrm>
              <a:off x="5401008" y="3803831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50" name="Forme libre : forme 49">
              <a:extLst>
                <a:ext uri="{FF2B5EF4-FFF2-40B4-BE49-F238E27FC236}">
                  <a16:creationId xmlns:a16="http://schemas.microsoft.com/office/drawing/2014/main" id="{3CC320D5-393C-482E-881D-BCCF78A3AB1B}"/>
                </a:ext>
              </a:extLst>
            </p:cNvPr>
            <p:cNvSpPr/>
            <p:nvPr/>
          </p:nvSpPr>
          <p:spPr>
            <a:xfrm>
              <a:off x="4582060" y="4371722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14DC5EC5-0101-4ADC-897F-346B98BF4820}"/>
                </a:ext>
              </a:extLst>
            </p:cNvPr>
            <p:cNvSpPr/>
            <p:nvPr/>
          </p:nvSpPr>
          <p:spPr>
            <a:xfrm>
              <a:off x="6219955" y="4371722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8B72957B-4A09-4D99-ABC8-38BB67945471}"/>
                </a:ext>
              </a:extLst>
            </p:cNvPr>
            <p:cNvSpPr/>
            <p:nvPr/>
          </p:nvSpPr>
          <p:spPr>
            <a:xfrm>
              <a:off x="5401008" y="4371722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53" name="Forme libre : forme 52">
              <a:extLst>
                <a:ext uri="{FF2B5EF4-FFF2-40B4-BE49-F238E27FC236}">
                  <a16:creationId xmlns:a16="http://schemas.microsoft.com/office/drawing/2014/main" id="{98530030-869F-48FA-A2B7-E06A1D35F1E1}"/>
                </a:ext>
              </a:extLst>
            </p:cNvPr>
            <p:cNvSpPr/>
            <p:nvPr/>
          </p:nvSpPr>
          <p:spPr>
            <a:xfrm>
              <a:off x="7239540" y="3377124"/>
              <a:ext cx="944519" cy="655446"/>
            </a:xfrm>
            <a:custGeom>
              <a:avLst/>
              <a:gdLst>
                <a:gd name="connsiteX0" fmla="*/ 0 w 336327"/>
                <a:gd name="connsiteY0" fmla="*/ 672664 h 672665"/>
                <a:gd name="connsiteX1" fmla="*/ 336328 w 336327"/>
                <a:gd name="connsiteY1" fmla="*/ 672664 h 672665"/>
                <a:gd name="connsiteX2" fmla="*/ 336328 w 336327"/>
                <a:gd name="connsiteY2" fmla="*/ -1 h 672665"/>
                <a:gd name="connsiteX3" fmla="*/ 0 w 336327"/>
                <a:gd name="connsiteY3" fmla="*/ -1 h 67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27" h="672665">
                  <a:moveTo>
                    <a:pt x="0" y="672664"/>
                  </a:moveTo>
                  <a:lnTo>
                    <a:pt x="336328" y="672664"/>
                  </a:lnTo>
                  <a:lnTo>
                    <a:pt x="336328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rgbClr val="FFFF0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8B2FB57D-55DB-49B1-829D-49035CE9B419}"/>
                </a:ext>
              </a:extLst>
            </p:cNvPr>
            <p:cNvSpPr/>
            <p:nvPr/>
          </p:nvSpPr>
          <p:spPr>
            <a:xfrm>
              <a:off x="7231741" y="4170422"/>
              <a:ext cx="944519" cy="655446"/>
            </a:xfrm>
            <a:custGeom>
              <a:avLst/>
              <a:gdLst>
                <a:gd name="connsiteX0" fmla="*/ 0 w 336327"/>
                <a:gd name="connsiteY0" fmla="*/ 672664 h 672665"/>
                <a:gd name="connsiteX1" fmla="*/ 336328 w 336327"/>
                <a:gd name="connsiteY1" fmla="*/ 672664 h 672665"/>
                <a:gd name="connsiteX2" fmla="*/ 336328 w 336327"/>
                <a:gd name="connsiteY2" fmla="*/ -1 h 672665"/>
                <a:gd name="connsiteX3" fmla="*/ 0 w 336327"/>
                <a:gd name="connsiteY3" fmla="*/ -1 h 67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27" h="672665">
                  <a:moveTo>
                    <a:pt x="0" y="672664"/>
                  </a:moveTo>
                  <a:lnTo>
                    <a:pt x="336328" y="672664"/>
                  </a:lnTo>
                  <a:lnTo>
                    <a:pt x="336328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rgbClr val="92D05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367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5269154E-129A-41A8-A6D9-07AB2800CCC7}"/>
              </a:ext>
            </a:extLst>
          </p:cNvPr>
          <p:cNvGrpSpPr/>
          <p:nvPr/>
        </p:nvGrpSpPr>
        <p:grpSpPr>
          <a:xfrm>
            <a:off x="7721581" y="2546591"/>
            <a:ext cx="3430595" cy="2443852"/>
            <a:chOff x="4311280" y="2293746"/>
            <a:chExt cx="4085960" cy="2910714"/>
          </a:xfrm>
        </p:grpSpPr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1677A3E3-7749-4785-9A59-05A7D7584C53}"/>
                </a:ext>
              </a:extLst>
            </p:cNvPr>
            <p:cNvSpPr/>
            <p:nvPr/>
          </p:nvSpPr>
          <p:spPr>
            <a:xfrm>
              <a:off x="4311280" y="2293746"/>
              <a:ext cx="4085960" cy="2910714"/>
            </a:xfrm>
            <a:custGeom>
              <a:avLst/>
              <a:gdLst>
                <a:gd name="connsiteX0" fmla="*/ 0 w 2354323"/>
                <a:gd name="connsiteY0" fmla="*/ 2690640 h 2690640"/>
                <a:gd name="connsiteX1" fmla="*/ 2354323 w 2354323"/>
                <a:gd name="connsiteY1" fmla="*/ 2690640 h 2690640"/>
                <a:gd name="connsiteX2" fmla="*/ 2354323 w 2354323"/>
                <a:gd name="connsiteY2" fmla="*/ -1 h 2690640"/>
                <a:gd name="connsiteX3" fmla="*/ 0 w 2354323"/>
                <a:gd name="connsiteY3" fmla="*/ -1 h 269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4323" h="2690640">
                  <a:moveTo>
                    <a:pt x="0" y="2690640"/>
                  </a:moveTo>
                  <a:lnTo>
                    <a:pt x="2354323" y="2690640"/>
                  </a:lnTo>
                  <a:lnTo>
                    <a:pt x="2354323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3F7E4DBF-2362-4437-923C-3B5098AEE64C}"/>
                </a:ext>
              </a:extLst>
            </p:cNvPr>
            <p:cNvSpPr/>
            <p:nvPr/>
          </p:nvSpPr>
          <p:spPr>
            <a:xfrm>
              <a:off x="4582060" y="2668049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3699F293-8389-4364-8927-9B5772E5ADD6}"/>
                </a:ext>
              </a:extLst>
            </p:cNvPr>
            <p:cNvSpPr/>
            <p:nvPr/>
          </p:nvSpPr>
          <p:spPr>
            <a:xfrm>
              <a:off x="6219955" y="2668049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B191AC93-062F-4BC1-8223-40B88DAA0F09}"/>
                </a:ext>
              </a:extLst>
            </p:cNvPr>
            <p:cNvSpPr/>
            <p:nvPr/>
          </p:nvSpPr>
          <p:spPr>
            <a:xfrm>
              <a:off x="5401008" y="2668049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FF469F46-F69E-4333-A81E-57841AB5D815}"/>
                </a:ext>
              </a:extLst>
            </p:cNvPr>
            <p:cNvSpPr/>
            <p:nvPr/>
          </p:nvSpPr>
          <p:spPr>
            <a:xfrm>
              <a:off x="7231740" y="2583826"/>
              <a:ext cx="944519" cy="655446"/>
            </a:xfrm>
            <a:custGeom>
              <a:avLst/>
              <a:gdLst>
                <a:gd name="connsiteX0" fmla="*/ 0 w 336327"/>
                <a:gd name="connsiteY0" fmla="*/ 672664 h 672665"/>
                <a:gd name="connsiteX1" fmla="*/ 336328 w 336327"/>
                <a:gd name="connsiteY1" fmla="*/ 672664 h 672665"/>
                <a:gd name="connsiteX2" fmla="*/ 336328 w 336327"/>
                <a:gd name="connsiteY2" fmla="*/ -1 h 672665"/>
                <a:gd name="connsiteX3" fmla="*/ 0 w 336327"/>
                <a:gd name="connsiteY3" fmla="*/ -1 h 67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27" h="672665">
                  <a:moveTo>
                    <a:pt x="0" y="672664"/>
                  </a:moveTo>
                  <a:lnTo>
                    <a:pt x="336328" y="672664"/>
                  </a:lnTo>
                  <a:lnTo>
                    <a:pt x="336328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rgbClr val="E64C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4" name="Forme libre : forme 43">
              <a:extLst>
                <a:ext uri="{FF2B5EF4-FFF2-40B4-BE49-F238E27FC236}">
                  <a16:creationId xmlns:a16="http://schemas.microsoft.com/office/drawing/2014/main" id="{7AEEFC9F-AA30-46C2-A6F9-14B3BBADCD6D}"/>
                </a:ext>
              </a:extLst>
            </p:cNvPr>
            <p:cNvSpPr/>
            <p:nvPr/>
          </p:nvSpPr>
          <p:spPr>
            <a:xfrm>
              <a:off x="4582060" y="3235940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5" name="Forme libre : forme 44">
              <a:extLst>
                <a:ext uri="{FF2B5EF4-FFF2-40B4-BE49-F238E27FC236}">
                  <a16:creationId xmlns:a16="http://schemas.microsoft.com/office/drawing/2014/main" id="{744C9473-DAE1-4414-8D3E-CF58768AE5AF}"/>
                </a:ext>
              </a:extLst>
            </p:cNvPr>
            <p:cNvSpPr/>
            <p:nvPr/>
          </p:nvSpPr>
          <p:spPr>
            <a:xfrm>
              <a:off x="6219955" y="3235940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9B9E4F86-8192-4F5D-AE4F-5ADBB0643348}"/>
                </a:ext>
              </a:extLst>
            </p:cNvPr>
            <p:cNvSpPr/>
            <p:nvPr/>
          </p:nvSpPr>
          <p:spPr>
            <a:xfrm>
              <a:off x="5401008" y="3235940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7" name="Forme libre : forme 46">
              <a:extLst>
                <a:ext uri="{FF2B5EF4-FFF2-40B4-BE49-F238E27FC236}">
                  <a16:creationId xmlns:a16="http://schemas.microsoft.com/office/drawing/2014/main" id="{9563C434-55DE-403C-9874-B1667AFD7E18}"/>
                </a:ext>
              </a:extLst>
            </p:cNvPr>
            <p:cNvSpPr/>
            <p:nvPr/>
          </p:nvSpPr>
          <p:spPr>
            <a:xfrm>
              <a:off x="4582060" y="3803831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8" name="Forme libre : forme 47">
              <a:extLst>
                <a:ext uri="{FF2B5EF4-FFF2-40B4-BE49-F238E27FC236}">
                  <a16:creationId xmlns:a16="http://schemas.microsoft.com/office/drawing/2014/main" id="{775B52D2-3C57-4C12-8736-6EFAA73BA38D}"/>
                </a:ext>
              </a:extLst>
            </p:cNvPr>
            <p:cNvSpPr/>
            <p:nvPr/>
          </p:nvSpPr>
          <p:spPr>
            <a:xfrm>
              <a:off x="6219955" y="3803831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64205830-A6AE-4B08-8C8A-CF74465578B3}"/>
                </a:ext>
              </a:extLst>
            </p:cNvPr>
            <p:cNvSpPr/>
            <p:nvPr/>
          </p:nvSpPr>
          <p:spPr>
            <a:xfrm>
              <a:off x="5401008" y="3803831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50" name="Forme libre : forme 49">
              <a:extLst>
                <a:ext uri="{FF2B5EF4-FFF2-40B4-BE49-F238E27FC236}">
                  <a16:creationId xmlns:a16="http://schemas.microsoft.com/office/drawing/2014/main" id="{3CC320D5-393C-482E-881D-BCCF78A3AB1B}"/>
                </a:ext>
              </a:extLst>
            </p:cNvPr>
            <p:cNvSpPr/>
            <p:nvPr/>
          </p:nvSpPr>
          <p:spPr>
            <a:xfrm>
              <a:off x="4582060" y="4371722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14DC5EC5-0101-4ADC-897F-346B98BF4820}"/>
                </a:ext>
              </a:extLst>
            </p:cNvPr>
            <p:cNvSpPr/>
            <p:nvPr/>
          </p:nvSpPr>
          <p:spPr>
            <a:xfrm>
              <a:off x="6219955" y="4371722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8B72957B-4A09-4D99-ABC8-38BB67945471}"/>
                </a:ext>
              </a:extLst>
            </p:cNvPr>
            <p:cNvSpPr/>
            <p:nvPr/>
          </p:nvSpPr>
          <p:spPr>
            <a:xfrm>
              <a:off x="5401008" y="4371722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53" name="Forme libre : forme 52">
              <a:extLst>
                <a:ext uri="{FF2B5EF4-FFF2-40B4-BE49-F238E27FC236}">
                  <a16:creationId xmlns:a16="http://schemas.microsoft.com/office/drawing/2014/main" id="{98530030-869F-48FA-A2B7-E06A1D35F1E1}"/>
                </a:ext>
              </a:extLst>
            </p:cNvPr>
            <p:cNvSpPr/>
            <p:nvPr/>
          </p:nvSpPr>
          <p:spPr>
            <a:xfrm>
              <a:off x="7239540" y="3377124"/>
              <a:ext cx="944519" cy="655446"/>
            </a:xfrm>
            <a:custGeom>
              <a:avLst/>
              <a:gdLst>
                <a:gd name="connsiteX0" fmla="*/ 0 w 336327"/>
                <a:gd name="connsiteY0" fmla="*/ 672664 h 672665"/>
                <a:gd name="connsiteX1" fmla="*/ 336328 w 336327"/>
                <a:gd name="connsiteY1" fmla="*/ 672664 h 672665"/>
                <a:gd name="connsiteX2" fmla="*/ 336328 w 336327"/>
                <a:gd name="connsiteY2" fmla="*/ -1 h 672665"/>
                <a:gd name="connsiteX3" fmla="*/ 0 w 336327"/>
                <a:gd name="connsiteY3" fmla="*/ -1 h 67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27" h="672665">
                  <a:moveTo>
                    <a:pt x="0" y="672664"/>
                  </a:moveTo>
                  <a:lnTo>
                    <a:pt x="336328" y="672664"/>
                  </a:lnTo>
                  <a:lnTo>
                    <a:pt x="336328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rgbClr val="FFFF0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8B2FB57D-55DB-49B1-829D-49035CE9B419}"/>
                </a:ext>
              </a:extLst>
            </p:cNvPr>
            <p:cNvSpPr/>
            <p:nvPr/>
          </p:nvSpPr>
          <p:spPr>
            <a:xfrm>
              <a:off x="7231741" y="4170422"/>
              <a:ext cx="944519" cy="655446"/>
            </a:xfrm>
            <a:custGeom>
              <a:avLst/>
              <a:gdLst>
                <a:gd name="connsiteX0" fmla="*/ 0 w 336327"/>
                <a:gd name="connsiteY0" fmla="*/ 672664 h 672665"/>
                <a:gd name="connsiteX1" fmla="*/ 336328 w 336327"/>
                <a:gd name="connsiteY1" fmla="*/ 672664 h 672665"/>
                <a:gd name="connsiteX2" fmla="*/ 336328 w 336327"/>
                <a:gd name="connsiteY2" fmla="*/ -1 h 672665"/>
                <a:gd name="connsiteX3" fmla="*/ 0 w 336327"/>
                <a:gd name="connsiteY3" fmla="*/ -1 h 67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27" h="672665">
                  <a:moveTo>
                    <a:pt x="0" y="672664"/>
                  </a:moveTo>
                  <a:lnTo>
                    <a:pt x="336328" y="672664"/>
                  </a:lnTo>
                  <a:lnTo>
                    <a:pt x="336328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rgbClr val="92D05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>
                <a:latin typeface="+mj-lt"/>
              </a:endParaRPr>
            </a:p>
          </p:txBody>
        </p:sp>
      </p:grpSp>
      <p:sp>
        <p:nvSpPr>
          <p:cNvPr id="22" name="ZoneTexte 21">
            <a:extLst>
              <a:ext uri="{FF2B5EF4-FFF2-40B4-BE49-F238E27FC236}">
                <a16:creationId xmlns:a16="http://schemas.microsoft.com/office/drawing/2014/main" id="{60578300-98D6-402D-A7AE-50426EEB9D6B}"/>
              </a:ext>
            </a:extLst>
          </p:cNvPr>
          <p:cNvSpPr txBox="1"/>
          <p:nvPr/>
        </p:nvSpPr>
        <p:spPr>
          <a:xfrm>
            <a:off x="705853" y="63987"/>
            <a:ext cx="362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Code confidentiel incorrect</a:t>
            </a:r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F2291A2D-A53C-4328-9D5C-77324120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24" y="3125456"/>
            <a:ext cx="5898931" cy="824908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Code confidentiel incorrect.</a:t>
            </a:r>
            <a:br>
              <a:rPr lang="fr-FR" sz="32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Réessayer :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1206EEA-BB6F-4BAB-8297-1143D0C88CDD}"/>
              </a:ext>
            </a:extLst>
          </p:cNvPr>
          <p:cNvSpPr txBox="1"/>
          <p:nvPr/>
        </p:nvSpPr>
        <p:spPr>
          <a:xfrm>
            <a:off x="853263" y="5877641"/>
            <a:ext cx="27582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Tentative restante : x/3</a:t>
            </a:r>
          </a:p>
        </p:txBody>
      </p:sp>
      <p:pic>
        <p:nvPicPr>
          <p:cNvPr id="28" name="Graphique 27" descr="Badge croix avec un remplissage uni">
            <a:extLst>
              <a:ext uri="{FF2B5EF4-FFF2-40B4-BE49-F238E27FC236}">
                <a16:creationId xmlns:a16="http://schemas.microsoft.com/office/drawing/2014/main" id="{FD979C4E-934F-46E6-BCEF-C529B2635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3245" y="861081"/>
            <a:ext cx="1685510" cy="168551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74B2B09-5067-4668-B62A-B82E223AFCA8}"/>
              </a:ext>
            </a:extLst>
          </p:cNvPr>
          <p:cNvSpPr/>
          <p:nvPr/>
        </p:nvSpPr>
        <p:spPr>
          <a:xfrm>
            <a:off x="6324600" y="5363351"/>
            <a:ext cx="5029200" cy="914400"/>
          </a:xfrm>
          <a:prstGeom prst="rect">
            <a:avLst/>
          </a:prstGeom>
          <a:solidFill>
            <a:srgbClr val="153E43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C67E79B-C2D4-4EB5-ACEE-3962778E27C5}"/>
              </a:ext>
            </a:extLst>
          </p:cNvPr>
          <p:cNvSpPr txBox="1"/>
          <p:nvPr/>
        </p:nvSpPr>
        <p:spPr>
          <a:xfrm>
            <a:off x="9622236" y="5497385"/>
            <a:ext cx="1731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Annuler</a:t>
            </a:r>
          </a:p>
        </p:txBody>
      </p:sp>
    </p:spTree>
    <p:extLst>
      <p:ext uri="{BB962C8B-B14F-4D97-AF65-F5344CB8AC3E}">
        <p14:creationId xmlns:p14="http://schemas.microsoft.com/office/powerpoint/2010/main" val="279292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5594"/>
            <a:ext cx="10515600" cy="2182771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i="1" dirty="0">
                <a:latin typeface="Roboto Light" panose="02000000000000000000" pitchFamily="2" charset="0"/>
                <a:ea typeface="Roboto Light" panose="02000000000000000000" pitchFamily="2" charset="0"/>
              </a:rPr>
              <a:t>Votre carte a été confisquée.</a:t>
            </a:r>
            <a:br>
              <a:rPr lang="fr-FR" sz="4400" i="1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sz="3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** message personnalisé : raison **</a:t>
            </a:r>
            <a:br>
              <a:rPr lang="fr-FR" sz="3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sz="3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Veuillez contacter votre banque.</a:t>
            </a:r>
            <a:br>
              <a:rPr lang="fr-F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fr-FR" i="1" dirty="0">
              <a:solidFill>
                <a:schemeClr val="tx1">
                  <a:lumMod val="50000"/>
                  <a:lumOff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Carte confisquée*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DAA2AE-CFE8-4FA4-98B3-3B72F02EAD1C}"/>
              </a:ext>
            </a:extLst>
          </p:cNvPr>
          <p:cNvSpPr/>
          <p:nvPr/>
        </p:nvSpPr>
        <p:spPr>
          <a:xfrm>
            <a:off x="6324600" y="5344664"/>
            <a:ext cx="5029200" cy="914400"/>
          </a:xfrm>
          <a:prstGeom prst="rect">
            <a:avLst/>
          </a:prstGeom>
          <a:solidFill>
            <a:srgbClr val="153E43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337CE4F-513C-4A88-81E5-E3F308FD4F66}"/>
              </a:ext>
            </a:extLst>
          </p:cNvPr>
          <p:cNvSpPr txBox="1"/>
          <p:nvPr/>
        </p:nvSpPr>
        <p:spPr>
          <a:xfrm>
            <a:off x="10455387" y="5490140"/>
            <a:ext cx="792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OK</a:t>
            </a:r>
          </a:p>
        </p:txBody>
      </p:sp>
      <p:pic>
        <p:nvPicPr>
          <p:cNvPr id="10" name="Graphique 9" descr="Badge croix avec un remplissage uni">
            <a:extLst>
              <a:ext uri="{FF2B5EF4-FFF2-40B4-BE49-F238E27FC236}">
                <a16:creationId xmlns:a16="http://schemas.microsoft.com/office/drawing/2014/main" id="{9831E735-AF8D-4E85-B272-BE6B3FF49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3245" y="861081"/>
            <a:ext cx="1685510" cy="168551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0D15C22-7C97-44CB-96E2-4E4CEFE8B797}"/>
              </a:ext>
            </a:extLst>
          </p:cNvPr>
          <p:cNvSpPr txBox="1"/>
          <p:nvPr/>
        </p:nvSpPr>
        <p:spPr>
          <a:xfrm>
            <a:off x="7736934" y="6476031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* Code incorrect x3, carte déclarée volée…</a:t>
            </a:r>
          </a:p>
        </p:txBody>
      </p:sp>
    </p:spTree>
    <p:extLst>
      <p:ext uri="{BB962C8B-B14F-4D97-AF65-F5344CB8AC3E}">
        <p14:creationId xmlns:p14="http://schemas.microsoft.com/office/powerpoint/2010/main" val="2708550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BDEC754-1DCE-4CC3-BA68-5A0B8578CD62}"/>
              </a:ext>
            </a:extLst>
          </p:cNvPr>
          <p:cNvSpPr/>
          <p:nvPr/>
        </p:nvSpPr>
        <p:spPr>
          <a:xfrm>
            <a:off x="978569" y="4633260"/>
            <a:ext cx="5029200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2308"/>
            <a:ext cx="10515600" cy="77804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Quelle opération souhaitez vous effectuer 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Choix opération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054017-1870-4CDD-8718-DF50831F696C}"/>
              </a:ext>
            </a:extLst>
          </p:cNvPr>
          <p:cNvSpPr/>
          <p:nvPr/>
        </p:nvSpPr>
        <p:spPr>
          <a:xfrm>
            <a:off x="978569" y="2427123"/>
            <a:ext cx="5029200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C81D4C-BA92-4832-A378-C2CEFCB54712}"/>
              </a:ext>
            </a:extLst>
          </p:cNvPr>
          <p:cNvSpPr/>
          <p:nvPr/>
        </p:nvSpPr>
        <p:spPr>
          <a:xfrm>
            <a:off x="978569" y="3530192"/>
            <a:ext cx="5029200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880F2-7101-4481-94A1-F1D7254D7BFF}"/>
              </a:ext>
            </a:extLst>
          </p:cNvPr>
          <p:cNvSpPr/>
          <p:nvPr/>
        </p:nvSpPr>
        <p:spPr>
          <a:xfrm>
            <a:off x="6200275" y="2427123"/>
            <a:ext cx="5029200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42196B-90C9-4585-885D-957DC90847B2}"/>
              </a:ext>
            </a:extLst>
          </p:cNvPr>
          <p:cNvSpPr/>
          <p:nvPr/>
        </p:nvSpPr>
        <p:spPr>
          <a:xfrm>
            <a:off x="6200273" y="3530191"/>
            <a:ext cx="5029200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DEF5BDD-A517-424C-9B25-5ED4C85CAB04}"/>
              </a:ext>
            </a:extLst>
          </p:cNvPr>
          <p:cNvSpPr txBox="1"/>
          <p:nvPr/>
        </p:nvSpPr>
        <p:spPr>
          <a:xfrm>
            <a:off x="1172621" y="2544745"/>
            <a:ext cx="1521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Retrait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218B032-1DF1-4E7E-8362-4F06E6A3E582}"/>
              </a:ext>
            </a:extLst>
          </p:cNvPr>
          <p:cNvSpPr txBox="1"/>
          <p:nvPr/>
        </p:nvSpPr>
        <p:spPr>
          <a:xfrm>
            <a:off x="1172621" y="3664226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Dépôt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B35B4C4-9843-4868-9F70-6FE1172FCAC0}"/>
              </a:ext>
            </a:extLst>
          </p:cNvPr>
          <p:cNvSpPr txBox="1"/>
          <p:nvPr/>
        </p:nvSpPr>
        <p:spPr>
          <a:xfrm>
            <a:off x="9110663" y="2561157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Virement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5C9D7BE-B6CF-4AB9-9AA5-4A9147219F54}"/>
              </a:ext>
            </a:extLst>
          </p:cNvPr>
          <p:cNvSpPr txBox="1"/>
          <p:nvPr/>
        </p:nvSpPr>
        <p:spPr>
          <a:xfrm>
            <a:off x="8281910" y="3664225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Imprimer RIB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FE7A89-D38C-4D7A-9843-9630A81D13FF}"/>
              </a:ext>
            </a:extLst>
          </p:cNvPr>
          <p:cNvSpPr txBox="1"/>
          <p:nvPr/>
        </p:nvSpPr>
        <p:spPr>
          <a:xfrm>
            <a:off x="1172621" y="4767293"/>
            <a:ext cx="4714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Consulter les comptes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E0F586-260C-4E16-8BE4-41A3BAF6942F}"/>
              </a:ext>
            </a:extLst>
          </p:cNvPr>
          <p:cNvSpPr/>
          <p:nvPr/>
        </p:nvSpPr>
        <p:spPr>
          <a:xfrm>
            <a:off x="6200273" y="4647017"/>
            <a:ext cx="5029200" cy="914400"/>
          </a:xfrm>
          <a:prstGeom prst="rect">
            <a:avLst/>
          </a:prstGeom>
          <a:solidFill>
            <a:srgbClr val="153E43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F113D50-507A-48F0-B639-910ECB5DFFA3}"/>
              </a:ext>
            </a:extLst>
          </p:cNvPr>
          <p:cNvSpPr txBox="1"/>
          <p:nvPr/>
        </p:nvSpPr>
        <p:spPr>
          <a:xfrm>
            <a:off x="7525292" y="4778324"/>
            <a:ext cx="360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Restituer la carte</a:t>
            </a:r>
          </a:p>
        </p:txBody>
      </p:sp>
    </p:spTree>
    <p:extLst>
      <p:ext uri="{BB962C8B-B14F-4D97-AF65-F5344CB8AC3E}">
        <p14:creationId xmlns:p14="http://schemas.microsoft.com/office/powerpoint/2010/main" val="913850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B7C57DF-994F-4DE6-9A12-3BE139AED216}"/>
              </a:ext>
            </a:extLst>
          </p:cNvPr>
          <p:cNvSpPr/>
          <p:nvPr/>
        </p:nvSpPr>
        <p:spPr>
          <a:xfrm>
            <a:off x="6191690" y="1928621"/>
            <a:ext cx="5029200" cy="646331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001D6B-24E7-4F70-90C7-1B932407304A}"/>
              </a:ext>
            </a:extLst>
          </p:cNvPr>
          <p:cNvSpPr/>
          <p:nvPr/>
        </p:nvSpPr>
        <p:spPr>
          <a:xfrm>
            <a:off x="6191690" y="2718828"/>
            <a:ext cx="5029200" cy="646331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7E78B4-EB3E-4A69-B2CF-6F4C95B73B29}"/>
              </a:ext>
            </a:extLst>
          </p:cNvPr>
          <p:cNvSpPr/>
          <p:nvPr/>
        </p:nvSpPr>
        <p:spPr>
          <a:xfrm>
            <a:off x="6191690" y="3509035"/>
            <a:ext cx="5029200" cy="646331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2F83B2A-7E96-4ECC-96E5-A11584DCE89A}"/>
              </a:ext>
            </a:extLst>
          </p:cNvPr>
          <p:cNvSpPr/>
          <p:nvPr/>
        </p:nvSpPr>
        <p:spPr>
          <a:xfrm>
            <a:off x="6191690" y="4299242"/>
            <a:ext cx="5029200" cy="646331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0079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Sélectionner le montant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2588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+mj-lt"/>
              </a:rPr>
              <a:t>Ecran : Sélection montant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2D216E-7958-48BE-8D9B-61354C883A06}"/>
              </a:ext>
            </a:extLst>
          </p:cNvPr>
          <p:cNvSpPr/>
          <p:nvPr/>
        </p:nvSpPr>
        <p:spPr>
          <a:xfrm>
            <a:off x="975561" y="1928621"/>
            <a:ext cx="5029200" cy="646331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494D5-3EBC-4916-8D8B-26C38EAC8079}"/>
              </a:ext>
            </a:extLst>
          </p:cNvPr>
          <p:cNvSpPr/>
          <p:nvPr/>
        </p:nvSpPr>
        <p:spPr>
          <a:xfrm>
            <a:off x="975561" y="2718828"/>
            <a:ext cx="5029200" cy="646331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4F6D1-11FF-4A97-BDF1-53DFC43534D2}"/>
              </a:ext>
            </a:extLst>
          </p:cNvPr>
          <p:cNvSpPr/>
          <p:nvPr/>
        </p:nvSpPr>
        <p:spPr>
          <a:xfrm>
            <a:off x="975561" y="3509035"/>
            <a:ext cx="5029200" cy="646331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A5065-1FD5-4FFB-A04F-19FC967106AB}"/>
              </a:ext>
            </a:extLst>
          </p:cNvPr>
          <p:cNvSpPr/>
          <p:nvPr/>
        </p:nvSpPr>
        <p:spPr>
          <a:xfrm>
            <a:off x="975561" y="4299242"/>
            <a:ext cx="5029200" cy="646331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B528374-D78D-471A-93B2-FF58DA6BF514}"/>
              </a:ext>
            </a:extLst>
          </p:cNvPr>
          <p:cNvSpPr txBox="1"/>
          <p:nvPr/>
        </p:nvSpPr>
        <p:spPr>
          <a:xfrm>
            <a:off x="1149012" y="1916486"/>
            <a:ext cx="990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20 €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71C60F8-E052-4D40-A60D-907B2A65E233}"/>
              </a:ext>
            </a:extLst>
          </p:cNvPr>
          <p:cNvSpPr txBox="1"/>
          <p:nvPr/>
        </p:nvSpPr>
        <p:spPr>
          <a:xfrm>
            <a:off x="1149012" y="2719982"/>
            <a:ext cx="990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40 €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5736761-A948-4E56-99F7-16FCD358FA6E}"/>
              </a:ext>
            </a:extLst>
          </p:cNvPr>
          <p:cNvSpPr txBox="1"/>
          <p:nvPr/>
        </p:nvSpPr>
        <p:spPr>
          <a:xfrm>
            <a:off x="1149012" y="3503938"/>
            <a:ext cx="990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60 €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A24A2EC-5D52-4CDE-8A08-249BEA876F01}"/>
              </a:ext>
            </a:extLst>
          </p:cNvPr>
          <p:cNvSpPr txBox="1"/>
          <p:nvPr/>
        </p:nvSpPr>
        <p:spPr>
          <a:xfrm>
            <a:off x="1149012" y="4289048"/>
            <a:ext cx="990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80 €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3AEC570-50F5-4162-AC7A-4A3382D33E1D}"/>
              </a:ext>
            </a:extLst>
          </p:cNvPr>
          <p:cNvSpPr txBox="1"/>
          <p:nvPr/>
        </p:nvSpPr>
        <p:spPr>
          <a:xfrm>
            <a:off x="9991424" y="1916486"/>
            <a:ext cx="1225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100 €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23EADD2-774C-4929-8F1E-B6C9BF48CE22}"/>
              </a:ext>
            </a:extLst>
          </p:cNvPr>
          <p:cNvSpPr txBox="1"/>
          <p:nvPr/>
        </p:nvSpPr>
        <p:spPr>
          <a:xfrm>
            <a:off x="9930602" y="2719982"/>
            <a:ext cx="1225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140 €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14DC081-5593-426E-B1F3-E1FF1E72FA6D}"/>
              </a:ext>
            </a:extLst>
          </p:cNvPr>
          <p:cNvSpPr txBox="1"/>
          <p:nvPr/>
        </p:nvSpPr>
        <p:spPr>
          <a:xfrm>
            <a:off x="9930601" y="3503938"/>
            <a:ext cx="1225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200 €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42E43C0-3F59-4EC0-9197-FED1A1702D88}"/>
              </a:ext>
            </a:extLst>
          </p:cNvPr>
          <p:cNvSpPr txBox="1"/>
          <p:nvPr/>
        </p:nvSpPr>
        <p:spPr>
          <a:xfrm>
            <a:off x="8269286" y="4289048"/>
            <a:ext cx="2947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Autre montant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CCB32B-0EC4-4882-9F93-04F634A68CE2}"/>
              </a:ext>
            </a:extLst>
          </p:cNvPr>
          <p:cNvSpPr/>
          <p:nvPr/>
        </p:nvSpPr>
        <p:spPr>
          <a:xfrm>
            <a:off x="6200273" y="5386310"/>
            <a:ext cx="5029200" cy="914400"/>
          </a:xfrm>
          <a:prstGeom prst="rect">
            <a:avLst/>
          </a:prstGeom>
          <a:solidFill>
            <a:srgbClr val="153E43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8D25877-F26A-4C02-B872-5FFFA9B2569D}"/>
              </a:ext>
            </a:extLst>
          </p:cNvPr>
          <p:cNvSpPr txBox="1"/>
          <p:nvPr/>
        </p:nvSpPr>
        <p:spPr>
          <a:xfrm>
            <a:off x="6200273" y="5580265"/>
            <a:ext cx="5041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Retour au choix des opérations</a:t>
            </a:r>
          </a:p>
        </p:txBody>
      </p:sp>
    </p:spTree>
    <p:extLst>
      <p:ext uri="{BB962C8B-B14F-4D97-AF65-F5344CB8AC3E}">
        <p14:creationId xmlns:p14="http://schemas.microsoft.com/office/powerpoint/2010/main" val="1566224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8451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Saisir le montant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377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Saisie montant personnalisé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38577F-DC2E-4B83-B23C-16E007405BB6}"/>
              </a:ext>
            </a:extLst>
          </p:cNvPr>
          <p:cNvSpPr/>
          <p:nvPr/>
        </p:nvSpPr>
        <p:spPr>
          <a:xfrm>
            <a:off x="6183868" y="2119823"/>
            <a:ext cx="5029200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F8FB2B7-6E99-49E7-9F30-EFD524255396}"/>
              </a:ext>
            </a:extLst>
          </p:cNvPr>
          <p:cNvSpPr txBox="1"/>
          <p:nvPr/>
        </p:nvSpPr>
        <p:spPr>
          <a:xfrm>
            <a:off x="6540665" y="2253857"/>
            <a:ext cx="461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_____________________€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825970ED-96AF-4BBA-8321-20354ED2DE9D}"/>
              </a:ext>
            </a:extLst>
          </p:cNvPr>
          <p:cNvGrpSpPr/>
          <p:nvPr/>
        </p:nvGrpSpPr>
        <p:grpSpPr>
          <a:xfrm>
            <a:off x="1247885" y="2119823"/>
            <a:ext cx="4085960" cy="2910714"/>
            <a:chOff x="4311280" y="2293746"/>
            <a:chExt cx="4085960" cy="2910714"/>
          </a:xfrm>
        </p:grpSpPr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3DAA61E6-3CF5-4ED4-BFE9-807F045D609F}"/>
                </a:ext>
              </a:extLst>
            </p:cNvPr>
            <p:cNvSpPr/>
            <p:nvPr/>
          </p:nvSpPr>
          <p:spPr>
            <a:xfrm>
              <a:off x="4311280" y="2293746"/>
              <a:ext cx="4085960" cy="2910714"/>
            </a:xfrm>
            <a:custGeom>
              <a:avLst/>
              <a:gdLst>
                <a:gd name="connsiteX0" fmla="*/ 0 w 2354323"/>
                <a:gd name="connsiteY0" fmla="*/ 2690640 h 2690640"/>
                <a:gd name="connsiteX1" fmla="*/ 2354323 w 2354323"/>
                <a:gd name="connsiteY1" fmla="*/ 2690640 h 2690640"/>
                <a:gd name="connsiteX2" fmla="*/ 2354323 w 2354323"/>
                <a:gd name="connsiteY2" fmla="*/ -1 h 2690640"/>
                <a:gd name="connsiteX3" fmla="*/ 0 w 2354323"/>
                <a:gd name="connsiteY3" fmla="*/ -1 h 269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4323" h="2690640">
                  <a:moveTo>
                    <a:pt x="0" y="2690640"/>
                  </a:moveTo>
                  <a:lnTo>
                    <a:pt x="2354323" y="2690640"/>
                  </a:lnTo>
                  <a:lnTo>
                    <a:pt x="2354323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8867E1B7-7A18-458B-B139-F2B63F56AD1D}"/>
                </a:ext>
              </a:extLst>
            </p:cNvPr>
            <p:cNvSpPr/>
            <p:nvPr/>
          </p:nvSpPr>
          <p:spPr>
            <a:xfrm>
              <a:off x="4582060" y="2668049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599F4141-1E3A-4854-9F7D-791137CE042F}"/>
                </a:ext>
              </a:extLst>
            </p:cNvPr>
            <p:cNvSpPr/>
            <p:nvPr/>
          </p:nvSpPr>
          <p:spPr>
            <a:xfrm>
              <a:off x="6219955" y="2668049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4A81B5AE-BF8C-4C39-AE0D-56990196CAE6}"/>
                </a:ext>
              </a:extLst>
            </p:cNvPr>
            <p:cNvSpPr/>
            <p:nvPr/>
          </p:nvSpPr>
          <p:spPr>
            <a:xfrm>
              <a:off x="5401008" y="2668049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9C774EC0-52AA-46DD-A37E-2EE14A7A0750}"/>
                </a:ext>
              </a:extLst>
            </p:cNvPr>
            <p:cNvSpPr/>
            <p:nvPr/>
          </p:nvSpPr>
          <p:spPr>
            <a:xfrm>
              <a:off x="7231740" y="2583826"/>
              <a:ext cx="944519" cy="655446"/>
            </a:xfrm>
            <a:custGeom>
              <a:avLst/>
              <a:gdLst>
                <a:gd name="connsiteX0" fmla="*/ 0 w 336327"/>
                <a:gd name="connsiteY0" fmla="*/ 672664 h 672665"/>
                <a:gd name="connsiteX1" fmla="*/ 336328 w 336327"/>
                <a:gd name="connsiteY1" fmla="*/ 672664 h 672665"/>
                <a:gd name="connsiteX2" fmla="*/ 336328 w 336327"/>
                <a:gd name="connsiteY2" fmla="*/ -1 h 672665"/>
                <a:gd name="connsiteX3" fmla="*/ 0 w 336327"/>
                <a:gd name="connsiteY3" fmla="*/ -1 h 67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27" h="672665">
                  <a:moveTo>
                    <a:pt x="0" y="672664"/>
                  </a:moveTo>
                  <a:lnTo>
                    <a:pt x="336328" y="672664"/>
                  </a:lnTo>
                  <a:lnTo>
                    <a:pt x="336328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rgbClr val="E64C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2FE10BD6-FD4F-48E2-B591-A5EE0742446A}"/>
                </a:ext>
              </a:extLst>
            </p:cNvPr>
            <p:cNvSpPr/>
            <p:nvPr/>
          </p:nvSpPr>
          <p:spPr>
            <a:xfrm>
              <a:off x="4582060" y="3235940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A98ED4BA-317E-4BCA-92DB-1B686C39E6F0}"/>
                </a:ext>
              </a:extLst>
            </p:cNvPr>
            <p:cNvSpPr/>
            <p:nvPr/>
          </p:nvSpPr>
          <p:spPr>
            <a:xfrm>
              <a:off x="6219955" y="3235940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108FD857-9C05-43CB-BA21-05E333434BCD}"/>
                </a:ext>
              </a:extLst>
            </p:cNvPr>
            <p:cNvSpPr/>
            <p:nvPr/>
          </p:nvSpPr>
          <p:spPr>
            <a:xfrm>
              <a:off x="5401008" y="3235940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188E3D30-23E0-40D6-9732-704D985265C6}"/>
                </a:ext>
              </a:extLst>
            </p:cNvPr>
            <p:cNvSpPr/>
            <p:nvPr/>
          </p:nvSpPr>
          <p:spPr>
            <a:xfrm>
              <a:off x="4582060" y="3803831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0E13E765-C099-4C4F-96F7-A7CAB55DF73A}"/>
                </a:ext>
              </a:extLst>
            </p:cNvPr>
            <p:cNvSpPr/>
            <p:nvPr/>
          </p:nvSpPr>
          <p:spPr>
            <a:xfrm>
              <a:off x="6219955" y="3803831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3F58B6F3-655A-4AA4-ACF8-8BD239B309FF}"/>
                </a:ext>
              </a:extLst>
            </p:cNvPr>
            <p:cNvSpPr/>
            <p:nvPr/>
          </p:nvSpPr>
          <p:spPr>
            <a:xfrm>
              <a:off x="5401008" y="3803831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B080588B-EC86-411F-BFFF-AA8CC0116E3F}"/>
                </a:ext>
              </a:extLst>
            </p:cNvPr>
            <p:cNvSpPr/>
            <p:nvPr/>
          </p:nvSpPr>
          <p:spPr>
            <a:xfrm>
              <a:off x="4582060" y="4371722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5BBD57EF-B1FF-4F74-9A2D-4B41DFC338C1}"/>
                </a:ext>
              </a:extLst>
            </p:cNvPr>
            <p:cNvSpPr/>
            <p:nvPr/>
          </p:nvSpPr>
          <p:spPr>
            <a:xfrm>
              <a:off x="6219955" y="4371722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17AAC63E-0E80-4232-BB51-F422526CB9AE}"/>
                </a:ext>
              </a:extLst>
            </p:cNvPr>
            <p:cNvSpPr/>
            <p:nvPr/>
          </p:nvSpPr>
          <p:spPr>
            <a:xfrm>
              <a:off x="5401008" y="4371722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1507342A-9D31-4CCA-9F1B-97EB915B8020}"/>
                </a:ext>
              </a:extLst>
            </p:cNvPr>
            <p:cNvSpPr/>
            <p:nvPr/>
          </p:nvSpPr>
          <p:spPr>
            <a:xfrm>
              <a:off x="7239540" y="3377124"/>
              <a:ext cx="944519" cy="655446"/>
            </a:xfrm>
            <a:custGeom>
              <a:avLst/>
              <a:gdLst>
                <a:gd name="connsiteX0" fmla="*/ 0 w 336327"/>
                <a:gd name="connsiteY0" fmla="*/ 672664 h 672665"/>
                <a:gd name="connsiteX1" fmla="*/ 336328 w 336327"/>
                <a:gd name="connsiteY1" fmla="*/ 672664 h 672665"/>
                <a:gd name="connsiteX2" fmla="*/ 336328 w 336327"/>
                <a:gd name="connsiteY2" fmla="*/ -1 h 672665"/>
                <a:gd name="connsiteX3" fmla="*/ 0 w 336327"/>
                <a:gd name="connsiteY3" fmla="*/ -1 h 67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27" h="672665">
                  <a:moveTo>
                    <a:pt x="0" y="672664"/>
                  </a:moveTo>
                  <a:lnTo>
                    <a:pt x="336328" y="672664"/>
                  </a:lnTo>
                  <a:lnTo>
                    <a:pt x="336328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rgbClr val="FFFF0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7" name="Forme libre : forme 26">
              <a:extLst>
                <a:ext uri="{FF2B5EF4-FFF2-40B4-BE49-F238E27FC236}">
                  <a16:creationId xmlns:a16="http://schemas.microsoft.com/office/drawing/2014/main" id="{B54504D7-EDE0-45CD-A94D-168948CD1DB0}"/>
                </a:ext>
              </a:extLst>
            </p:cNvPr>
            <p:cNvSpPr/>
            <p:nvPr/>
          </p:nvSpPr>
          <p:spPr>
            <a:xfrm>
              <a:off x="7231741" y="4170422"/>
              <a:ext cx="944519" cy="655446"/>
            </a:xfrm>
            <a:custGeom>
              <a:avLst/>
              <a:gdLst>
                <a:gd name="connsiteX0" fmla="*/ 0 w 336327"/>
                <a:gd name="connsiteY0" fmla="*/ 672664 h 672665"/>
                <a:gd name="connsiteX1" fmla="*/ 336328 w 336327"/>
                <a:gd name="connsiteY1" fmla="*/ 672664 h 672665"/>
                <a:gd name="connsiteX2" fmla="*/ 336328 w 336327"/>
                <a:gd name="connsiteY2" fmla="*/ -1 h 672665"/>
                <a:gd name="connsiteX3" fmla="*/ 0 w 336327"/>
                <a:gd name="connsiteY3" fmla="*/ -1 h 67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27" h="672665">
                  <a:moveTo>
                    <a:pt x="0" y="672664"/>
                  </a:moveTo>
                  <a:lnTo>
                    <a:pt x="336328" y="672664"/>
                  </a:lnTo>
                  <a:lnTo>
                    <a:pt x="336328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rgbClr val="92D05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E9B005C-EB7A-4227-8508-C6A24B41500A}"/>
              </a:ext>
            </a:extLst>
          </p:cNvPr>
          <p:cNvSpPr/>
          <p:nvPr/>
        </p:nvSpPr>
        <p:spPr>
          <a:xfrm>
            <a:off x="6200273" y="5386310"/>
            <a:ext cx="5029200" cy="914400"/>
          </a:xfrm>
          <a:prstGeom prst="rect">
            <a:avLst/>
          </a:prstGeom>
          <a:solidFill>
            <a:srgbClr val="153E43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439D7E2-13A2-4695-88AA-0449529954CE}"/>
              </a:ext>
            </a:extLst>
          </p:cNvPr>
          <p:cNvSpPr txBox="1"/>
          <p:nvPr/>
        </p:nvSpPr>
        <p:spPr>
          <a:xfrm>
            <a:off x="6324600" y="558190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Retour au choix des montants</a:t>
            </a:r>
          </a:p>
        </p:txBody>
      </p:sp>
    </p:spTree>
    <p:extLst>
      <p:ext uri="{BB962C8B-B14F-4D97-AF65-F5344CB8AC3E}">
        <p14:creationId xmlns:p14="http://schemas.microsoft.com/office/powerpoint/2010/main" val="28173316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277</Words>
  <Application>Microsoft Office PowerPoint</Application>
  <PresentationFormat>Grand écran</PresentationFormat>
  <Paragraphs>67</Paragraphs>
  <Slides>16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Roboto</vt:lpstr>
      <vt:lpstr>Roboto Light</vt:lpstr>
      <vt:lpstr>Thème Office</vt:lpstr>
      <vt:lpstr>Maquettage « Retirer de l’argent dans sa banque »</vt:lpstr>
      <vt:lpstr>Insérez votre carte</vt:lpstr>
      <vt:lpstr>Carte invalide ** message personnalisé :  carte restituée ou confisquée  **</vt:lpstr>
      <vt:lpstr>Composez votre code confidentiel</vt:lpstr>
      <vt:lpstr>Code confidentiel incorrect. Réessayer :</vt:lpstr>
      <vt:lpstr>Votre carte a été confisquée. ** message personnalisé : raison ** Veuillez contacter votre banque. </vt:lpstr>
      <vt:lpstr>Quelle opération souhaitez vous effectuer ?</vt:lpstr>
      <vt:lpstr>Sélectionner le montant</vt:lpstr>
      <vt:lpstr>Saisir le montant</vt:lpstr>
      <vt:lpstr>Veuillez patientez. Nous traitons votre demande.</vt:lpstr>
      <vt:lpstr>Montant demandé indisponible ** message personnalisé : raison **</vt:lpstr>
      <vt:lpstr>Présentation PowerPoint</vt:lpstr>
      <vt:lpstr>Veuillez prendre l’argent.</vt:lpstr>
      <vt:lpstr>Souhaitez vous imprimer un reçu  pour cette transaction ?</vt:lpstr>
      <vt:lpstr>Veuillez patientez. Impression du reçu en cours.</vt:lpstr>
      <vt:lpstr>Merci d’avoir utilisé notre guichet automatique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Joanna Schmitt</dc:creator>
  <cp:lastModifiedBy>Joanna Schmitt</cp:lastModifiedBy>
  <cp:revision>77</cp:revision>
  <dcterms:created xsi:type="dcterms:W3CDTF">2021-02-22T07:55:28Z</dcterms:created>
  <dcterms:modified xsi:type="dcterms:W3CDTF">2021-02-24T10:47:30Z</dcterms:modified>
</cp:coreProperties>
</file>