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9" r:id="rId4"/>
    <p:sldId id="259" r:id="rId5"/>
    <p:sldId id="281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80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4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Liquidités du GAB insuffisantes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Fonds du compte insuffisants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impossible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Impression du reçu en cours.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Impression reçu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7" y="2681535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6" y="4023049"/>
            <a:ext cx="2128567" cy="212856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9D2DC52-B5F0-43B6-9E15-713C72CE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9" y="433319"/>
            <a:ext cx="10780295" cy="264660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Merci d’avoir utilisé notre guichet automatique</a:t>
            </a:r>
          </a:p>
        </p:txBody>
      </p:sp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7721581" y="2546591"/>
            <a:ext cx="3430595" cy="2443852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60578300-98D6-402D-A7AE-50426EEB9D6B}"/>
              </a:ext>
            </a:extLst>
          </p:cNvPr>
          <p:cNvSpPr txBox="1"/>
          <p:nvPr/>
        </p:nvSpPr>
        <p:spPr>
          <a:xfrm>
            <a:off x="705853" y="6398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F2291A2D-A53C-4328-9D5C-77324120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24" y="3125456"/>
            <a:ext cx="5898931" cy="82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  <a:b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206EEA-BB6F-4BAB-8297-1143D0C88CDD}"/>
              </a:ext>
            </a:extLst>
          </p:cNvPr>
          <p:cNvSpPr txBox="1"/>
          <p:nvPr/>
        </p:nvSpPr>
        <p:spPr>
          <a:xfrm>
            <a:off x="853263" y="5877641"/>
            <a:ext cx="2758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pic>
        <p:nvPicPr>
          <p:cNvPr id="28" name="Graphique 27" descr="Badge croix avec un remplissage uni">
            <a:extLst>
              <a:ext uri="{FF2B5EF4-FFF2-40B4-BE49-F238E27FC236}">
                <a16:creationId xmlns:a16="http://schemas.microsoft.com/office/drawing/2014/main" id="{FD979C4E-934F-46E6-BCEF-C529B26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4B2B09-5067-4668-B62A-B82E223AFCA8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67E79B-C2D4-4EB5-ACEE-3962778E27C5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7929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  <a:t>Votre carte a été confisquée.</a:t>
            </a:r>
            <a:b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b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Veuillez contacter votre banque.</a:t>
            </a:r>
            <a:b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7736934" y="647603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159127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68D05-365C-43B6-AD2F-C1419D61928E}"/>
              </a:ext>
            </a:extLst>
          </p:cNvPr>
          <p:cNvSpPr/>
          <p:nvPr/>
        </p:nvSpPr>
        <p:spPr>
          <a:xfrm>
            <a:off x="6200273" y="4159126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056059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05605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070612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19009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08702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19009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29316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73E973-7939-4DCC-B6F6-CF93397553D9}"/>
              </a:ext>
            </a:extLst>
          </p:cNvPr>
          <p:cNvSpPr txBox="1"/>
          <p:nvPr/>
        </p:nvSpPr>
        <p:spPr>
          <a:xfrm>
            <a:off x="7988561" y="4293160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Restituer carte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265</Words>
  <Application>Microsoft Office PowerPoint</Application>
  <PresentationFormat>Grand écran</PresentationFormat>
  <Paragraphs>68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Light</vt:lpstr>
      <vt:lpstr>Thème Office</vt:lpstr>
      <vt:lpstr>Maquettage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 Réessayer :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Veuillez patientez. Impression du reçu en cours.</vt:lpstr>
      <vt:lpstr>Merci d’avoir utilisé notre guichet automatique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75</cp:revision>
  <dcterms:created xsi:type="dcterms:W3CDTF">2021-02-22T07:55:28Z</dcterms:created>
  <dcterms:modified xsi:type="dcterms:W3CDTF">2021-02-23T16:37:06Z</dcterms:modified>
</cp:coreProperties>
</file>