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9" r:id="rId4"/>
    <p:sldId id="259" r:id="rId5"/>
    <p:sldId id="281" r:id="rId6"/>
    <p:sldId id="263" r:id="rId7"/>
    <p:sldId id="260" r:id="rId8"/>
    <p:sldId id="267" r:id="rId9"/>
    <p:sldId id="268" r:id="rId10"/>
    <p:sldId id="269" r:id="rId11"/>
    <p:sldId id="276" r:id="rId12"/>
    <p:sldId id="278" r:id="rId13"/>
    <p:sldId id="270" r:id="rId14"/>
    <p:sldId id="271" r:id="rId15"/>
    <p:sldId id="28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C3C"/>
    <a:srgbClr val="153E43"/>
    <a:srgbClr val="28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6517" autoAdjust="0"/>
  </p:normalViewPr>
  <p:slideViewPr>
    <p:cSldViewPr snapToGrid="0">
      <p:cViewPr varScale="1">
        <p:scale>
          <a:sx n="91" d="100"/>
          <a:sy n="91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EA39-73FA-47F0-852A-B7EF8546D39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090B-4548-4650-A47F-46F1DB985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19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7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1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3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4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84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B342-4921-48F4-A703-FDC19B2C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CCF8DB-2EAD-4C66-B7E1-CE0A4278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905653-788E-4809-8AF0-0F83377E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20AB0-9B25-4542-A5F3-1B7F1F54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2C550-232C-4720-84D4-A2DB7566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830D5-2C18-4705-821A-C808330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8F7EA-9A39-4F9B-A623-99CE3C32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F67EA-4036-49F1-A3AE-E066E31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21816-4DC2-47DC-8991-21BA803C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7AD50-D4AA-4263-AEC3-139D4DF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4F49E2-49B3-4148-B02B-B0759402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4ED0B0-50D1-45D9-8E73-AE50793D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3CA27-5DA1-4AC3-8818-DA170526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C5147-D175-4183-A1E9-33CCF11C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1BBAE-17A5-413F-8B0B-32D3899D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13983-8328-4423-A39A-872CE834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F88AD-BC09-45A5-9FA9-5ADDB1BB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933E6D-012A-4501-A170-DC707C5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001A6-D9D9-4BCB-88F6-4F80F887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D5F08-A4C4-4173-83E1-C3926CD0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2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D38B8-F9ED-4A94-98DF-C082FE1E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6B4C52-BFDD-4267-B7FC-A91D4020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1FF69-11C9-4CE8-A6D5-A26873E0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1E545-8BB8-47AA-9708-3EBD0B62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1E426-1E9F-4268-AAD1-A4B44DA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1C403-0C47-4673-9F27-E53FA978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0EACC-6F40-4B58-80F9-309BA456B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47DBBA-80A3-41D4-B7E2-64CA78A5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5331B7-263B-4D5D-88C3-EF393CA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42B05B-F64A-4CFC-BD95-8839CB62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B4F39-8CF2-4272-A66A-B16AD915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2A36-0DE7-45CE-90CB-01FD8D5B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C3C9E1-6B76-4DE8-8D65-CA9332C4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0092BC-8715-4C4B-88CF-E6C7F71B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C22E4D-1D36-4FA7-9205-C6F73024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5BDE51-D796-4FD2-A128-183A28ED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154CC3-8ED7-47CD-A254-3C96080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D9EEB7-05CB-4FC6-891F-6E3C8114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EC8-9CA0-40AE-9AD7-25CBFAE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2DD3-5D11-4121-86AE-43D55443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4A5620-C5B4-4959-84CC-93A10560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C0A0F-6E94-4D96-876B-A170887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B6ECA-6140-4F13-B220-39A6912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474D51-517E-4511-AA24-74E6D90C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0C799-26B8-4E90-99FE-4CA4F047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30DFA-C917-42DA-8F3D-B6ABA94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7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8817F-780D-4FDD-9769-46B961A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078DF-0B01-4180-A831-A10838CC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4D7985-BA6F-40DA-9AEB-02770208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E73D73-B3B1-427E-B1E3-D06464E8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EFAA36-4ED6-438D-9BFB-C773036B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39098-DE38-4640-A682-CA32414E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5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B335A-1B47-4EB7-A2E8-FB215051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17B3DA-8E1C-4380-99AD-974A1BA15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769997-B63D-46AD-A7C2-23138332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00E48-13FD-4188-A103-23C6F64C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13676B-D3A7-4029-A28A-ECC0AAFE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A6434A-8633-454F-888B-F3689BC3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810F87-7845-44E6-BD27-EAFEFC47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C4266-54C5-4272-8C1F-263755B9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D950E-4EB9-4587-810E-3DF3D768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8A6-34CA-4E2D-8EA8-2CC00E15D54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EC5195-2FDA-40E7-85DD-1AAF64BC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85176-A26E-4FA6-BDA9-E226B6686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0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EC52-63F1-4D57-B9E9-90F604B02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037"/>
            <a:ext cx="9144000" cy="5047927"/>
          </a:xfrm>
        </p:spPr>
        <p:txBody>
          <a:bodyPr anchor="ctr">
            <a:noAutofit/>
          </a:bodyPr>
          <a:lstStyle/>
          <a:p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Maquettage et diagramme de navigabilité </a:t>
            </a:r>
            <a:b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« Retirer de l’argent dans sa banque »</a:t>
            </a:r>
          </a:p>
        </p:txBody>
      </p:sp>
    </p:spTree>
    <p:extLst>
      <p:ext uri="{BB962C8B-B14F-4D97-AF65-F5344CB8AC3E}">
        <p14:creationId xmlns:p14="http://schemas.microsoft.com/office/powerpoint/2010/main" val="36337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Nous traitons votre demande.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Chargement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30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Montant demandé indisponible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endParaRPr lang="fr-FR" sz="40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Montant indisponible*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B0B7F-82BB-4D86-88AA-1CE3F185EE92}"/>
              </a:ext>
            </a:extLst>
          </p:cNvPr>
          <p:cNvSpPr/>
          <p:nvPr/>
        </p:nvSpPr>
        <p:spPr>
          <a:xfrm>
            <a:off x="6324599" y="425812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4BE443-FA9C-46FE-B2C9-82F810E03A03}"/>
              </a:ext>
            </a:extLst>
          </p:cNvPr>
          <p:cNvSpPr txBox="1"/>
          <p:nvPr/>
        </p:nvSpPr>
        <p:spPr>
          <a:xfrm>
            <a:off x="6714387" y="4422940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Choisir un autre montant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18DFA-B79D-49E6-AA9A-BC9D050DDCC4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146609-16DC-403C-AFFF-CC49095B013F}"/>
              </a:ext>
            </a:extLst>
          </p:cNvPr>
          <p:cNvSpPr txBox="1"/>
          <p:nvPr/>
        </p:nvSpPr>
        <p:spPr>
          <a:xfrm>
            <a:off x="7825269" y="5471374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 l’opération</a:t>
            </a:r>
          </a:p>
        </p:txBody>
      </p:sp>
      <p:pic>
        <p:nvPicPr>
          <p:cNvPr id="13" name="Graphique 12" descr="Badge croix avec un remplissage uni">
            <a:extLst>
              <a:ext uri="{FF2B5EF4-FFF2-40B4-BE49-F238E27FC236}">
                <a16:creationId xmlns:a16="http://schemas.microsoft.com/office/drawing/2014/main" id="{006FC9B3-E39E-477D-9DE5-BEE44603F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48D95E8-D262-4208-B18C-EAABA6EC17EA}"/>
              </a:ext>
            </a:extLst>
          </p:cNvPr>
          <p:cNvSpPr txBox="1"/>
          <p:nvPr/>
        </p:nvSpPr>
        <p:spPr>
          <a:xfrm>
            <a:off x="6433692" y="6459390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*liquidités GAB insuffisantes, fonds client insuffisants… </a:t>
            </a:r>
          </a:p>
        </p:txBody>
      </p:sp>
    </p:spTree>
    <p:extLst>
      <p:ext uri="{BB962C8B-B14F-4D97-AF65-F5344CB8AC3E}">
        <p14:creationId xmlns:p14="http://schemas.microsoft.com/office/powerpoint/2010/main" val="221861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38C19F-B7C0-4D90-852B-D1E751290D1D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Retrait non autorisé*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0D7175-D6F1-4A60-859F-07348C2419F2}"/>
              </a:ext>
            </a:extLst>
          </p:cNvPr>
          <p:cNvSpPr txBox="1"/>
          <p:nvPr/>
        </p:nvSpPr>
        <p:spPr>
          <a:xfrm>
            <a:off x="7749927" y="544059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Restituer la carte</a:t>
            </a:r>
          </a:p>
        </p:txBody>
      </p:sp>
      <p:pic>
        <p:nvPicPr>
          <p:cNvPr id="9" name="Graphique 8" descr="Badge croix avec un remplissage uni">
            <a:extLst>
              <a:ext uri="{FF2B5EF4-FFF2-40B4-BE49-F238E27FC236}">
                <a16:creationId xmlns:a16="http://schemas.microsoft.com/office/drawing/2014/main" id="{04AD3C81-5E5C-466A-8629-450DB457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EB5FED8-2162-4E50-81A5-B0A14BC35B81}"/>
              </a:ext>
            </a:extLst>
          </p:cNvPr>
          <p:cNvSpPr txBox="1">
            <a:spLocks/>
          </p:cNvSpPr>
          <p:nvPr/>
        </p:nvSpPr>
        <p:spPr>
          <a:xfrm>
            <a:off x="838199" y="243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 non autorisé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endParaRPr lang="fr-FR" sz="40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D923BC-3779-43B2-B02C-CC6D8C62ADF3}"/>
              </a:ext>
            </a:extLst>
          </p:cNvPr>
          <p:cNvSpPr txBox="1"/>
          <p:nvPr/>
        </p:nvSpPr>
        <p:spPr>
          <a:xfrm>
            <a:off x="6704600" y="6446132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*plafond de retrait dépassé, découvert non autorisé…</a:t>
            </a:r>
          </a:p>
        </p:txBody>
      </p:sp>
    </p:spTree>
    <p:extLst>
      <p:ext uri="{BB962C8B-B14F-4D97-AF65-F5344CB8AC3E}">
        <p14:creationId xmlns:p14="http://schemas.microsoft.com/office/powerpoint/2010/main" val="31147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56" y="706384"/>
            <a:ext cx="9304283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prendre l’argent.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Argent délivré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94F28BA-E57D-4F9F-B746-E4D9AC9D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791" y="2273109"/>
            <a:ext cx="3468415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41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Souhaitez vous imprimer un reçu 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pour cette transaction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Demande impression reçu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DB006-18BF-44C3-88B0-DDC68E3ADEFA}"/>
              </a:ext>
            </a:extLst>
          </p:cNvPr>
          <p:cNvSpPr/>
          <p:nvPr/>
        </p:nvSpPr>
        <p:spPr>
          <a:xfrm>
            <a:off x="2938439" y="4091782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ECB01-58EE-486F-A892-9299D9CF205A}"/>
              </a:ext>
            </a:extLst>
          </p:cNvPr>
          <p:cNvSpPr/>
          <p:nvPr/>
        </p:nvSpPr>
        <p:spPr>
          <a:xfrm>
            <a:off x="7286100" y="4123684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699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Impression du reçu en cours.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Impression reçu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0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Récupération reçu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8741CE-B246-4A19-9209-A4030ECA25FD}"/>
              </a:ext>
            </a:extLst>
          </p:cNvPr>
          <p:cNvSpPr txBox="1">
            <a:spLocks/>
          </p:cNvSpPr>
          <p:nvPr/>
        </p:nvSpPr>
        <p:spPr>
          <a:xfrm>
            <a:off x="1443856" y="706384"/>
            <a:ext cx="930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récupérer votre reçu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9A6A7926-1DDF-4445-B194-296ED0586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789" y="2031947"/>
            <a:ext cx="3468415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3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Récupération carte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6FB2147-9ED0-492E-AA8C-6B7418F15283}"/>
              </a:ext>
            </a:extLst>
          </p:cNvPr>
          <p:cNvSpPr txBox="1">
            <a:spLocks/>
          </p:cNvSpPr>
          <p:nvPr/>
        </p:nvSpPr>
        <p:spPr>
          <a:xfrm>
            <a:off x="1443856" y="706384"/>
            <a:ext cx="930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retirer votre carte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FF17A8E-7523-42D3-8C38-89E9D52B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928" y="2085416"/>
            <a:ext cx="3132138" cy="31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31" y="947929"/>
            <a:ext cx="5489028" cy="2646609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Merci.</a:t>
            </a:r>
            <a:b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À bientôt.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Fin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27A28B33-C2CB-4851-8F3E-4444D0BA8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3269" y="2766219"/>
            <a:ext cx="2942897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A96657-529C-473C-957B-A467E0C7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Diagramme de navigabilité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11A0D6-28A1-40DD-A522-9C1ACE601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87" y="0"/>
            <a:ext cx="7486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28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Insérez votre carte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Accueil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0FC77C4-E952-4EA0-88E3-AC59B45041A9}"/>
              </a:ext>
            </a:extLst>
          </p:cNvPr>
          <p:cNvSpPr txBox="1">
            <a:spLocks/>
          </p:cNvSpPr>
          <p:nvPr/>
        </p:nvSpPr>
        <p:spPr>
          <a:xfrm>
            <a:off x="838200" y="1178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BIENVENUE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CA88244-0EB7-44F3-885C-3E1B46D5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735" y="3993821"/>
            <a:ext cx="2030529" cy="20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568"/>
            <a:ext cx="10515600" cy="168551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Carte invalide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</a:t>
            </a:r>
            <a:b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carte restituée ou confisquée  **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invalide</a:t>
            </a:r>
          </a:p>
        </p:txBody>
      </p:sp>
      <p:pic>
        <p:nvPicPr>
          <p:cNvPr id="5" name="Graphique 4" descr="Badge croix avec un remplissage uni">
            <a:extLst>
              <a:ext uri="{FF2B5EF4-FFF2-40B4-BE49-F238E27FC236}">
                <a16:creationId xmlns:a16="http://schemas.microsoft.com/office/drawing/2014/main" id="{13819022-5B65-49CC-91FA-B4B0CD36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AE0E0-DE6C-4714-8524-A96EFD6B7BEA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7E13D-777C-462B-B6B6-C8F976C86030}"/>
              </a:ext>
            </a:extLst>
          </p:cNvPr>
          <p:cNvSpPr txBox="1"/>
          <p:nvPr/>
        </p:nvSpPr>
        <p:spPr>
          <a:xfrm>
            <a:off x="10455387" y="5490140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65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0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Composez votre code confidentiel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07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Saisie code confidentiel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4053020" y="2337572"/>
            <a:ext cx="4085960" cy="2910714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6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7721581" y="2546591"/>
            <a:ext cx="3430595" cy="2443852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60578300-98D6-402D-A7AE-50426EEB9D6B}"/>
              </a:ext>
            </a:extLst>
          </p:cNvPr>
          <p:cNvSpPr txBox="1"/>
          <p:nvPr/>
        </p:nvSpPr>
        <p:spPr>
          <a:xfrm>
            <a:off x="705853" y="63987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Code confidentiel incorrect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F2291A2D-A53C-4328-9D5C-77324120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24" y="3125456"/>
            <a:ext cx="5898931" cy="82490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Code confidentiel incorrect.</a:t>
            </a:r>
            <a:b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Réessayer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206EEA-BB6F-4BAB-8297-1143D0C88CDD}"/>
              </a:ext>
            </a:extLst>
          </p:cNvPr>
          <p:cNvSpPr txBox="1"/>
          <p:nvPr/>
        </p:nvSpPr>
        <p:spPr>
          <a:xfrm>
            <a:off x="853263" y="5877641"/>
            <a:ext cx="2758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Tentative restante : x/3</a:t>
            </a:r>
          </a:p>
        </p:txBody>
      </p:sp>
      <p:pic>
        <p:nvPicPr>
          <p:cNvPr id="28" name="Graphique 27" descr="Badge croix avec un remplissage uni">
            <a:extLst>
              <a:ext uri="{FF2B5EF4-FFF2-40B4-BE49-F238E27FC236}">
                <a16:creationId xmlns:a16="http://schemas.microsoft.com/office/drawing/2014/main" id="{FD979C4E-934F-46E6-BCEF-C529B263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4B2B09-5067-4668-B62A-B82E223AFCA8}"/>
              </a:ext>
            </a:extLst>
          </p:cNvPr>
          <p:cNvSpPr/>
          <p:nvPr/>
        </p:nvSpPr>
        <p:spPr>
          <a:xfrm>
            <a:off x="6324600" y="5363351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67E79B-C2D4-4EB5-ACEE-3962778E27C5}"/>
              </a:ext>
            </a:extLst>
          </p:cNvPr>
          <p:cNvSpPr txBox="1"/>
          <p:nvPr/>
        </p:nvSpPr>
        <p:spPr>
          <a:xfrm>
            <a:off x="9622236" y="54973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7929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94"/>
            <a:ext cx="10515600" cy="218277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i="1" dirty="0">
                <a:latin typeface="Roboto Light" panose="02000000000000000000" pitchFamily="2" charset="0"/>
                <a:ea typeface="Roboto Light" panose="02000000000000000000" pitchFamily="2" charset="0"/>
              </a:rPr>
              <a:t>Votre carte a été confisquée.</a:t>
            </a:r>
            <a:br>
              <a:rPr lang="fr-FR" sz="4400" i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b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Veuillez contacter votre banque.</a:t>
            </a:r>
            <a:b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confisquée*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AA2AE-CFE8-4FA4-98B3-3B72F02EAD1C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37CE4F-513C-4A88-81E5-E3F308FD4F66}"/>
              </a:ext>
            </a:extLst>
          </p:cNvPr>
          <p:cNvSpPr txBox="1"/>
          <p:nvPr/>
        </p:nvSpPr>
        <p:spPr>
          <a:xfrm>
            <a:off x="10455387" y="5490140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  <p:pic>
        <p:nvPicPr>
          <p:cNvPr id="10" name="Graphique 9" descr="Badge croix avec un remplissage uni">
            <a:extLst>
              <a:ext uri="{FF2B5EF4-FFF2-40B4-BE49-F238E27FC236}">
                <a16:creationId xmlns:a16="http://schemas.microsoft.com/office/drawing/2014/main" id="{9831E735-AF8D-4E85-B272-BE6B3FF4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D15C22-7C97-44CB-96E2-4E4CEFE8B797}"/>
              </a:ext>
            </a:extLst>
          </p:cNvPr>
          <p:cNvSpPr txBox="1"/>
          <p:nvPr/>
        </p:nvSpPr>
        <p:spPr>
          <a:xfrm>
            <a:off x="7736934" y="6476031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 Code incorrect x3, carte déclarée volée…</a:t>
            </a:r>
          </a:p>
        </p:txBody>
      </p:sp>
    </p:spTree>
    <p:extLst>
      <p:ext uri="{BB962C8B-B14F-4D97-AF65-F5344CB8AC3E}">
        <p14:creationId xmlns:p14="http://schemas.microsoft.com/office/powerpoint/2010/main" val="27085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DEC754-1DCE-4CC3-BA68-5A0B8578CD62}"/>
              </a:ext>
            </a:extLst>
          </p:cNvPr>
          <p:cNvSpPr/>
          <p:nvPr/>
        </p:nvSpPr>
        <p:spPr>
          <a:xfrm>
            <a:off x="978569" y="4159127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68D05-365C-43B6-AD2F-C1419D61928E}"/>
              </a:ext>
            </a:extLst>
          </p:cNvPr>
          <p:cNvSpPr/>
          <p:nvPr/>
        </p:nvSpPr>
        <p:spPr>
          <a:xfrm>
            <a:off x="6200273" y="4159126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2308"/>
            <a:ext cx="10515600" cy="7780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Quelle opération souhaitez vous effectuer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Choix opération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54017-1870-4CDD-8718-DF50831F696C}"/>
              </a:ext>
            </a:extLst>
          </p:cNvPr>
          <p:cNvSpPr/>
          <p:nvPr/>
        </p:nvSpPr>
        <p:spPr>
          <a:xfrm>
            <a:off x="978569" y="195299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81D4C-BA92-4832-A378-C2CEFCB54712}"/>
              </a:ext>
            </a:extLst>
          </p:cNvPr>
          <p:cNvSpPr/>
          <p:nvPr/>
        </p:nvSpPr>
        <p:spPr>
          <a:xfrm>
            <a:off x="978569" y="3056059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880F2-7101-4481-94A1-F1D7254D7BFF}"/>
              </a:ext>
            </a:extLst>
          </p:cNvPr>
          <p:cNvSpPr/>
          <p:nvPr/>
        </p:nvSpPr>
        <p:spPr>
          <a:xfrm>
            <a:off x="6200275" y="195299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2196B-90C9-4585-885D-957DC90847B2}"/>
              </a:ext>
            </a:extLst>
          </p:cNvPr>
          <p:cNvSpPr/>
          <p:nvPr/>
        </p:nvSpPr>
        <p:spPr>
          <a:xfrm>
            <a:off x="6200273" y="305605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EF5BDD-A517-424C-9B25-5ED4C85CAB04}"/>
              </a:ext>
            </a:extLst>
          </p:cNvPr>
          <p:cNvSpPr txBox="1"/>
          <p:nvPr/>
        </p:nvSpPr>
        <p:spPr>
          <a:xfrm>
            <a:off x="1172621" y="2070612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18B032-1DF1-4E7E-8362-4F06E6A3E582}"/>
              </a:ext>
            </a:extLst>
          </p:cNvPr>
          <p:cNvSpPr txBox="1"/>
          <p:nvPr/>
        </p:nvSpPr>
        <p:spPr>
          <a:xfrm>
            <a:off x="1172621" y="319009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Dépôt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35B4C4-9843-4868-9F70-6FE1172FCAC0}"/>
              </a:ext>
            </a:extLst>
          </p:cNvPr>
          <p:cNvSpPr txBox="1"/>
          <p:nvPr/>
        </p:nvSpPr>
        <p:spPr>
          <a:xfrm>
            <a:off x="9110663" y="2087024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Virement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C9D7BE-B6CF-4AB9-9AA5-4A9147219F54}"/>
              </a:ext>
            </a:extLst>
          </p:cNvPr>
          <p:cNvSpPr txBox="1"/>
          <p:nvPr/>
        </p:nvSpPr>
        <p:spPr>
          <a:xfrm>
            <a:off x="8281910" y="319009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Imprimer RIB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FE7A89-D38C-4D7A-9843-9630A81D13FF}"/>
              </a:ext>
            </a:extLst>
          </p:cNvPr>
          <p:cNvSpPr txBox="1"/>
          <p:nvPr/>
        </p:nvSpPr>
        <p:spPr>
          <a:xfrm>
            <a:off x="1172621" y="4293160"/>
            <a:ext cx="47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Consulter les comptes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873E973-7939-4DCC-B6F6-CF93397553D9}"/>
              </a:ext>
            </a:extLst>
          </p:cNvPr>
          <p:cNvSpPr txBox="1"/>
          <p:nvPr/>
        </p:nvSpPr>
        <p:spPr>
          <a:xfrm>
            <a:off x="7988561" y="4293160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Restituer carte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E0F586-260C-4E16-8BE4-41A3BAF6942F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113D50-507A-48F0-B639-910ECB5DFFA3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9138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7C57DF-994F-4DE6-9A12-3BE139AED216}"/>
              </a:ext>
            </a:extLst>
          </p:cNvPr>
          <p:cNvSpPr/>
          <p:nvPr/>
        </p:nvSpPr>
        <p:spPr>
          <a:xfrm>
            <a:off x="6191690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1D6B-24E7-4F70-90C7-1B932407304A}"/>
              </a:ext>
            </a:extLst>
          </p:cNvPr>
          <p:cNvSpPr/>
          <p:nvPr/>
        </p:nvSpPr>
        <p:spPr>
          <a:xfrm>
            <a:off x="6191690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7E78B4-EB3E-4A69-B2CF-6F4C95B73B29}"/>
              </a:ext>
            </a:extLst>
          </p:cNvPr>
          <p:cNvSpPr/>
          <p:nvPr/>
        </p:nvSpPr>
        <p:spPr>
          <a:xfrm>
            <a:off x="6191690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83B2A-7E96-4ECC-96E5-A11584DCE89A}"/>
              </a:ext>
            </a:extLst>
          </p:cNvPr>
          <p:cNvSpPr/>
          <p:nvPr/>
        </p:nvSpPr>
        <p:spPr>
          <a:xfrm>
            <a:off x="6191690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0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Sélectionner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Sélection montant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D216E-7958-48BE-8D9B-61354C883A06}"/>
              </a:ext>
            </a:extLst>
          </p:cNvPr>
          <p:cNvSpPr/>
          <p:nvPr/>
        </p:nvSpPr>
        <p:spPr>
          <a:xfrm>
            <a:off x="975561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94D5-3EBC-4916-8D8B-26C38EAC8079}"/>
              </a:ext>
            </a:extLst>
          </p:cNvPr>
          <p:cNvSpPr/>
          <p:nvPr/>
        </p:nvSpPr>
        <p:spPr>
          <a:xfrm>
            <a:off x="975561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4F6D1-11FF-4A97-BDF1-53DFC43534D2}"/>
              </a:ext>
            </a:extLst>
          </p:cNvPr>
          <p:cNvSpPr/>
          <p:nvPr/>
        </p:nvSpPr>
        <p:spPr>
          <a:xfrm>
            <a:off x="975561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A5065-1FD5-4FFB-A04F-19FC967106AB}"/>
              </a:ext>
            </a:extLst>
          </p:cNvPr>
          <p:cNvSpPr/>
          <p:nvPr/>
        </p:nvSpPr>
        <p:spPr>
          <a:xfrm>
            <a:off x="975561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528374-D78D-471A-93B2-FF58DA6BF514}"/>
              </a:ext>
            </a:extLst>
          </p:cNvPr>
          <p:cNvSpPr txBox="1"/>
          <p:nvPr/>
        </p:nvSpPr>
        <p:spPr>
          <a:xfrm>
            <a:off x="1149012" y="1916486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20 €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1C60F8-E052-4D40-A60D-907B2A65E233}"/>
              </a:ext>
            </a:extLst>
          </p:cNvPr>
          <p:cNvSpPr txBox="1"/>
          <p:nvPr/>
        </p:nvSpPr>
        <p:spPr>
          <a:xfrm>
            <a:off x="1149012" y="271998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40 €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736761-A948-4E56-99F7-16FCD358FA6E}"/>
              </a:ext>
            </a:extLst>
          </p:cNvPr>
          <p:cNvSpPr txBox="1"/>
          <p:nvPr/>
        </p:nvSpPr>
        <p:spPr>
          <a:xfrm>
            <a:off x="1149012" y="350393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60 €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24A2EC-5D52-4CDE-8A08-249BEA876F01}"/>
              </a:ext>
            </a:extLst>
          </p:cNvPr>
          <p:cNvSpPr txBox="1"/>
          <p:nvPr/>
        </p:nvSpPr>
        <p:spPr>
          <a:xfrm>
            <a:off x="1149012" y="428904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80 €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AEC570-50F5-4162-AC7A-4A3382D33E1D}"/>
              </a:ext>
            </a:extLst>
          </p:cNvPr>
          <p:cNvSpPr txBox="1"/>
          <p:nvPr/>
        </p:nvSpPr>
        <p:spPr>
          <a:xfrm>
            <a:off x="9991424" y="1916486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100 €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3EADD2-774C-4929-8F1E-B6C9BF48CE22}"/>
              </a:ext>
            </a:extLst>
          </p:cNvPr>
          <p:cNvSpPr txBox="1"/>
          <p:nvPr/>
        </p:nvSpPr>
        <p:spPr>
          <a:xfrm>
            <a:off x="9930602" y="271998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140 €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4DC081-5593-426E-B1F3-E1FF1E72FA6D}"/>
              </a:ext>
            </a:extLst>
          </p:cNvPr>
          <p:cNvSpPr txBox="1"/>
          <p:nvPr/>
        </p:nvSpPr>
        <p:spPr>
          <a:xfrm>
            <a:off x="9930601" y="3503938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200 €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2E43C0-3F59-4EC0-9197-FED1A1702D88}"/>
              </a:ext>
            </a:extLst>
          </p:cNvPr>
          <p:cNvSpPr txBox="1"/>
          <p:nvPr/>
        </p:nvSpPr>
        <p:spPr>
          <a:xfrm>
            <a:off x="8269286" y="4289048"/>
            <a:ext cx="294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Autre montant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CB32B-0EC4-4882-9F93-04F634A68CE2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D25877-F26A-4C02-B872-5FFFA9B2569D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156622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45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Saisir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Saisie montant personnalisé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38577F-DC2E-4B83-B23C-16E007405BB6}"/>
              </a:ext>
            </a:extLst>
          </p:cNvPr>
          <p:cNvSpPr/>
          <p:nvPr/>
        </p:nvSpPr>
        <p:spPr>
          <a:xfrm>
            <a:off x="6183868" y="21198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8FB2B7-6E99-49E7-9F30-EFD524255396}"/>
              </a:ext>
            </a:extLst>
          </p:cNvPr>
          <p:cNvSpPr txBox="1"/>
          <p:nvPr/>
        </p:nvSpPr>
        <p:spPr>
          <a:xfrm>
            <a:off x="6540665" y="2253857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_____________________€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25970ED-96AF-4BBA-8321-20354ED2DE9D}"/>
              </a:ext>
            </a:extLst>
          </p:cNvPr>
          <p:cNvGrpSpPr/>
          <p:nvPr/>
        </p:nvGrpSpPr>
        <p:grpSpPr>
          <a:xfrm>
            <a:off x="1247885" y="2119823"/>
            <a:ext cx="4085960" cy="2910714"/>
            <a:chOff x="4311280" y="2293746"/>
            <a:chExt cx="4085960" cy="2910714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AA61E6-3CF5-4ED4-BFE9-807F045D609F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8867E1B7-7A18-458B-B139-F2B63F56AD1D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99F4141-1E3A-4854-9F7D-791137CE042F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A81B5AE-BF8C-4C39-AE0D-56990196CAE6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9C774EC0-52AA-46DD-A37E-2EE14A7A0750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FE10BD6-FD4F-48E2-B591-A5EE0742446A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98ED4BA-317E-4BCA-92DB-1B686C39E6F0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08FD857-9C05-43CB-BA21-05E333434BCD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88E3D30-23E0-40D6-9732-704D985265C6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0E13E765-C099-4C4F-96F7-A7CAB55DF73A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F58B6F3-655A-4AA4-ACF8-8BD239B309FF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080588B-EC86-411F-BFFF-AA8CC0116E3F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5BBD57EF-B1FF-4F74-9A2D-4B41DFC338C1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17AAC63E-0E80-4232-BB51-F422526CB9AE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1507342A-9D31-4CCA-9F1B-97EB915B8020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B54504D7-EDE0-45CD-A94D-168948CD1DB0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E9B005C-EB7A-4227-8508-C6A24B41500A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39D7E2-13A2-4695-88AA-0449529954CE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2817331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303</Words>
  <Application>Microsoft Office PowerPoint</Application>
  <PresentationFormat>Grand écran</PresentationFormat>
  <Paragraphs>74</Paragraphs>
  <Slides>19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Roboto Light</vt:lpstr>
      <vt:lpstr>Thème Office</vt:lpstr>
      <vt:lpstr>Maquettage et diagramme de navigabilité  « Retirer de l’argent dans sa banque »</vt:lpstr>
      <vt:lpstr>Insérez votre carte</vt:lpstr>
      <vt:lpstr>Carte invalide ** message personnalisé :  carte restituée ou confisquée  **</vt:lpstr>
      <vt:lpstr>Composez votre code confidentiel</vt:lpstr>
      <vt:lpstr>Code confidentiel incorrect. Réessayer :</vt:lpstr>
      <vt:lpstr>Votre carte a été confisquée. ** message personnalisé : raison ** Veuillez contacter votre banque. </vt:lpstr>
      <vt:lpstr>Quelle opération souhaitez vous effectuer ?</vt:lpstr>
      <vt:lpstr>Sélectionner le montant</vt:lpstr>
      <vt:lpstr>Saisir le montant</vt:lpstr>
      <vt:lpstr>Veuillez patientez. Nous traitons votre demande.</vt:lpstr>
      <vt:lpstr>Montant demandé indisponible ** message personnalisé : raison **</vt:lpstr>
      <vt:lpstr>Présentation PowerPoint</vt:lpstr>
      <vt:lpstr>Veuillez prendre l’argent.</vt:lpstr>
      <vt:lpstr>Souhaitez vous imprimer un reçu  pour cette transaction ?</vt:lpstr>
      <vt:lpstr>Veuillez patientez. Impression du reçu en cours.</vt:lpstr>
      <vt:lpstr>Présentation PowerPoint</vt:lpstr>
      <vt:lpstr>Présentation PowerPoint</vt:lpstr>
      <vt:lpstr>Merci. À bientôt.</vt:lpstr>
      <vt:lpstr>Diagramme de navigabilité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Joanna Schmitt</dc:creator>
  <cp:lastModifiedBy>Joanna Schmitt</cp:lastModifiedBy>
  <cp:revision>69</cp:revision>
  <dcterms:created xsi:type="dcterms:W3CDTF">2021-02-22T07:55:28Z</dcterms:created>
  <dcterms:modified xsi:type="dcterms:W3CDTF">2021-02-23T12:21:41Z</dcterms:modified>
</cp:coreProperties>
</file>