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6CD"/>
    <a:srgbClr val="708380"/>
    <a:srgbClr val="E4B8C2"/>
    <a:srgbClr val="DDDDDD"/>
    <a:srgbClr val="DBA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6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5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3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5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6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25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05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7CFA-8CA6-4787-B559-42F733A2DE9C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B608-B700-4462-83FF-B7D29124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8C2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對角線條紋 11"/>
          <p:cNvSpPr/>
          <p:nvPr/>
        </p:nvSpPr>
        <p:spPr>
          <a:xfrm rot="16200000" flipV="1">
            <a:off x="5208038" y="-125961"/>
            <a:ext cx="4627986" cy="9339942"/>
          </a:xfrm>
          <a:prstGeom prst="diagStripe">
            <a:avLst>
              <a:gd name="adj" fmla="val 91074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278093" y="823330"/>
            <a:ext cx="4188019" cy="285273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latin typeface="Makinas-Flat-5" panose="02000500000000000000" pitchFamily="50" charset="-128"/>
                <a:ea typeface="Makinas-Flat-5" panose="02000500000000000000" pitchFamily="50" charset="-128"/>
              </a:rPr>
              <a:t>Web Design</a:t>
            </a:r>
            <a:endParaRPr lang="zh-TW" altLang="en-US" sz="7200" dirty="0">
              <a:latin typeface="Makinas-Flat-5" panose="02000500000000000000" pitchFamily="50" charset="-128"/>
              <a:ea typeface="Makinas-Flat-5" panose="02000500000000000000" pitchFamily="50" charset="-128"/>
            </a:endParaRPr>
          </a:p>
        </p:txBody>
      </p:sp>
      <p:sp>
        <p:nvSpPr>
          <p:cNvPr id="9" name="對角線條紋 8"/>
          <p:cNvSpPr/>
          <p:nvPr/>
        </p:nvSpPr>
        <p:spPr>
          <a:xfrm rot="5400000">
            <a:off x="6014396" y="-170321"/>
            <a:ext cx="6008917" cy="6349560"/>
          </a:xfrm>
          <a:prstGeom prst="diagStripe">
            <a:avLst>
              <a:gd name="adj" fmla="val 9107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4582755" y="3676067"/>
            <a:ext cx="1883358" cy="1500187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涂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家瑋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對角線條紋 7"/>
          <p:cNvSpPr/>
          <p:nvPr/>
        </p:nvSpPr>
        <p:spPr>
          <a:xfrm rot="5400000">
            <a:off x="5139613" y="-194387"/>
            <a:ext cx="6858000" cy="7246777"/>
          </a:xfrm>
          <a:prstGeom prst="diagStripe">
            <a:avLst>
              <a:gd name="adj" fmla="val 92103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對角線條紋 9"/>
          <p:cNvSpPr/>
          <p:nvPr/>
        </p:nvSpPr>
        <p:spPr>
          <a:xfrm rot="5400000">
            <a:off x="6972451" y="-143867"/>
            <a:ext cx="5075682" cy="5363420"/>
          </a:xfrm>
          <a:prstGeom prst="diagStripe">
            <a:avLst>
              <a:gd name="adj" fmla="val 89508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8C2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對角線條紋 62"/>
          <p:cNvSpPr/>
          <p:nvPr/>
        </p:nvSpPr>
        <p:spPr>
          <a:xfrm rot="5400000">
            <a:off x="5139613" y="-194387"/>
            <a:ext cx="6858000" cy="7246777"/>
          </a:xfrm>
          <a:prstGeom prst="diagStripe">
            <a:avLst>
              <a:gd name="adj" fmla="val 92103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對角線條紋 63"/>
          <p:cNvSpPr/>
          <p:nvPr/>
        </p:nvSpPr>
        <p:spPr>
          <a:xfrm rot="5400000">
            <a:off x="6014396" y="-170321"/>
            <a:ext cx="6008917" cy="6349560"/>
          </a:xfrm>
          <a:prstGeom prst="diagStripe">
            <a:avLst>
              <a:gd name="adj" fmla="val 9107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對角線條紋 64"/>
          <p:cNvSpPr/>
          <p:nvPr/>
        </p:nvSpPr>
        <p:spPr>
          <a:xfrm rot="5400000">
            <a:off x="6972451" y="-143867"/>
            <a:ext cx="5075682" cy="5363420"/>
          </a:xfrm>
          <a:prstGeom prst="diagStripe">
            <a:avLst>
              <a:gd name="adj" fmla="val 89508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五角星形 4"/>
          <p:cNvSpPr/>
          <p:nvPr/>
        </p:nvSpPr>
        <p:spPr>
          <a:xfrm>
            <a:off x="3593856" y="349491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95421" y="3494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95421" y="7837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導覽列背景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8106" y="1113835"/>
            <a:ext cx="279918" cy="17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72474" y="1060770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R:255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G:255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B:255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95421" y="13401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主要背景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08106" y="1670260"/>
            <a:ext cx="279918" cy="17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572474" y="161719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R:255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G:255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B:255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208106" y="1947259"/>
            <a:ext cx="279918" cy="170870"/>
          </a:xfrm>
          <a:prstGeom prst="rect">
            <a:avLst/>
          </a:prstGeom>
          <a:solidFill>
            <a:srgbClr val="DBAD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72474" y="189419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R:219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G:173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B:150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95421" y="2714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頁尾背景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08106" y="3044277"/>
            <a:ext cx="279918" cy="170870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474" y="299121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R:221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G:221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B:221</a:t>
            </a:r>
            <a:endParaRPr lang="zh-TW" altLang="en-US" sz="1200" dirty="0"/>
          </a:p>
        </p:txBody>
      </p:sp>
      <p:sp>
        <p:nvSpPr>
          <p:cNvPr id="19" name="五角星形 18"/>
          <p:cNvSpPr/>
          <p:nvPr/>
        </p:nvSpPr>
        <p:spPr>
          <a:xfrm>
            <a:off x="3593856" y="3322090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2</a:t>
            </a:r>
            <a:endParaRPr lang="zh-TW" altLang="en-US" sz="1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095421" y="3322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95421" y="383596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609134" y="3835960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內文 按鈕文字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95421" y="411296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Arial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Bold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895640" y="411295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選單文字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95421" y="4395998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Bauhaus 93" panose="04030905020B02020C02" pitchFamily="82" charset="0"/>
                <a:ea typeface="微軟正黑體" panose="020B0604030504040204" pitchFamily="34" charset="-120"/>
                <a:cs typeface="Arial" panose="020B0604020202020204" pitchFamily="34" charset="0"/>
              </a:rPr>
              <a:t>Bauhaus 93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049528" y="438519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產品標語文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</a:p>
        </p:txBody>
      </p:sp>
      <p:sp>
        <p:nvSpPr>
          <p:cNvPr id="27" name="五角星形 26"/>
          <p:cNvSpPr/>
          <p:nvPr/>
        </p:nvSpPr>
        <p:spPr>
          <a:xfrm>
            <a:off x="3593856" y="5005320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3</a:t>
            </a:r>
            <a:endParaRPr lang="zh-TW" altLang="en-US" sz="1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64858" y="5005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視覺回饋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78627" y="5446349"/>
            <a:ext cx="279918" cy="17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291943" y="5446349"/>
            <a:ext cx="279918" cy="170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278627" y="5767148"/>
            <a:ext cx="279918" cy="170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291943" y="5767148"/>
            <a:ext cx="279918" cy="17087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278627" y="6093918"/>
            <a:ext cx="279918" cy="17087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291943" y="6093918"/>
            <a:ext cx="279918" cy="17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706176" y="5446349"/>
            <a:ext cx="742946" cy="17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LEARN</a:t>
            </a:r>
            <a:r>
              <a:rPr lang="zh-TW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zh-TW" sz="800" dirty="0" smtClean="0">
                <a:solidFill>
                  <a:schemeClr val="tx1"/>
                </a:solidFill>
              </a:rPr>
              <a:t>MORE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6176" y="5767148"/>
            <a:ext cx="742946" cy="170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LEARN</a:t>
            </a:r>
            <a:r>
              <a:rPr lang="zh-TW" altLang="en-US" sz="800" dirty="0">
                <a:solidFill>
                  <a:schemeClr val="bg1"/>
                </a:solidFill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</a:rPr>
              <a:t>MORE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06176" y="6093918"/>
            <a:ext cx="742946" cy="17087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LEARN</a:t>
            </a:r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 smtClean="0">
                <a:solidFill>
                  <a:schemeClr val="tx1"/>
                </a:solidFill>
              </a:rPr>
              <a:t>MORE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18434" y="6093918"/>
            <a:ext cx="742946" cy="17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LEARN</a:t>
            </a:r>
            <a:r>
              <a:rPr lang="zh-TW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zh-TW" sz="800" dirty="0" smtClean="0">
                <a:solidFill>
                  <a:schemeClr val="tx1"/>
                </a:solidFill>
              </a:rPr>
              <a:t>MORE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18434" y="5450098"/>
            <a:ext cx="742946" cy="1708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bg1"/>
                </a:solidFill>
              </a:rPr>
              <a:t>LEARN</a:t>
            </a:r>
            <a:r>
              <a:rPr lang="zh-TW" altLang="en-US" sz="800" dirty="0">
                <a:solidFill>
                  <a:schemeClr val="bg1"/>
                </a:solidFill>
              </a:rPr>
              <a:t> </a:t>
            </a:r>
            <a:r>
              <a:rPr lang="en-US" altLang="zh-TW" sz="800" dirty="0" smtClean="0">
                <a:solidFill>
                  <a:schemeClr val="bg1"/>
                </a:solidFill>
              </a:rPr>
              <a:t>MORE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18434" y="5786000"/>
            <a:ext cx="742946" cy="17087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LEARN</a:t>
            </a:r>
            <a:r>
              <a:rPr lang="zh-TW" altLang="en-US" sz="800" dirty="0">
                <a:solidFill>
                  <a:schemeClr val="tx1"/>
                </a:solidFill>
              </a:rPr>
              <a:t> </a:t>
            </a:r>
            <a:r>
              <a:rPr lang="en-US" altLang="zh-TW" sz="800" dirty="0" smtClean="0">
                <a:solidFill>
                  <a:schemeClr val="tx1"/>
                </a:solidFill>
              </a:rPr>
              <a:t>MORE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84257" y="5416368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Normal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84257" y="5737167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900" dirty="0" smtClean="0"/>
              <a:t>Hover</a:t>
            </a:r>
            <a:endParaRPr lang="zh-TW" altLang="en-US" sz="9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484257" y="6063937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Pressed</a:t>
            </a:r>
            <a:endParaRPr lang="zh-TW" altLang="en-US" sz="9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494242" y="5416368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Normal</a:t>
            </a:r>
            <a:endParaRPr lang="zh-TW" altLang="en-US" sz="9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494242" y="5737167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900" dirty="0" smtClean="0"/>
              <a:t>Hover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494242" y="6063937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Pressed</a:t>
            </a:r>
            <a:endParaRPr lang="zh-TW" altLang="en-US" sz="900" dirty="0"/>
          </a:p>
        </p:txBody>
      </p:sp>
      <p:sp>
        <p:nvSpPr>
          <p:cNvPr id="52" name="五角星形 51"/>
          <p:cNvSpPr/>
          <p:nvPr/>
        </p:nvSpPr>
        <p:spPr>
          <a:xfrm>
            <a:off x="8594287" y="2898436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4</a:t>
            </a:r>
            <a:endParaRPr lang="zh-TW" altLang="en-US" sz="1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9170497" y="2898436"/>
            <a:ext cx="83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497" y="3455245"/>
            <a:ext cx="1076325" cy="714375"/>
          </a:xfrm>
          <a:prstGeom prst="rect">
            <a:avLst/>
          </a:prstGeom>
        </p:spPr>
      </p:pic>
      <p:sp>
        <p:nvSpPr>
          <p:cNvPr id="55" name="五角星形 54"/>
          <p:cNvSpPr/>
          <p:nvPr/>
        </p:nvSpPr>
        <p:spPr>
          <a:xfrm>
            <a:off x="8594287" y="5052050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5</a:t>
            </a:r>
            <a:endParaRPr lang="zh-TW" altLang="en-US" sz="1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9170497" y="5052050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7" b="87805" l="6564" r="93436">
                        <a14:foregroundMark x1="6564" y1="43902" x2="6564" y2="43902"/>
                        <a14:foregroundMark x1="28185" y1="46341" x2="28185" y2="46341"/>
                        <a14:foregroundMark x1="68726" y1="41463" x2="68726" y2="41463"/>
                        <a14:foregroundMark x1="93436" y1="51220" x2="93436" y2="51220"/>
                        <a14:foregroundMark x1="89961" y1="46341" x2="89961" y2="46341"/>
                        <a14:foregroundMark x1="44402" y1="56098" x2="44402" y2="56098"/>
                        <a14:foregroundMark x1="46718" y1="43902" x2="46718" y2="43902"/>
                        <a14:foregroundMark x1="50579" y1="34146" x2="50579" y2="34146"/>
                        <a14:backgroundMark x1="48649" y1="46341" x2="48649" y2="46341"/>
                        <a14:backgroundMark x1="46718" y1="63415" x2="46718" y2="63415"/>
                        <a14:backgroundMark x1="51351" y1="48780" x2="51351" y2="48780"/>
                        <a14:backgroundMark x1="46718" y1="31707" x2="46718" y2="31707"/>
                        <a14:backgroundMark x1="45560" y1="43902" x2="45560" y2="43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87" y="5903664"/>
            <a:ext cx="2466975" cy="3905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2" y="2"/>
            <a:ext cx="2926080" cy="6858000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4095421" y="217989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播放鍵背景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08106" y="2509961"/>
            <a:ext cx="279918" cy="170870"/>
          </a:xfrm>
          <a:prstGeom prst="rect">
            <a:avLst/>
          </a:prstGeom>
          <a:solidFill>
            <a:srgbClr val="708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4572474" y="2456896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R:112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G:131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B:128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94287" y="518231"/>
            <a:ext cx="2602323" cy="681038"/>
          </a:xfrm>
          <a:prstGeom prst="roundRect">
            <a:avLst>
              <a:gd name="adj" fmla="val 15447"/>
            </a:avLst>
          </a:prstGeom>
          <a:solidFill>
            <a:srgbClr val="E5C6C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en-US" altLang="zh-TW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1280px</a:t>
            </a:r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8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8C2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對角線條紋 62"/>
          <p:cNvSpPr/>
          <p:nvPr/>
        </p:nvSpPr>
        <p:spPr>
          <a:xfrm rot="5400000">
            <a:off x="5139613" y="-194387"/>
            <a:ext cx="6858000" cy="7246777"/>
          </a:xfrm>
          <a:prstGeom prst="diagStripe">
            <a:avLst>
              <a:gd name="adj" fmla="val 92103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對角線條紋 63"/>
          <p:cNvSpPr/>
          <p:nvPr/>
        </p:nvSpPr>
        <p:spPr>
          <a:xfrm rot="5400000">
            <a:off x="6014396" y="-170321"/>
            <a:ext cx="6008917" cy="6349560"/>
          </a:xfrm>
          <a:prstGeom prst="diagStripe">
            <a:avLst>
              <a:gd name="adj" fmla="val 9107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對角線條紋 64"/>
          <p:cNvSpPr/>
          <p:nvPr/>
        </p:nvSpPr>
        <p:spPr>
          <a:xfrm rot="5400000">
            <a:off x="6972451" y="-143867"/>
            <a:ext cx="5075682" cy="5363420"/>
          </a:xfrm>
          <a:prstGeom prst="diagStripe">
            <a:avLst>
              <a:gd name="adj" fmla="val 89508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94287" y="518231"/>
            <a:ext cx="2344150" cy="675084"/>
          </a:xfrm>
          <a:prstGeom prst="roundRect">
            <a:avLst>
              <a:gd name="adj" fmla="val 15447"/>
            </a:avLst>
          </a:prstGeom>
          <a:solidFill>
            <a:srgbClr val="E5C6C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en-US" altLang="zh-TW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768px</a:t>
            </a:r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61" y="2"/>
            <a:ext cx="3422316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59" y="-1"/>
            <a:ext cx="3423600" cy="2010474"/>
          </a:xfrm>
          <a:prstGeom prst="rect">
            <a:avLst/>
          </a:prstGeom>
        </p:spPr>
      </p:pic>
      <p:sp>
        <p:nvSpPr>
          <p:cNvPr id="61" name="五角星形 60"/>
          <p:cNvSpPr/>
          <p:nvPr/>
        </p:nvSpPr>
        <p:spPr>
          <a:xfrm>
            <a:off x="5211148" y="3028016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 flipH="1">
            <a:off x="5101601" y="2367081"/>
            <a:ext cx="89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76764" y="30597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使用漢堡選單簡化介面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五角星形 61"/>
          <p:cNvSpPr/>
          <p:nvPr/>
        </p:nvSpPr>
        <p:spPr>
          <a:xfrm>
            <a:off x="5211148" y="3971577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2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676764" y="40016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將商品廣告改為卡片式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五角星形 66"/>
          <p:cNvSpPr/>
          <p:nvPr/>
        </p:nvSpPr>
        <p:spPr>
          <a:xfrm>
            <a:off x="5211148" y="4909234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3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676764" y="493933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簡化頁尾資訊 並加入電腦版按鍵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8C2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對角線條紋 62"/>
          <p:cNvSpPr/>
          <p:nvPr/>
        </p:nvSpPr>
        <p:spPr>
          <a:xfrm rot="5400000">
            <a:off x="5139613" y="-194387"/>
            <a:ext cx="6858000" cy="7246777"/>
          </a:xfrm>
          <a:prstGeom prst="diagStripe">
            <a:avLst>
              <a:gd name="adj" fmla="val 92103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對角線條紋 63"/>
          <p:cNvSpPr/>
          <p:nvPr/>
        </p:nvSpPr>
        <p:spPr>
          <a:xfrm rot="5400000">
            <a:off x="6014396" y="-170321"/>
            <a:ext cx="6008917" cy="6349560"/>
          </a:xfrm>
          <a:prstGeom prst="diagStripe">
            <a:avLst>
              <a:gd name="adj" fmla="val 9107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對角線條紋 64"/>
          <p:cNvSpPr/>
          <p:nvPr/>
        </p:nvSpPr>
        <p:spPr>
          <a:xfrm rot="5400000">
            <a:off x="6972451" y="-143867"/>
            <a:ext cx="5075682" cy="5363420"/>
          </a:xfrm>
          <a:prstGeom prst="diagStripe">
            <a:avLst>
              <a:gd name="adj" fmla="val 89508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94287" y="518231"/>
            <a:ext cx="2344150" cy="675084"/>
          </a:xfrm>
          <a:prstGeom prst="roundRect">
            <a:avLst>
              <a:gd name="adj" fmla="val 15447"/>
            </a:avLst>
          </a:prstGeom>
          <a:solidFill>
            <a:srgbClr val="E5C6C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</a:t>
            </a:r>
            <a:r>
              <a:rPr lang="en-US" altLang="zh-TW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320px</a:t>
            </a:r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五角星形 60"/>
          <p:cNvSpPr/>
          <p:nvPr/>
        </p:nvSpPr>
        <p:spPr>
          <a:xfrm>
            <a:off x="5053138" y="2724085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 flipH="1">
            <a:off x="4943591" y="2063150"/>
            <a:ext cx="89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18754" y="27558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使用漢堡選單簡化介面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五角星形 61"/>
          <p:cNvSpPr/>
          <p:nvPr/>
        </p:nvSpPr>
        <p:spPr>
          <a:xfrm>
            <a:off x="5053138" y="3667646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2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518754" y="369775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將商品廣告改為卡片式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並比平板介面少一個卡片陳列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五角星形 66"/>
          <p:cNvSpPr/>
          <p:nvPr/>
        </p:nvSpPr>
        <p:spPr>
          <a:xfrm>
            <a:off x="5053138" y="4776691"/>
            <a:ext cx="360000" cy="360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3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518754" y="480679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簡化頁尾資訊 並加入電腦版按鍵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5"/>
            <a:ext cx="2196756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99" y="0"/>
            <a:ext cx="2196000" cy="29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142</Words>
  <Application>Microsoft Office PowerPoint</Application>
  <PresentationFormat>寬螢幕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Makinas-Flat-5</vt:lpstr>
      <vt:lpstr>微軟正黑體</vt:lpstr>
      <vt:lpstr>新細明體</vt:lpstr>
      <vt:lpstr>Arial</vt:lpstr>
      <vt:lpstr>Bauhaus 93</vt:lpstr>
      <vt:lpstr>Calibri</vt:lpstr>
      <vt:lpstr>Calibri Light</vt:lpstr>
      <vt:lpstr>Office 佈景主題</vt:lpstr>
      <vt:lpstr>Web Design</vt:lpstr>
      <vt:lpstr>PowerPoint 簡報</vt:lpstr>
      <vt:lpstr>PowerPoint 簡報</vt:lpstr>
      <vt:lpstr>PowerPoint 簡報</vt:lpstr>
    </vt:vector>
  </TitlesOfParts>
  <Company>OCPCDIY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涂家瑋</dc:creator>
  <cp:lastModifiedBy>涂家瑋</cp:lastModifiedBy>
  <cp:revision>10</cp:revision>
  <dcterms:created xsi:type="dcterms:W3CDTF">2018-04-09T15:35:56Z</dcterms:created>
  <dcterms:modified xsi:type="dcterms:W3CDTF">2018-06-05T22:07:58Z</dcterms:modified>
</cp:coreProperties>
</file>