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1D1EADE-8E88-4C7C-8AC5-FB148DE4940E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3662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876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8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-up of a network&#10;&#10;AI-generated content may be incorrect.">
            <a:extLst>
              <a:ext uri="{FF2B5EF4-FFF2-40B4-BE49-F238E27FC236}">
                <a16:creationId xmlns:a16="http://schemas.microsoft.com/office/drawing/2014/main" id="{37DE9BC3-6645-68B1-7710-49A818A3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9687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68586-B5CD-F024-E79D-FB6160F90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668256" cy="4041648"/>
          </a:xfrm>
        </p:spPr>
        <p:txBody>
          <a:bodyPr>
            <a:normAutofit/>
          </a:bodyPr>
          <a:lstStyle/>
          <a:p>
            <a:r>
              <a:rPr lang="en-US" dirty="0"/>
              <a:t>UCLA_WiDS_Team_2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C54CF-EE19-4E94-39C9-BAC87479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668256" cy="169164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7315-DC8B-37E3-0113-242A5471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07FF-C59A-3F44-2D08-13851ED6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06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UCLA_WiDS_Team_2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Waldiya Shubhangi</dc:creator>
  <cp:lastModifiedBy>Waldiya Shubhangi</cp:lastModifiedBy>
  <cp:revision>1</cp:revision>
  <dcterms:created xsi:type="dcterms:W3CDTF">2025-03-25T03:37:18Z</dcterms:created>
  <dcterms:modified xsi:type="dcterms:W3CDTF">2025-03-25T03:42:31Z</dcterms:modified>
</cp:coreProperties>
</file>