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1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9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3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5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4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4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8E471-2179-E006-193C-E54FDBAA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9D290-CB87-2C2F-41DB-985259544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US" sz="6600"/>
              <a:t>WiDS Datathon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32EF0-9069-48D9-F4FD-AC035AA62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/>
              <a:t>Break Through Tech AI @ UCLA Team 2</a:t>
            </a:r>
          </a:p>
          <a:p>
            <a:pPr algn="l">
              <a:lnSpc>
                <a:spcPct val="110000"/>
              </a:lnSpc>
            </a:pPr>
            <a:r>
              <a:rPr lang="en-US" sz="2000" dirty="0"/>
              <a:t>Shubhangi Waldiya, Ami Rajesh, Mariia </a:t>
            </a:r>
            <a:r>
              <a:rPr lang="en-US" sz="2000" dirty="0" err="1"/>
              <a:t>Nikitash</a:t>
            </a:r>
            <a:r>
              <a:rPr lang="en-US" sz="2000" dirty="0"/>
              <a:t>, </a:t>
            </a:r>
            <a:r>
              <a:rPr lang="en-US" sz="2000" dirty="0" err="1"/>
              <a:t>Itzalen</a:t>
            </a:r>
            <a:r>
              <a:rPr lang="en-US" sz="2000" dirty="0"/>
              <a:t> Lopez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60123A9-B0F8-BA4B-9C41-F1FCAB03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2224" y="188537"/>
            <a:ext cx="5683270" cy="6264464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8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5283-3417-B915-8323-90B1F1DE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E0C-7E57-9B0F-7E8D-E54E0689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322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</TotalTime>
  <Words>22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VanillaVTI</vt:lpstr>
      <vt:lpstr>WiDS Datathon 2025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Waldiya Shubhangi</dc:creator>
  <cp:lastModifiedBy>Waldiya Shubhangi</cp:lastModifiedBy>
  <cp:revision>1</cp:revision>
  <dcterms:created xsi:type="dcterms:W3CDTF">2025-03-25T03:43:23Z</dcterms:created>
  <dcterms:modified xsi:type="dcterms:W3CDTF">2025-03-25T03:48:01Z</dcterms:modified>
</cp:coreProperties>
</file>