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82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90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49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0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18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3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11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05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72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09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841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3/24/2025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0884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7" r:id="rId1"/>
    <p:sldLayoutId id="2147484028" r:id="rId2"/>
    <p:sldLayoutId id="2147484029" r:id="rId3"/>
    <p:sldLayoutId id="2147484030" r:id="rId4"/>
    <p:sldLayoutId id="2147484031" r:id="rId5"/>
    <p:sldLayoutId id="2147484025" r:id="rId6"/>
    <p:sldLayoutId id="2147484021" r:id="rId7"/>
    <p:sldLayoutId id="2147484022" r:id="rId8"/>
    <p:sldLayoutId id="2147484023" r:id="rId9"/>
    <p:sldLayoutId id="2147484024" r:id="rId10"/>
    <p:sldLayoutId id="214748402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51C0BCA8-B9D5-4F84-B063-ABE683EE0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-up of a planet&#10;&#10;AI-generated content may be incorrect.">
            <a:extLst>
              <a:ext uri="{FF2B5EF4-FFF2-40B4-BE49-F238E27FC236}">
                <a16:creationId xmlns:a16="http://schemas.microsoft.com/office/drawing/2014/main" id="{F504E0F9-92EC-A511-9EA1-10235D2F0D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316" b="2323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148D7B7-CAFA-4089-A365-6371A76FE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144236 w 12192000"/>
              <a:gd name="connsiteY0" fmla="*/ 859953 h 6858000"/>
              <a:gd name="connsiteX1" fmla="*/ 954990 w 12192000"/>
              <a:gd name="connsiteY1" fmla="*/ 3049201 h 6858000"/>
              <a:gd name="connsiteX2" fmla="*/ 954990 w 12192000"/>
              <a:gd name="connsiteY2" fmla="*/ 3317710 h 6858000"/>
              <a:gd name="connsiteX3" fmla="*/ 954990 w 12192000"/>
              <a:gd name="connsiteY3" fmla="*/ 6057900 h 6858000"/>
              <a:gd name="connsiteX4" fmla="*/ 5334000 w 12192000"/>
              <a:gd name="connsiteY4" fmla="*/ 6057900 h 6858000"/>
              <a:gd name="connsiteX5" fmla="*/ 5334000 w 12192000"/>
              <a:gd name="connsiteY5" fmla="*/ 3049201 h 6858000"/>
              <a:gd name="connsiteX6" fmla="*/ 3144755 w 12192000"/>
              <a:gd name="connsiteY6" fmla="*/ 859953 h 6858000"/>
              <a:gd name="connsiteX7" fmla="*/ 0 w 12192000"/>
              <a:gd name="connsiteY7" fmla="*/ 0 h 6858000"/>
              <a:gd name="connsiteX8" fmla="*/ 12192000 w 12192000"/>
              <a:gd name="connsiteY8" fmla="*/ 0 h 6858000"/>
              <a:gd name="connsiteX9" fmla="*/ 12192000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3144236" y="859953"/>
                </a:moveTo>
                <a:cubicBezTo>
                  <a:pt x="1935127" y="859953"/>
                  <a:pt x="954990" y="1840119"/>
                  <a:pt x="954990" y="3049201"/>
                </a:cubicBezTo>
                <a:lnTo>
                  <a:pt x="954990" y="3317710"/>
                </a:lnTo>
                <a:lnTo>
                  <a:pt x="954990" y="6057900"/>
                </a:lnTo>
                <a:lnTo>
                  <a:pt x="5334000" y="6057900"/>
                </a:lnTo>
                <a:lnTo>
                  <a:pt x="5334000" y="3049201"/>
                </a:lnTo>
                <a:cubicBezTo>
                  <a:pt x="5334000" y="1840119"/>
                  <a:pt x="4353860" y="859953"/>
                  <a:pt x="3144755" y="85995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166B1-EF4D-344A-2AC3-7F2888888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5663" y="1161232"/>
            <a:ext cx="5004176" cy="2485479"/>
          </a:xfrm>
        </p:spPr>
        <p:txBody>
          <a:bodyPr anchor="b">
            <a:noAutofit/>
          </a:bodyPr>
          <a:lstStyle/>
          <a:p>
            <a:r>
              <a:rPr lang="en-US" sz="5800" dirty="0" err="1">
                <a:solidFill>
                  <a:srgbClr val="FFFFFF"/>
                </a:solidFill>
              </a:rPr>
              <a:t>WiDS</a:t>
            </a:r>
            <a:r>
              <a:rPr lang="en-US" sz="5800" dirty="0">
                <a:solidFill>
                  <a:srgbClr val="FFFFFF"/>
                </a:solidFill>
              </a:rPr>
              <a:t> </a:t>
            </a:r>
            <a:r>
              <a:rPr lang="en-US" sz="5800" dirty="0" err="1">
                <a:solidFill>
                  <a:srgbClr val="FFFFFF"/>
                </a:solidFill>
              </a:rPr>
              <a:t>Datathon</a:t>
            </a:r>
            <a:r>
              <a:rPr lang="en-US" sz="5800" dirty="0">
                <a:solidFill>
                  <a:srgbClr val="FFFFFF"/>
                </a:solidFill>
              </a:rPr>
              <a:t> 2025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0AA35A-4EAC-328A-BB56-BB1E5CC4F4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3004" y="4003444"/>
            <a:ext cx="3694048" cy="2126904"/>
          </a:xfrm>
        </p:spPr>
        <p:txBody>
          <a:bodyPr anchor="b">
            <a:noAutofit/>
          </a:bodyPr>
          <a:lstStyle/>
          <a:p>
            <a:pPr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</a:rPr>
              <a:t>Break Through Tech AI @ UCLA Team 2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</a:rPr>
              <a:t>Shubhangi Waldiya, Ami Rajesh, Mariia Nikitash, Itzalen Lopez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76E355-DC49-4AFB-88DE-62B854B9B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9851" y="4003443"/>
            <a:ext cx="0" cy="2054457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453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EBFC2-F9F6-2A28-206F-4D83F7BBF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BD2C6-C543-4FDD-D700-B0A8D98D2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07967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rchway">
      <a:dk1>
        <a:sysClr val="windowText" lastClr="000000"/>
      </a:dk1>
      <a:lt1>
        <a:sysClr val="window" lastClr="FFFFFF"/>
      </a:lt1>
      <a:dk2>
        <a:srgbClr val="262626"/>
      </a:dk2>
      <a:lt2>
        <a:srgbClr val="CCC9C2"/>
      </a:lt2>
      <a:accent1>
        <a:srgbClr val="A85E3E"/>
      </a:accent1>
      <a:accent2>
        <a:srgbClr val="C3743C"/>
      </a:accent2>
      <a:accent3>
        <a:srgbClr val="CF6749"/>
      </a:accent3>
      <a:accent4>
        <a:srgbClr val="7D8B71"/>
      </a:accent4>
      <a:accent5>
        <a:srgbClr val="A37A59"/>
      </a:accent5>
      <a:accent6>
        <a:srgbClr val="AB8244"/>
      </a:accent6>
      <a:hlink>
        <a:srgbClr val="B94F31"/>
      </a:hlink>
      <a:folHlink>
        <a:srgbClr val="667458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7</TotalTime>
  <Words>22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Georgia Pro Light</vt:lpstr>
      <vt:lpstr>VaultVTI</vt:lpstr>
      <vt:lpstr>WiDS Datathon 2025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Waldiya Shubhangi</dc:creator>
  <cp:lastModifiedBy>Waldiya Shubhangi</cp:lastModifiedBy>
  <cp:revision>1</cp:revision>
  <dcterms:created xsi:type="dcterms:W3CDTF">2025-03-25T03:49:23Z</dcterms:created>
  <dcterms:modified xsi:type="dcterms:W3CDTF">2025-03-25T03:57:19Z</dcterms:modified>
</cp:coreProperties>
</file>