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3" autoAdjust="0"/>
    <p:restoredTop sz="94660"/>
  </p:normalViewPr>
  <p:slideViewPr>
    <p:cSldViewPr snapToGrid="0">
      <p:cViewPr varScale="1">
        <p:scale>
          <a:sx n="55" d="100"/>
          <a:sy n="55" d="100"/>
        </p:scale>
        <p:origin x="9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8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3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1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09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88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25" r:id="rId6"/>
    <p:sldLayoutId id="2147484021" r:id="rId7"/>
    <p:sldLayoutId id="2147484022" r:id="rId8"/>
    <p:sldLayoutId id="2147484023" r:id="rId9"/>
    <p:sldLayoutId id="2147484024" r:id="rId10"/>
    <p:sldLayoutId id="214748402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widsdatathon2025/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Spring-AI-Studio-Sprint-Planning-1865e0fb585080d8a089e92641db6bd2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planet&#10;&#10;AI-generated content may be incorrect.">
            <a:extLst>
              <a:ext uri="{FF2B5EF4-FFF2-40B4-BE49-F238E27FC236}">
                <a16:creationId xmlns:a16="http://schemas.microsoft.com/office/drawing/2014/main" id="{F504E0F9-92EC-A511-9EA1-10235D2F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16" b="232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66B1-EF4D-344A-2AC3-7F2888888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Autofit/>
          </a:bodyPr>
          <a:lstStyle/>
          <a:p>
            <a:r>
              <a:rPr lang="en-US" sz="5800" dirty="0" err="1">
                <a:solidFill>
                  <a:srgbClr val="FFFFFF"/>
                </a:solidFill>
              </a:rPr>
              <a:t>WiDS</a:t>
            </a:r>
            <a:r>
              <a:rPr lang="en-US" sz="5800" dirty="0">
                <a:solidFill>
                  <a:srgbClr val="FFFFFF"/>
                </a:solidFill>
              </a:rPr>
              <a:t> </a:t>
            </a:r>
            <a:r>
              <a:rPr lang="en-US" sz="5800" dirty="0" err="1">
                <a:solidFill>
                  <a:srgbClr val="FFFFFF"/>
                </a:solidFill>
              </a:rPr>
              <a:t>Datathon</a:t>
            </a:r>
            <a:r>
              <a:rPr lang="en-US" sz="5800" dirty="0">
                <a:solidFill>
                  <a:srgbClr val="FFFFFF"/>
                </a:solidFill>
              </a:rPr>
              <a:t> 2025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AA35A-4EAC-328A-BB56-BB1E5CC4F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003444"/>
            <a:ext cx="3694048" cy="2126904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Break Through Tech AI @ UCLA Team 2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FFFFFF"/>
                </a:solidFill>
              </a:rPr>
              <a:t>Shubhangi Waldiya, Ami Rajesh, Mariia </a:t>
            </a:r>
            <a:r>
              <a:rPr lang="en-US" b="1" dirty="0" err="1">
                <a:solidFill>
                  <a:srgbClr val="FFFFFF"/>
                </a:solidFill>
              </a:rPr>
              <a:t>Nikitash</a:t>
            </a:r>
            <a:r>
              <a:rPr lang="en-US" b="1" dirty="0">
                <a:solidFill>
                  <a:srgbClr val="FFFFFF"/>
                </a:solidFill>
              </a:rPr>
              <a:t>, </a:t>
            </a:r>
            <a:r>
              <a:rPr lang="en-US" b="1" dirty="0" err="1">
                <a:solidFill>
                  <a:srgbClr val="FFFFFF"/>
                </a:solidFill>
              </a:rPr>
              <a:t>Itzalen</a:t>
            </a:r>
            <a:r>
              <a:rPr lang="en-US" b="1" dirty="0">
                <a:solidFill>
                  <a:srgbClr val="FFFFFF"/>
                </a:solidFill>
              </a:rPr>
              <a:t> Lopez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5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BFC2-F9F6-2A28-206F-4D83F7BB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WiDS</a:t>
            </a:r>
            <a:r>
              <a:rPr lang="en-US" dirty="0"/>
              <a:t> </a:t>
            </a:r>
            <a:r>
              <a:rPr lang="en-US" dirty="0" err="1"/>
              <a:t>Datathon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D2C6-C543-4FDD-D700-B0A8D98D2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</a:t>
            </a:r>
            <a:r>
              <a:rPr lang="en-US" dirty="0" err="1"/>
              <a:t>datathon</a:t>
            </a:r>
            <a:r>
              <a:rPr lang="en-US" dirty="0"/>
              <a:t> hosted on Kaggle (</a:t>
            </a:r>
            <a:r>
              <a:rPr lang="en-US" sz="2000" dirty="0">
                <a:hlinkClick r:id="rId2"/>
              </a:rPr>
              <a:t>https://www.kaggle.com/competitions/widsdatathon2025/overview</a:t>
            </a:r>
            <a:r>
              <a:rPr lang="en-US" sz="2000" dirty="0"/>
              <a:t>)</a:t>
            </a:r>
          </a:p>
          <a:p>
            <a:r>
              <a:rPr lang="en-US" dirty="0"/>
              <a:t>We competed as a team through the Break Through Tech AI program at UCLA </a:t>
            </a:r>
          </a:p>
          <a:p>
            <a:r>
              <a:rPr lang="en-US" b="1" dirty="0"/>
              <a:t>Goal</a:t>
            </a:r>
            <a:r>
              <a:rPr lang="en-US" dirty="0"/>
              <a:t>: to build a model to predict an individual’s sex and their ADHD diagnosis using functional </a:t>
            </a:r>
            <a:r>
              <a:rPr lang="en-US" dirty="0" err="1"/>
              <a:t>functional</a:t>
            </a:r>
            <a:r>
              <a:rPr lang="en-US" dirty="0"/>
              <a:t> brain imaging data of children and adolescents and their socio-demographic, emotions, and parenting information</a:t>
            </a:r>
          </a:p>
          <a:p>
            <a:r>
              <a:rPr lang="en-US" b="1" dirty="0"/>
              <a:t>Target variables: </a:t>
            </a:r>
          </a:p>
          <a:p>
            <a:pPr lvl="1"/>
            <a:r>
              <a:rPr lang="en-US" altLang="en-US" dirty="0" err="1"/>
              <a:t>ADHD_Outcome</a:t>
            </a:r>
            <a:r>
              <a:rPr lang="en-US" altLang="en-US" dirty="0"/>
              <a:t>: Type of Diagnosis (0=Other/None, 1=ADHD)</a:t>
            </a:r>
            <a:br>
              <a:rPr lang="en-US" altLang="en-US" dirty="0"/>
            </a:br>
            <a:r>
              <a:rPr lang="en-US" altLang="en-US" dirty="0" err="1"/>
              <a:t>Sex_F</a:t>
            </a:r>
            <a:r>
              <a:rPr lang="en-US" altLang="en-US" dirty="0"/>
              <a:t>: Sex of participant (0=Male, 1=Female)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777F-AD27-83EE-C6C6-24252D65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0080"/>
                </a:highlight>
              </a:rPr>
              <a:t>Preliminary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E94E5-5FB9-F19F-60DA-EA4D19F934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created an initial project plan on Notion (</a:t>
            </a:r>
            <a:r>
              <a:rPr lang="en-US" dirty="0">
                <a:hlinkClick r:id="rId2"/>
              </a:rPr>
              <a:t>https://www.notion.so/Spring-AI-Studio-Sprint-Planning-1865e0fb585080d8a089e92641db6bd2</a:t>
            </a:r>
            <a:r>
              <a:rPr lang="en-US" dirty="0"/>
              <a:t>)</a:t>
            </a:r>
          </a:p>
          <a:p>
            <a:r>
              <a:rPr lang="en-US" dirty="0"/>
              <a:t>Determined which models to try</a:t>
            </a:r>
          </a:p>
          <a:p>
            <a:r>
              <a:rPr lang="en-US" dirty="0">
                <a:highlight>
                  <a:srgbClr val="000080"/>
                </a:highlight>
              </a:rPr>
              <a:t>Fill in more stuff here</a:t>
            </a:r>
          </a:p>
          <a:p>
            <a:r>
              <a:rPr lang="en-US" dirty="0">
                <a:highlight>
                  <a:srgbClr val="000080"/>
                </a:highlight>
              </a:rPr>
              <a:t>Need to update notes.docx and models to try.docx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596B4-6812-8D4F-A492-933231D1D8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CRISP-DM</a:t>
            </a:r>
          </a:p>
          <a:p>
            <a:pPr lvl="1"/>
            <a:r>
              <a:rPr lang="en-US" b="1" dirty="0"/>
              <a:t>Business Understanding</a:t>
            </a:r>
            <a:r>
              <a:rPr lang="en-US" dirty="0"/>
              <a:t>: we researched different models, focusing on ones that specialize in binary classification</a:t>
            </a:r>
          </a:p>
          <a:p>
            <a:pPr lvl="1"/>
            <a:r>
              <a:rPr lang="en-US" b="1" dirty="0"/>
              <a:t>Data Understanding</a:t>
            </a:r>
            <a:r>
              <a:rPr lang="en-US" dirty="0"/>
              <a:t>: we looked through the datasets together</a:t>
            </a:r>
          </a:p>
          <a:p>
            <a:pPr lvl="1"/>
            <a:r>
              <a:rPr lang="en-US" dirty="0">
                <a:highlight>
                  <a:srgbClr val="000080"/>
                </a:highlight>
              </a:rPr>
              <a:t>Data Preparation: we each completed similar steps but </a:t>
            </a:r>
          </a:p>
        </p:txBody>
      </p:sp>
    </p:spTree>
    <p:extLst>
      <p:ext uri="{BB962C8B-B14F-4D97-AF65-F5344CB8AC3E}">
        <p14:creationId xmlns:p14="http://schemas.microsoft.com/office/powerpoint/2010/main" val="129652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EB6F-B894-DDEE-4167-F6D56889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0080"/>
                </a:highlight>
              </a:rPr>
              <a:t>Data Preparation (steps </a:t>
            </a:r>
            <a:r>
              <a:rPr lang="en-US">
                <a:highlight>
                  <a:srgbClr val="000080"/>
                </a:highlight>
              </a:rPr>
              <a:t>+ results)</a:t>
            </a:r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9C20-5D57-4B49-7023-6732BD2888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Shubhangi_Data_Prep</a:t>
            </a:r>
            <a:endParaRPr lang="en-US" dirty="0"/>
          </a:p>
          <a:p>
            <a:r>
              <a:rPr lang="en-US" dirty="0"/>
              <a:t>Fill in steps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BEFB-648A-7C37-5C89-09F1C56F88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Mariia_Data_Prep</a:t>
            </a:r>
            <a:endParaRPr lang="en-US" dirty="0"/>
          </a:p>
          <a:p>
            <a:r>
              <a:rPr lang="en-US" dirty="0"/>
              <a:t>Fill in steps</a:t>
            </a:r>
          </a:p>
        </p:txBody>
      </p:sp>
    </p:spTree>
    <p:extLst>
      <p:ext uri="{BB962C8B-B14F-4D97-AF65-F5344CB8AC3E}">
        <p14:creationId xmlns:p14="http://schemas.microsoft.com/office/powerpoint/2010/main" val="144361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D40C-AACB-4AFF-98F9-501931EC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0080"/>
                </a:highlight>
              </a:rPr>
              <a:t>Modeling +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ECD1-C754-841C-D322-1C9770F771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EA174-83A6-0FF5-5FF8-F10B035FA2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7F39-2A36-6354-28CD-6AA473EF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0080"/>
                </a:highlight>
              </a:rPr>
              <a:t>BEST PERFORMING MODEL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06CE1-ED4B-627A-3A8A-0B93921E60F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03666-C80C-1775-5506-2F0CF3F02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Highest Accuracy: 76.031%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COMBINED.ipynb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Best decision tree model predicted the ADHD column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Optimized random forest model predicted the SEX column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Adjustments of parameter values to find the best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000080"/>
                </a:highlight>
              </a:rPr>
              <a:t>Include a graphic about the model</a:t>
            </a:r>
          </a:p>
        </p:txBody>
      </p:sp>
    </p:spTree>
    <p:extLst>
      <p:ext uri="{BB962C8B-B14F-4D97-AF65-F5344CB8AC3E}">
        <p14:creationId xmlns:p14="http://schemas.microsoft.com/office/powerpoint/2010/main" val="3951586972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50</TotalTime>
  <Words>280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Georgia Pro Light</vt:lpstr>
      <vt:lpstr>Wingdings</vt:lpstr>
      <vt:lpstr>VaultVTI</vt:lpstr>
      <vt:lpstr>WiDS Datathon 2025</vt:lpstr>
      <vt:lpstr>Introduction to WiDS Datathon</vt:lpstr>
      <vt:lpstr>Preliminary Planning</vt:lpstr>
      <vt:lpstr>Data Preparation (steps + results)</vt:lpstr>
      <vt:lpstr>Modeling + Evaluation</vt:lpstr>
      <vt:lpstr>BEST PERFORMING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Waldiya Shubhangi</dc:creator>
  <cp:lastModifiedBy>Waldiya Shubhangi</cp:lastModifiedBy>
  <cp:revision>8</cp:revision>
  <dcterms:created xsi:type="dcterms:W3CDTF">2025-03-25T03:49:23Z</dcterms:created>
  <dcterms:modified xsi:type="dcterms:W3CDTF">2025-03-26T04:29:40Z</dcterms:modified>
</cp:coreProperties>
</file>