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sldIdLst>
    <p:sldId id="256" r:id="rId2"/>
    <p:sldId id="257" r:id="rId3"/>
    <p:sldId id="258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03" autoAdjust="0"/>
    <p:restoredTop sz="94660"/>
  </p:normalViewPr>
  <p:slideViewPr>
    <p:cSldViewPr snapToGrid="0">
      <p:cViewPr>
        <p:scale>
          <a:sx n="75" d="100"/>
          <a:sy n="75" d="100"/>
        </p:scale>
        <p:origin x="186" y="-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82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90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49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0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18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3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11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05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72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09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841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3/25/2025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0884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7" r:id="rId1"/>
    <p:sldLayoutId id="2147484028" r:id="rId2"/>
    <p:sldLayoutId id="2147484029" r:id="rId3"/>
    <p:sldLayoutId id="2147484030" r:id="rId4"/>
    <p:sldLayoutId id="2147484031" r:id="rId5"/>
    <p:sldLayoutId id="2147484025" r:id="rId6"/>
    <p:sldLayoutId id="2147484021" r:id="rId7"/>
    <p:sldLayoutId id="2147484022" r:id="rId8"/>
    <p:sldLayoutId id="2147484023" r:id="rId9"/>
    <p:sldLayoutId id="2147484024" r:id="rId10"/>
    <p:sldLayoutId id="214748402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mpetitions/widsdatathon2025/overvie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otion.so/Spring-AI-Studio-Sprint-Planning-1865e0fb585080d8a089e92641db6bd2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51C0BCA8-B9D5-4F84-B063-ABE683EE0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-up of a planet&#10;&#10;AI-generated content may be incorrect.">
            <a:extLst>
              <a:ext uri="{FF2B5EF4-FFF2-40B4-BE49-F238E27FC236}">
                <a16:creationId xmlns:a16="http://schemas.microsoft.com/office/drawing/2014/main" id="{F504E0F9-92EC-A511-9EA1-10235D2F0D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316" b="2323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148D7B7-CAFA-4089-A365-6371A76FE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144236 w 12192000"/>
              <a:gd name="connsiteY0" fmla="*/ 859953 h 6858000"/>
              <a:gd name="connsiteX1" fmla="*/ 954990 w 12192000"/>
              <a:gd name="connsiteY1" fmla="*/ 3049201 h 6858000"/>
              <a:gd name="connsiteX2" fmla="*/ 954990 w 12192000"/>
              <a:gd name="connsiteY2" fmla="*/ 3317710 h 6858000"/>
              <a:gd name="connsiteX3" fmla="*/ 954990 w 12192000"/>
              <a:gd name="connsiteY3" fmla="*/ 6057900 h 6858000"/>
              <a:gd name="connsiteX4" fmla="*/ 5334000 w 12192000"/>
              <a:gd name="connsiteY4" fmla="*/ 6057900 h 6858000"/>
              <a:gd name="connsiteX5" fmla="*/ 5334000 w 12192000"/>
              <a:gd name="connsiteY5" fmla="*/ 3049201 h 6858000"/>
              <a:gd name="connsiteX6" fmla="*/ 3144755 w 12192000"/>
              <a:gd name="connsiteY6" fmla="*/ 859953 h 6858000"/>
              <a:gd name="connsiteX7" fmla="*/ 0 w 12192000"/>
              <a:gd name="connsiteY7" fmla="*/ 0 h 6858000"/>
              <a:gd name="connsiteX8" fmla="*/ 12192000 w 12192000"/>
              <a:gd name="connsiteY8" fmla="*/ 0 h 6858000"/>
              <a:gd name="connsiteX9" fmla="*/ 12192000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3144236" y="859953"/>
                </a:moveTo>
                <a:cubicBezTo>
                  <a:pt x="1935127" y="859953"/>
                  <a:pt x="954990" y="1840119"/>
                  <a:pt x="954990" y="3049201"/>
                </a:cubicBezTo>
                <a:lnTo>
                  <a:pt x="954990" y="3317710"/>
                </a:lnTo>
                <a:lnTo>
                  <a:pt x="954990" y="6057900"/>
                </a:lnTo>
                <a:lnTo>
                  <a:pt x="5334000" y="6057900"/>
                </a:lnTo>
                <a:lnTo>
                  <a:pt x="5334000" y="3049201"/>
                </a:lnTo>
                <a:cubicBezTo>
                  <a:pt x="5334000" y="1840119"/>
                  <a:pt x="4353860" y="859953"/>
                  <a:pt x="3144755" y="85995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166B1-EF4D-344A-2AC3-7F2888888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5663" y="1161232"/>
            <a:ext cx="5004176" cy="2485479"/>
          </a:xfrm>
        </p:spPr>
        <p:txBody>
          <a:bodyPr anchor="b">
            <a:noAutofit/>
          </a:bodyPr>
          <a:lstStyle/>
          <a:p>
            <a:r>
              <a:rPr lang="en-US" sz="5800" dirty="0" err="1">
                <a:solidFill>
                  <a:srgbClr val="FFFFFF"/>
                </a:solidFill>
              </a:rPr>
              <a:t>WiDS</a:t>
            </a:r>
            <a:r>
              <a:rPr lang="en-US" sz="5800" dirty="0">
                <a:solidFill>
                  <a:srgbClr val="FFFFFF"/>
                </a:solidFill>
              </a:rPr>
              <a:t> </a:t>
            </a:r>
            <a:r>
              <a:rPr lang="en-US" sz="5800" dirty="0" err="1">
                <a:solidFill>
                  <a:srgbClr val="FFFFFF"/>
                </a:solidFill>
              </a:rPr>
              <a:t>Datathon</a:t>
            </a:r>
            <a:r>
              <a:rPr lang="en-US" sz="5800" dirty="0">
                <a:solidFill>
                  <a:srgbClr val="FFFFFF"/>
                </a:solidFill>
              </a:rPr>
              <a:t> 2025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0AA35A-4EAC-328A-BB56-BB1E5CC4F4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3004" y="4003444"/>
            <a:ext cx="3694048" cy="2126904"/>
          </a:xfrm>
        </p:spPr>
        <p:txBody>
          <a:bodyPr anchor="b">
            <a:no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rgbClr val="FFFFFF"/>
                </a:solidFill>
              </a:rPr>
              <a:t>Break Through Tech AI @ UCLA Team 2</a:t>
            </a: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FFFFFF"/>
                </a:solidFill>
              </a:rPr>
              <a:t>Shubhangi Waldiya, Ami Rajesh, Mariia </a:t>
            </a:r>
            <a:r>
              <a:rPr lang="en-US" b="1" dirty="0" err="1">
                <a:solidFill>
                  <a:srgbClr val="FFFFFF"/>
                </a:solidFill>
              </a:rPr>
              <a:t>Nikitash</a:t>
            </a:r>
            <a:r>
              <a:rPr lang="en-US" b="1" dirty="0">
                <a:solidFill>
                  <a:srgbClr val="FFFFFF"/>
                </a:solidFill>
              </a:rPr>
              <a:t>, </a:t>
            </a:r>
            <a:r>
              <a:rPr lang="en-US" b="1" dirty="0" err="1">
                <a:solidFill>
                  <a:srgbClr val="FFFFFF"/>
                </a:solidFill>
              </a:rPr>
              <a:t>Itzalen</a:t>
            </a:r>
            <a:r>
              <a:rPr lang="en-US" b="1" dirty="0">
                <a:solidFill>
                  <a:srgbClr val="FFFFFF"/>
                </a:solidFill>
              </a:rPr>
              <a:t> Lopez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76E355-DC49-4AFB-88DE-62B854B9B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9851" y="4003443"/>
            <a:ext cx="0" cy="2054457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453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EBFC2-F9F6-2A28-206F-4D83F7BBF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WiDS</a:t>
            </a:r>
            <a:r>
              <a:rPr lang="en-US" dirty="0"/>
              <a:t> </a:t>
            </a:r>
            <a:r>
              <a:rPr lang="en-US" dirty="0" err="1"/>
              <a:t>Datathon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BD2C6-C543-4FDD-D700-B0A8D98D2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a </a:t>
            </a:r>
            <a:r>
              <a:rPr lang="en-US" dirty="0" err="1"/>
              <a:t>datathon</a:t>
            </a:r>
            <a:r>
              <a:rPr lang="en-US" dirty="0"/>
              <a:t> hosted on Kaggle (</a:t>
            </a:r>
            <a:r>
              <a:rPr lang="en-US" sz="2000" dirty="0">
                <a:hlinkClick r:id="rId2"/>
              </a:rPr>
              <a:t>https://www.kaggle.com/competitions/widsdatathon2025/overview</a:t>
            </a:r>
            <a:r>
              <a:rPr lang="en-US" sz="2000" dirty="0"/>
              <a:t>)</a:t>
            </a:r>
          </a:p>
          <a:p>
            <a:r>
              <a:rPr lang="en-US" dirty="0"/>
              <a:t>We competed as a team through the Break Through Tech AI program at UCLA </a:t>
            </a:r>
          </a:p>
          <a:p>
            <a:r>
              <a:rPr lang="en-US" b="1" dirty="0"/>
              <a:t>Goal</a:t>
            </a:r>
            <a:r>
              <a:rPr lang="en-US" dirty="0"/>
              <a:t>: to build a model to predict an individual’s sex and their ADHD diagnosis using functional </a:t>
            </a:r>
            <a:r>
              <a:rPr lang="en-US" dirty="0" err="1"/>
              <a:t>functional</a:t>
            </a:r>
            <a:r>
              <a:rPr lang="en-US" dirty="0"/>
              <a:t> brain imaging data of children and adolescents and their socio-demographic, emotions, and parenting information</a:t>
            </a:r>
          </a:p>
          <a:p>
            <a:r>
              <a:rPr lang="en-US" b="1" dirty="0"/>
              <a:t>Target variables: </a:t>
            </a:r>
          </a:p>
          <a:p>
            <a:pPr lvl="1"/>
            <a:r>
              <a:rPr lang="en-US" altLang="en-US" dirty="0" err="1"/>
              <a:t>ADHD_Outcome</a:t>
            </a:r>
            <a:r>
              <a:rPr lang="en-US" altLang="en-US" dirty="0"/>
              <a:t>: Type of Diagnosis (0=Other/None, 1=ADHD)</a:t>
            </a:r>
            <a:br>
              <a:rPr lang="en-US" altLang="en-US" dirty="0"/>
            </a:br>
            <a:r>
              <a:rPr lang="en-US" altLang="en-US" dirty="0" err="1"/>
              <a:t>Sex_F</a:t>
            </a:r>
            <a:r>
              <a:rPr lang="en-US" altLang="en-US" dirty="0"/>
              <a:t>: Sex of participant (0=Male, 1=Female)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07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B777F-AD27-83EE-C6C6-24252D657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E94E5-5FB9-F19F-60DA-EA4D19F934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 created an initial project plan on Notion (</a:t>
            </a:r>
            <a:r>
              <a:rPr lang="en-US" dirty="0">
                <a:hlinkClick r:id="rId2"/>
              </a:rPr>
              <a:t>https://www.notion.so/Spring-AI-Studio-Sprint-Planning-1865e0fb585080d8a089e92641db6bd2</a:t>
            </a:r>
            <a:r>
              <a:rPr lang="en-US" dirty="0"/>
              <a:t>)</a:t>
            </a:r>
          </a:p>
          <a:p>
            <a:r>
              <a:rPr lang="en-US" dirty="0"/>
              <a:t>Determined which models to try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596B4-6812-8D4F-A492-933231D1D8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CRISP-DM</a:t>
            </a:r>
          </a:p>
          <a:p>
            <a:pPr lvl="1"/>
            <a:r>
              <a:rPr lang="en-US" b="1" dirty="0"/>
              <a:t>Business Understanding</a:t>
            </a:r>
            <a:r>
              <a:rPr lang="en-US" dirty="0"/>
              <a:t>: we researched different models, focusing on ones that specialize in binary classification</a:t>
            </a:r>
          </a:p>
          <a:p>
            <a:pPr lvl="1"/>
            <a:r>
              <a:rPr lang="en-US" b="1" dirty="0"/>
              <a:t>Data Understanding</a:t>
            </a:r>
            <a:r>
              <a:rPr lang="en-US" dirty="0"/>
              <a:t>: we looked through the datasets together</a:t>
            </a:r>
          </a:p>
          <a:p>
            <a:pPr lvl="1"/>
            <a:r>
              <a:rPr lang="en-US" dirty="0"/>
              <a:t>Data Preparation: we each completed similar steps but </a:t>
            </a:r>
          </a:p>
        </p:txBody>
      </p:sp>
    </p:spTree>
    <p:extLst>
      <p:ext uri="{BB962C8B-B14F-4D97-AF65-F5344CB8AC3E}">
        <p14:creationId xmlns:p14="http://schemas.microsoft.com/office/powerpoint/2010/main" val="1296522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3EB6F-B894-DDEE-4167-F6D568896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59C20-5D57-4B49-7023-6732BD2888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6BEFB-648A-7C37-5C89-09F1C56F88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12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FD40C-AACB-4AFF-98F9-501931EC0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Modeling +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9ECD1-C754-841C-D322-1C9770F771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EA174-83A6-0FF5-5FF8-F10B035FA2D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4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E7F39-2A36-6354-28CD-6AA473EF5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BEST PERFORMING MODEL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706CE1-ED4B-627A-3A8A-0B93921E60F2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03666-C80C-1775-5506-2F0CF3F02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Highest Accuracy: 76.031%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COMBINED.ipynb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Best decision tree model predicted the ADHD column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Optimized random forest model predicted the SEX column</a:t>
            </a:r>
            <a:endParaRPr lang="en-US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Adjustments of parameter values to find the best model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Include a graphic about the model</a:t>
            </a:r>
          </a:p>
        </p:txBody>
      </p:sp>
    </p:spTree>
    <p:extLst>
      <p:ext uri="{BB962C8B-B14F-4D97-AF65-F5344CB8AC3E}">
        <p14:creationId xmlns:p14="http://schemas.microsoft.com/office/powerpoint/2010/main" val="3951586972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rchway">
      <a:dk1>
        <a:sysClr val="windowText" lastClr="000000"/>
      </a:dk1>
      <a:lt1>
        <a:sysClr val="window" lastClr="FFFFFF"/>
      </a:lt1>
      <a:dk2>
        <a:srgbClr val="262626"/>
      </a:dk2>
      <a:lt2>
        <a:srgbClr val="CCC9C2"/>
      </a:lt2>
      <a:accent1>
        <a:srgbClr val="A85E3E"/>
      </a:accent1>
      <a:accent2>
        <a:srgbClr val="C3743C"/>
      </a:accent2>
      <a:accent3>
        <a:srgbClr val="CF6749"/>
      </a:accent3>
      <a:accent4>
        <a:srgbClr val="7D8B71"/>
      </a:accent4>
      <a:accent5>
        <a:srgbClr val="A37A59"/>
      </a:accent5>
      <a:accent6>
        <a:srgbClr val="AB8244"/>
      </a:accent6>
      <a:hlink>
        <a:srgbClr val="B94F31"/>
      </a:hlink>
      <a:folHlink>
        <a:srgbClr val="667458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37</TotalTime>
  <Words>242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Georgia Pro Light</vt:lpstr>
      <vt:lpstr>Wingdings</vt:lpstr>
      <vt:lpstr>VaultVTI</vt:lpstr>
      <vt:lpstr>WiDS Datathon 2025</vt:lpstr>
      <vt:lpstr>Introduction to WiDS Datathon</vt:lpstr>
      <vt:lpstr>Preliminary Planning</vt:lpstr>
      <vt:lpstr>Data Preparation</vt:lpstr>
      <vt:lpstr>Modeling + Evaluation</vt:lpstr>
      <vt:lpstr>BEST PERFORMING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Waldiya Shubhangi</dc:creator>
  <cp:lastModifiedBy>Waldiya Shubhangi</cp:lastModifiedBy>
  <cp:revision>3</cp:revision>
  <dcterms:created xsi:type="dcterms:W3CDTF">2025-03-25T03:49:23Z</dcterms:created>
  <dcterms:modified xsi:type="dcterms:W3CDTF">2025-03-26T03:58:01Z</dcterms:modified>
</cp:coreProperties>
</file>