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r>
              <a:rPr lang="en-US" dirty="0">
                <a:highlight>
                  <a:srgbClr val="000080"/>
                </a:highlight>
              </a:rPr>
              <a:t>Fill in more stuff here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>
                <a:highlight>
                  <a:srgbClr val="000080"/>
                </a:highlight>
              </a:rPr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Data Preparation (steps </a:t>
            </a:r>
            <a:r>
              <a:rPr lang="en-US">
                <a:highlight>
                  <a:srgbClr val="000080"/>
                </a:highlight>
              </a:rPr>
              <a:t>+ results)</a:t>
            </a: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Shubhangi_Data_Prep</a:t>
            </a:r>
            <a:endParaRPr lang="en-US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Maria_Data_Prep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0080"/>
                </a:highlight>
              </a:rPr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</TotalTime>
  <Words>262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 (steps + results)</vt:lpstr>
      <vt:lpstr>Modeling +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6</cp:revision>
  <dcterms:created xsi:type="dcterms:W3CDTF">2025-03-25T03:49:23Z</dcterms:created>
  <dcterms:modified xsi:type="dcterms:W3CDTF">2025-03-26T04:27:12Z</dcterms:modified>
</cp:coreProperties>
</file>