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60"/>
  </p:normalViewPr>
  <p:slideViewPr>
    <p:cSldViewPr snapToGrid="0">
      <p:cViewPr>
        <p:scale>
          <a:sx n="66" d="100"/>
          <a:sy n="66" d="100"/>
        </p:scale>
        <p:origin x="546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</a:t>
            </a:r>
            <a:r>
              <a:rPr lang="en-US"/>
              <a:t>initial project plan on Notion (</a:t>
            </a:r>
            <a:r>
              <a:rPr lang="en-US">
                <a:hlinkClick r:id="rId2"/>
              </a:rPr>
              <a:t>https://www.notion.so/Spring-AI-Studio-Sprint-Planning-1865e0fb585080d8a089e92641db6bd2</a:t>
            </a:r>
            <a:r>
              <a:rPr lang="en-US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</TotalTime>
  <Words>155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 Pro Light</vt:lpstr>
      <vt:lpstr>VaultVTI</vt:lpstr>
      <vt:lpstr>WiDS Datathon 2025</vt:lpstr>
      <vt:lpstr>Introduction to WiDS Datathon</vt:lpstr>
      <vt:lpstr>Preliminary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2</cp:revision>
  <dcterms:created xsi:type="dcterms:W3CDTF">2025-03-25T03:49:23Z</dcterms:created>
  <dcterms:modified xsi:type="dcterms:W3CDTF">2025-03-25T04:13:36Z</dcterms:modified>
</cp:coreProperties>
</file>