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88825"/>
  <p:notesSz cx="6858000" cy="9144000"/>
  <p:embeddedFontLs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boldItalic.fntdata"/><Relationship Id="rId25" Type="http://schemas.openxmlformats.org/officeDocument/2006/relationships/font" Target="fonts/HelveticaNeue-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382588"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ph idx="2" type="sldImg"/>
          </p:nvPr>
        </p:nvSpPr>
        <p:spPr>
          <a:xfrm>
            <a:off x="382588"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7" name="Shape 7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6" name="Shape 86"/>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6" name="Shape 96"/>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Shape 12"/>
          <p:cNvSpPr txBox="1"/>
          <p:nvPr>
            <p:ph type="title"/>
          </p:nvPr>
        </p:nvSpPr>
        <p:spPr>
          <a:xfrm>
            <a:off x="609441" y="274638"/>
            <a:ext cx="10969943"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000"/>
              <a:buFont typeface="Helvetica Neue"/>
              <a:buNone/>
              <a:defRPr b="0"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body"/>
          </p:nvPr>
        </p:nvSpPr>
        <p:spPr>
          <a:xfrm>
            <a:off x="609441" y="1600201"/>
            <a:ext cx="10969943" cy="4525963"/>
          </a:xfrm>
          <a:prstGeom prst="rect">
            <a:avLst/>
          </a:prstGeom>
          <a:noFill/>
          <a:ln>
            <a:noFill/>
          </a:ln>
        </p:spPr>
        <p:txBody>
          <a:bodyPr anchorCtr="0" anchor="t" bIns="91425" lIns="91425" spcFirstLastPara="1" rIns="91425" wrap="square" tIns="91425"/>
          <a:lstStyle>
            <a:lvl1pPr indent="-228600" lvl="0" marL="457200" marR="0" rtl="0" algn="l">
              <a:spcBef>
                <a:spcPts val="640"/>
              </a:spcBef>
              <a:spcAft>
                <a:spcPts val="0"/>
              </a:spcAft>
              <a:buClr>
                <a:srgbClr val="75787B"/>
              </a:buClr>
              <a:buSzPts val="3200"/>
              <a:buFont typeface="Arial"/>
              <a:buNone/>
              <a:defRPr b="0" i="0" sz="3200" u="none" cap="none" strike="noStrike">
                <a:solidFill>
                  <a:srgbClr val="75787B"/>
                </a:solidFill>
                <a:latin typeface="Helvetica Neue"/>
                <a:ea typeface="Helvetica Neue"/>
                <a:cs typeface="Helvetica Neue"/>
                <a:sym typeface="Helvetica Neue"/>
              </a:defRPr>
            </a:lvl1pPr>
            <a:lvl2pPr indent="-406400" lvl="1" marL="914400" marR="0" rtl="0" algn="l">
              <a:spcBef>
                <a:spcPts val="560"/>
              </a:spcBef>
              <a:spcAft>
                <a:spcPts val="0"/>
              </a:spcAft>
              <a:buClr>
                <a:schemeClr val="lt2"/>
              </a:buClr>
              <a:buSzPts val="2800"/>
              <a:buFont typeface="Arial"/>
              <a:buChar char="–"/>
              <a:defRPr b="0" i="0" sz="2800" u="none" cap="none" strike="noStrike">
                <a:solidFill>
                  <a:schemeClr val="lt2"/>
                </a:solidFill>
                <a:latin typeface="Helvetica Neue"/>
                <a:ea typeface="Helvetica Neue"/>
                <a:cs typeface="Helvetica Neue"/>
                <a:sym typeface="Helvetica Neue"/>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2"/>
                </a:solidFill>
                <a:latin typeface="Helvetica Neue"/>
                <a:ea typeface="Helvetica Neue"/>
                <a:cs typeface="Helvetica Neue"/>
                <a:sym typeface="Helvetica Neue"/>
              </a:defRPr>
            </a:lvl3pPr>
            <a:lvl4pPr indent="-355600" lvl="3" marL="1828800" marR="0" rtl="0" algn="l">
              <a:spcBef>
                <a:spcPts val="4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p:nvPr/>
        </p:nvSpPr>
        <p:spPr>
          <a:xfrm>
            <a:off x="-1" y="6151036"/>
            <a:ext cx="12188825" cy="706964"/>
          </a:xfrm>
          <a:prstGeom prst="rect">
            <a:avLst/>
          </a:prstGeom>
          <a:solidFill>
            <a:srgbClr val="00B1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WIDS_logo_Horizontal_widsonly_white.png" id="15" name="Shape 15"/>
          <p:cNvPicPr preferRelativeResize="0"/>
          <p:nvPr/>
        </p:nvPicPr>
        <p:blipFill rotWithShape="1">
          <a:blip r:embed="rId2">
            <a:alphaModFix/>
          </a:blip>
          <a:srcRect b="0" l="0" r="0" t="0"/>
          <a:stretch/>
        </p:blipFill>
        <p:spPr>
          <a:xfrm>
            <a:off x="180478" y="6167970"/>
            <a:ext cx="2432092" cy="685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7" name="Shape 57"/>
        <p:cNvGrpSpPr/>
        <p:nvPr/>
      </p:nvGrpSpPr>
      <p:grpSpPr>
        <a:xfrm>
          <a:off x="0" y="0"/>
          <a:ext cx="0" cy="0"/>
          <a:chOff x="0" y="0"/>
          <a:chExt cx="0" cy="0"/>
        </a:xfrm>
      </p:grpSpPr>
      <p:sp>
        <p:nvSpPr>
          <p:cNvPr id="58" name="Shape 58"/>
          <p:cNvSpPr txBox="1"/>
          <p:nvPr>
            <p:ph type="title"/>
          </p:nvPr>
        </p:nvSpPr>
        <p:spPr>
          <a:xfrm>
            <a:off x="609441" y="274638"/>
            <a:ext cx="10969943"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000"/>
              <a:buFont typeface="Helvetica Neue"/>
              <a:buNone/>
              <a:defRPr b="0"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Shape 59"/>
          <p:cNvSpPr txBox="1"/>
          <p:nvPr>
            <p:ph idx="1" type="body"/>
          </p:nvPr>
        </p:nvSpPr>
        <p:spPr>
          <a:xfrm rot="5400000">
            <a:off x="3831431" y="-1621789"/>
            <a:ext cx="4525963" cy="10969943"/>
          </a:xfrm>
          <a:prstGeom prst="rect">
            <a:avLst/>
          </a:prstGeom>
          <a:noFill/>
          <a:ln>
            <a:noFill/>
          </a:ln>
        </p:spPr>
        <p:txBody>
          <a:bodyPr anchorCtr="0" anchor="t" bIns="91425" lIns="91425" spcFirstLastPara="1" rIns="91425" wrap="square" tIns="91425"/>
          <a:lstStyle>
            <a:lvl1pPr indent="-228600" lvl="0" marL="457200" marR="0" rtl="0" algn="l">
              <a:spcBef>
                <a:spcPts val="640"/>
              </a:spcBef>
              <a:spcAft>
                <a:spcPts val="0"/>
              </a:spcAft>
              <a:buClr>
                <a:srgbClr val="75787B"/>
              </a:buClr>
              <a:buSzPts val="3200"/>
              <a:buFont typeface="Arial"/>
              <a:buNone/>
              <a:defRPr b="0" i="0" sz="3200" u="none" cap="none" strike="noStrike">
                <a:solidFill>
                  <a:srgbClr val="75787B"/>
                </a:solidFill>
                <a:latin typeface="Helvetica Neue"/>
                <a:ea typeface="Helvetica Neue"/>
                <a:cs typeface="Helvetica Neue"/>
                <a:sym typeface="Helvetica Neue"/>
              </a:defRPr>
            </a:lvl1pPr>
            <a:lvl2pPr indent="-406400" lvl="1" marL="914400" marR="0" rtl="0" algn="l">
              <a:spcBef>
                <a:spcPts val="560"/>
              </a:spcBef>
              <a:spcAft>
                <a:spcPts val="0"/>
              </a:spcAft>
              <a:buClr>
                <a:schemeClr val="lt2"/>
              </a:buClr>
              <a:buSzPts val="2800"/>
              <a:buFont typeface="Arial"/>
              <a:buChar char="–"/>
              <a:defRPr b="0" i="0" sz="2800" u="none" cap="none" strike="noStrike">
                <a:solidFill>
                  <a:schemeClr val="lt2"/>
                </a:solidFill>
                <a:latin typeface="Helvetica Neue"/>
                <a:ea typeface="Helvetica Neue"/>
                <a:cs typeface="Helvetica Neue"/>
                <a:sym typeface="Helvetica Neue"/>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2"/>
                </a:solidFill>
                <a:latin typeface="Helvetica Neue"/>
                <a:ea typeface="Helvetica Neue"/>
                <a:cs typeface="Helvetica Neue"/>
                <a:sym typeface="Helvetica Neue"/>
              </a:defRPr>
            </a:lvl3pPr>
            <a:lvl4pPr indent="-355600" lvl="3" marL="1828800" marR="0" rtl="0" algn="l">
              <a:spcBef>
                <a:spcPts val="4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Shape 60"/>
          <p:cNvSpPr/>
          <p:nvPr/>
        </p:nvSpPr>
        <p:spPr>
          <a:xfrm>
            <a:off x="-1" y="6151036"/>
            <a:ext cx="12188825" cy="706964"/>
          </a:xfrm>
          <a:prstGeom prst="rect">
            <a:avLst/>
          </a:prstGeom>
          <a:solidFill>
            <a:srgbClr val="00B1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WIDS_logo_Horizontal_widsonly_white.png" id="61" name="Shape 61"/>
          <p:cNvPicPr preferRelativeResize="0"/>
          <p:nvPr/>
        </p:nvPicPr>
        <p:blipFill rotWithShape="1">
          <a:blip r:embed="rId2">
            <a:alphaModFix/>
          </a:blip>
          <a:srcRect b="0" l="0" r="0" t="0"/>
          <a:stretch/>
        </p:blipFill>
        <p:spPr>
          <a:xfrm>
            <a:off x="180478" y="6167970"/>
            <a:ext cx="2432092" cy="6858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2" name="Shape 62"/>
        <p:cNvGrpSpPr/>
        <p:nvPr/>
      </p:nvGrpSpPr>
      <p:grpSpPr>
        <a:xfrm>
          <a:off x="0" y="0"/>
          <a:ext cx="0" cy="0"/>
          <a:chOff x="0" y="0"/>
          <a:chExt cx="0" cy="0"/>
        </a:xfrm>
      </p:grpSpPr>
      <p:sp>
        <p:nvSpPr>
          <p:cNvPr id="63" name="Shape 63"/>
          <p:cNvSpPr txBox="1"/>
          <p:nvPr>
            <p:ph type="title"/>
          </p:nvPr>
        </p:nvSpPr>
        <p:spPr>
          <a:xfrm rot="5400000">
            <a:off x="7282379" y="1829159"/>
            <a:ext cx="5851525" cy="2742486"/>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000"/>
              <a:buFont typeface="Helvetica Neue"/>
              <a:buNone/>
              <a:defRPr b="0"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Shape 64"/>
          <p:cNvSpPr txBox="1"/>
          <p:nvPr>
            <p:ph idx="1" type="body"/>
          </p:nvPr>
        </p:nvSpPr>
        <p:spPr>
          <a:xfrm rot="5400000">
            <a:off x="1695833" y="-811754"/>
            <a:ext cx="5851525" cy="8024310"/>
          </a:xfrm>
          <a:prstGeom prst="rect">
            <a:avLst/>
          </a:prstGeom>
          <a:noFill/>
          <a:ln>
            <a:noFill/>
          </a:ln>
        </p:spPr>
        <p:txBody>
          <a:bodyPr anchorCtr="0" anchor="t" bIns="91425" lIns="91425" spcFirstLastPara="1" rIns="91425" wrap="square" tIns="91425"/>
          <a:lstStyle>
            <a:lvl1pPr indent="-228600" lvl="0" marL="457200" marR="0" rtl="0" algn="l">
              <a:spcBef>
                <a:spcPts val="640"/>
              </a:spcBef>
              <a:spcAft>
                <a:spcPts val="0"/>
              </a:spcAft>
              <a:buClr>
                <a:srgbClr val="75787B"/>
              </a:buClr>
              <a:buSzPts val="3200"/>
              <a:buFont typeface="Arial"/>
              <a:buNone/>
              <a:defRPr b="0" i="0" sz="3200" u="none" cap="none" strike="noStrike">
                <a:solidFill>
                  <a:srgbClr val="75787B"/>
                </a:solidFill>
                <a:latin typeface="Helvetica Neue"/>
                <a:ea typeface="Helvetica Neue"/>
                <a:cs typeface="Helvetica Neue"/>
                <a:sym typeface="Helvetica Neue"/>
              </a:defRPr>
            </a:lvl1pPr>
            <a:lvl2pPr indent="-406400" lvl="1" marL="914400" marR="0" rtl="0" algn="l">
              <a:spcBef>
                <a:spcPts val="560"/>
              </a:spcBef>
              <a:spcAft>
                <a:spcPts val="0"/>
              </a:spcAft>
              <a:buClr>
                <a:schemeClr val="lt2"/>
              </a:buClr>
              <a:buSzPts val="2800"/>
              <a:buFont typeface="Arial"/>
              <a:buChar char="–"/>
              <a:defRPr b="0" i="0" sz="2800" u="none" cap="none" strike="noStrike">
                <a:solidFill>
                  <a:schemeClr val="lt2"/>
                </a:solidFill>
                <a:latin typeface="Helvetica Neue"/>
                <a:ea typeface="Helvetica Neue"/>
                <a:cs typeface="Helvetica Neue"/>
                <a:sym typeface="Helvetica Neue"/>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2"/>
                </a:solidFill>
                <a:latin typeface="Helvetica Neue"/>
                <a:ea typeface="Helvetica Neue"/>
                <a:cs typeface="Helvetica Neue"/>
                <a:sym typeface="Helvetica Neue"/>
              </a:defRPr>
            </a:lvl3pPr>
            <a:lvl4pPr indent="-355600" lvl="3" marL="1828800" marR="0" rtl="0" algn="l">
              <a:spcBef>
                <a:spcPts val="4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Shape 65"/>
          <p:cNvSpPr/>
          <p:nvPr/>
        </p:nvSpPr>
        <p:spPr>
          <a:xfrm>
            <a:off x="-1" y="6151036"/>
            <a:ext cx="12188825" cy="706964"/>
          </a:xfrm>
          <a:prstGeom prst="rect">
            <a:avLst/>
          </a:prstGeom>
          <a:solidFill>
            <a:srgbClr val="00B1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WIDS_logo_Horizontal_widsonly_white.png" id="66" name="Shape 66"/>
          <p:cNvPicPr preferRelativeResize="0"/>
          <p:nvPr/>
        </p:nvPicPr>
        <p:blipFill rotWithShape="1">
          <a:blip r:embed="rId2">
            <a:alphaModFix/>
          </a:blip>
          <a:srcRect b="0" l="0" r="0" t="0"/>
          <a:stretch/>
        </p:blipFill>
        <p:spPr>
          <a:xfrm>
            <a:off x="180478" y="6167970"/>
            <a:ext cx="2432092" cy="685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Shape 17"/>
          <p:cNvSpPr txBox="1"/>
          <p:nvPr>
            <p:ph type="ctrTitle"/>
          </p:nvPr>
        </p:nvSpPr>
        <p:spPr>
          <a:xfrm>
            <a:off x="914162" y="2130426"/>
            <a:ext cx="10360501" cy="14700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000"/>
              <a:buFont typeface="Helvetica Neue"/>
              <a:buNone/>
              <a:defRPr b="0"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Shape 18"/>
          <p:cNvSpPr txBox="1"/>
          <p:nvPr>
            <p:ph idx="1" type="subTitle"/>
          </p:nvPr>
        </p:nvSpPr>
        <p:spPr>
          <a:xfrm>
            <a:off x="1828324" y="3886200"/>
            <a:ext cx="8532178"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chemeClr val="lt2"/>
              </a:buClr>
              <a:buSzPts val="3200"/>
              <a:buFont typeface="Arial"/>
              <a:buNone/>
              <a:defRPr b="0" i="0" sz="3200" u="none" cap="none" strike="noStrike">
                <a:solidFill>
                  <a:schemeClr val="lt2"/>
                </a:solidFill>
                <a:latin typeface="Helvetica Neue"/>
                <a:ea typeface="Helvetica Neue"/>
                <a:cs typeface="Helvetica Neue"/>
                <a:sym typeface="Helvetica Neue"/>
              </a:defRPr>
            </a:lvl1pPr>
            <a:lvl2pPr lvl="1" marR="0" rtl="0" algn="ctr">
              <a:spcBef>
                <a:spcPts val="560"/>
              </a:spcBef>
              <a:spcAft>
                <a:spcPts val="0"/>
              </a:spcAft>
              <a:buClr>
                <a:srgbClr val="88C890"/>
              </a:buClr>
              <a:buSzPts val="2800"/>
              <a:buFont typeface="Arial"/>
              <a:buNone/>
              <a:defRPr b="0" i="0" sz="2800" u="none" cap="none" strike="noStrike">
                <a:solidFill>
                  <a:srgbClr val="88C890"/>
                </a:solidFill>
                <a:latin typeface="Helvetica Neue"/>
                <a:ea typeface="Helvetica Neue"/>
                <a:cs typeface="Helvetica Neue"/>
                <a:sym typeface="Helvetica Neue"/>
              </a:defRPr>
            </a:lvl2pPr>
            <a:lvl3pPr lvl="2" marR="0" rtl="0" algn="ctr">
              <a:spcBef>
                <a:spcPts val="480"/>
              </a:spcBef>
              <a:spcAft>
                <a:spcPts val="0"/>
              </a:spcAft>
              <a:buClr>
                <a:srgbClr val="88C890"/>
              </a:buClr>
              <a:buSzPts val="2400"/>
              <a:buFont typeface="Arial"/>
              <a:buNone/>
              <a:defRPr b="0" i="0" sz="2400" u="none" cap="none" strike="noStrike">
                <a:solidFill>
                  <a:srgbClr val="88C890"/>
                </a:solidFill>
                <a:latin typeface="Helvetica Neue"/>
                <a:ea typeface="Helvetica Neue"/>
                <a:cs typeface="Helvetica Neue"/>
                <a:sym typeface="Helvetica Neue"/>
              </a:defRPr>
            </a:lvl3pPr>
            <a:lvl4pPr lvl="3" marR="0" rtl="0" algn="ctr">
              <a:spcBef>
                <a:spcPts val="400"/>
              </a:spcBef>
              <a:spcAft>
                <a:spcPts val="0"/>
              </a:spcAft>
              <a:buClr>
                <a:srgbClr val="88C890"/>
              </a:buClr>
              <a:buSzPts val="2000"/>
              <a:buFont typeface="Arial"/>
              <a:buNone/>
              <a:defRPr b="0" i="0" sz="2000" u="none" cap="none" strike="noStrike">
                <a:solidFill>
                  <a:srgbClr val="88C890"/>
                </a:solidFill>
                <a:latin typeface="Helvetica Neue"/>
                <a:ea typeface="Helvetica Neue"/>
                <a:cs typeface="Helvetica Neue"/>
                <a:sym typeface="Helvetica Neue"/>
              </a:defRPr>
            </a:lvl4pPr>
            <a:lvl5pPr lvl="4" marR="0" rtl="0" algn="ctr">
              <a:spcBef>
                <a:spcPts val="400"/>
              </a:spcBef>
              <a:spcAft>
                <a:spcPts val="0"/>
              </a:spcAft>
              <a:buClr>
                <a:srgbClr val="88C890"/>
              </a:buClr>
              <a:buSzPts val="2000"/>
              <a:buFont typeface="Arial"/>
              <a:buNone/>
              <a:defRPr b="0" i="0" sz="2000" u="none" cap="none" strike="noStrike">
                <a:solidFill>
                  <a:srgbClr val="88C890"/>
                </a:solidFill>
                <a:latin typeface="Helvetica Neue"/>
                <a:ea typeface="Helvetica Neue"/>
                <a:cs typeface="Helvetica Neue"/>
                <a:sym typeface="Helvetica Neue"/>
              </a:defRPr>
            </a:lvl5pPr>
            <a:lvl6pPr lvl="5" marR="0" rtl="0" algn="ctr">
              <a:spcBef>
                <a:spcPts val="400"/>
              </a:spcBef>
              <a:spcAft>
                <a:spcPts val="0"/>
              </a:spcAft>
              <a:buClr>
                <a:srgbClr val="88C890"/>
              </a:buClr>
              <a:buSzPts val="2000"/>
              <a:buFont typeface="Arial"/>
              <a:buNone/>
              <a:defRPr b="0" i="0" sz="2000" u="none" cap="none" strike="noStrike">
                <a:solidFill>
                  <a:srgbClr val="88C890"/>
                </a:solidFill>
                <a:latin typeface="Calibri"/>
                <a:ea typeface="Calibri"/>
                <a:cs typeface="Calibri"/>
                <a:sym typeface="Calibri"/>
              </a:defRPr>
            </a:lvl6pPr>
            <a:lvl7pPr lvl="6" marR="0" rtl="0" algn="ctr">
              <a:spcBef>
                <a:spcPts val="400"/>
              </a:spcBef>
              <a:spcAft>
                <a:spcPts val="0"/>
              </a:spcAft>
              <a:buClr>
                <a:srgbClr val="88C890"/>
              </a:buClr>
              <a:buSzPts val="2000"/>
              <a:buFont typeface="Arial"/>
              <a:buNone/>
              <a:defRPr b="0" i="0" sz="2000" u="none" cap="none" strike="noStrike">
                <a:solidFill>
                  <a:srgbClr val="88C890"/>
                </a:solidFill>
                <a:latin typeface="Calibri"/>
                <a:ea typeface="Calibri"/>
                <a:cs typeface="Calibri"/>
                <a:sym typeface="Calibri"/>
              </a:defRPr>
            </a:lvl7pPr>
            <a:lvl8pPr lvl="7" marR="0" rtl="0" algn="ctr">
              <a:spcBef>
                <a:spcPts val="400"/>
              </a:spcBef>
              <a:spcAft>
                <a:spcPts val="0"/>
              </a:spcAft>
              <a:buClr>
                <a:srgbClr val="88C890"/>
              </a:buClr>
              <a:buSzPts val="2000"/>
              <a:buFont typeface="Arial"/>
              <a:buNone/>
              <a:defRPr b="0" i="0" sz="2000" u="none" cap="none" strike="noStrike">
                <a:solidFill>
                  <a:srgbClr val="88C890"/>
                </a:solidFill>
                <a:latin typeface="Calibri"/>
                <a:ea typeface="Calibri"/>
                <a:cs typeface="Calibri"/>
                <a:sym typeface="Calibri"/>
              </a:defRPr>
            </a:lvl8pPr>
            <a:lvl9pPr lvl="8" marR="0" rtl="0" algn="ctr">
              <a:spcBef>
                <a:spcPts val="400"/>
              </a:spcBef>
              <a:spcAft>
                <a:spcPts val="0"/>
              </a:spcAft>
              <a:buClr>
                <a:srgbClr val="88C890"/>
              </a:buClr>
              <a:buSzPts val="2000"/>
              <a:buFont typeface="Arial"/>
              <a:buNone/>
              <a:defRPr b="0" i="0" sz="2000" u="none" cap="none" strike="noStrike">
                <a:solidFill>
                  <a:srgbClr val="88C890"/>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sp>
        <p:nvSpPr>
          <p:cNvPr id="20" name="Shape 20"/>
          <p:cNvSpPr txBox="1"/>
          <p:nvPr>
            <p:ph type="title"/>
          </p:nvPr>
        </p:nvSpPr>
        <p:spPr>
          <a:xfrm>
            <a:off x="962833" y="4406901"/>
            <a:ext cx="10360501"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Helvetica Neue"/>
              <a:buNone/>
              <a:defRPr b="1" i="0" sz="4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Shape 21"/>
          <p:cNvSpPr txBox="1"/>
          <p:nvPr>
            <p:ph idx="1" type="body"/>
          </p:nvPr>
        </p:nvSpPr>
        <p:spPr>
          <a:xfrm>
            <a:off x="962833" y="2906713"/>
            <a:ext cx="10360501"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C890"/>
              </a:buClr>
              <a:buSzPts val="2000"/>
              <a:buFont typeface="Arial"/>
              <a:buNone/>
              <a:defRPr b="0" i="0" sz="2000" u="none" cap="none" strike="noStrike">
                <a:solidFill>
                  <a:srgbClr val="88C890"/>
                </a:solidFill>
                <a:latin typeface="Helvetica Neue"/>
                <a:ea typeface="Helvetica Neue"/>
                <a:cs typeface="Helvetica Neue"/>
                <a:sym typeface="Helvetica Neue"/>
              </a:defRPr>
            </a:lvl1pPr>
            <a:lvl2pPr indent="-228600" lvl="1" marL="914400" marR="0" rtl="0" algn="l">
              <a:spcBef>
                <a:spcPts val="360"/>
              </a:spcBef>
              <a:spcAft>
                <a:spcPts val="0"/>
              </a:spcAft>
              <a:buClr>
                <a:srgbClr val="88C890"/>
              </a:buClr>
              <a:buSzPts val="1800"/>
              <a:buFont typeface="Arial"/>
              <a:buNone/>
              <a:defRPr b="0" i="0" sz="1800" u="none" cap="none" strike="noStrike">
                <a:solidFill>
                  <a:srgbClr val="88C890"/>
                </a:solidFill>
                <a:latin typeface="Helvetica Neue"/>
                <a:ea typeface="Helvetica Neue"/>
                <a:cs typeface="Helvetica Neue"/>
                <a:sym typeface="Helvetica Neue"/>
              </a:defRPr>
            </a:lvl2pPr>
            <a:lvl3pPr indent="-228600" lvl="2" marL="1371600" marR="0" rtl="0" algn="l">
              <a:spcBef>
                <a:spcPts val="320"/>
              </a:spcBef>
              <a:spcAft>
                <a:spcPts val="0"/>
              </a:spcAft>
              <a:buClr>
                <a:srgbClr val="88C890"/>
              </a:buClr>
              <a:buSzPts val="1600"/>
              <a:buFont typeface="Arial"/>
              <a:buNone/>
              <a:defRPr b="0" i="0" sz="1600" u="none" cap="none" strike="noStrike">
                <a:solidFill>
                  <a:srgbClr val="88C890"/>
                </a:solidFill>
                <a:latin typeface="Helvetica Neue"/>
                <a:ea typeface="Helvetica Neue"/>
                <a:cs typeface="Helvetica Neue"/>
                <a:sym typeface="Helvetica Neue"/>
              </a:defRPr>
            </a:lvl3pPr>
            <a:lvl4pPr indent="-228600" lvl="3" marL="1828800" marR="0" rtl="0" algn="l">
              <a:spcBef>
                <a:spcPts val="280"/>
              </a:spcBef>
              <a:spcAft>
                <a:spcPts val="0"/>
              </a:spcAft>
              <a:buClr>
                <a:srgbClr val="88C890"/>
              </a:buClr>
              <a:buSzPts val="1400"/>
              <a:buFont typeface="Arial"/>
              <a:buNone/>
              <a:defRPr b="0" i="0" sz="1400" u="none" cap="none" strike="noStrike">
                <a:solidFill>
                  <a:srgbClr val="88C890"/>
                </a:solidFill>
                <a:latin typeface="Helvetica Neue"/>
                <a:ea typeface="Helvetica Neue"/>
                <a:cs typeface="Helvetica Neue"/>
                <a:sym typeface="Helvetica Neue"/>
              </a:defRPr>
            </a:lvl4pPr>
            <a:lvl5pPr indent="-228600" lvl="4" marL="2286000" marR="0" rtl="0" algn="l">
              <a:spcBef>
                <a:spcPts val="280"/>
              </a:spcBef>
              <a:spcAft>
                <a:spcPts val="0"/>
              </a:spcAft>
              <a:buClr>
                <a:srgbClr val="88C890"/>
              </a:buClr>
              <a:buSzPts val="1400"/>
              <a:buFont typeface="Arial"/>
              <a:buNone/>
              <a:defRPr b="0" i="0" sz="1400" u="none" cap="none" strike="noStrike">
                <a:solidFill>
                  <a:srgbClr val="88C890"/>
                </a:solidFill>
                <a:latin typeface="Helvetica Neue"/>
                <a:ea typeface="Helvetica Neue"/>
                <a:cs typeface="Helvetica Neue"/>
                <a:sym typeface="Helvetica Neue"/>
              </a:defRPr>
            </a:lvl5pPr>
            <a:lvl6pPr indent="-228600" lvl="5" marL="2743200" marR="0" rtl="0" algn="l">
              <a:spcBef>
                <a:spcPts val="280"/>
              </a:spcBef>
              <a:spcAft>
                <a:spcPts val="0"/>
              </a:spcAft>
              <a:buClr>
                <a:srgbClr val="88C890"/>
              </a:buClr>
              <a:buSzPts val="1400"/>
              <a:buFont typeface="Arial"/>
              <a:buNone/>
              <a:defRPr b="0" i="0" sz="1400" u="none" cap="none" strike="noStrike">
                <a:solidFill>
                  <a:srgbClr val="88C890"/>
                </a:solidFill>
                <a:latin typeface="Calibri"/>
                <a:ea typeface="Calibri"/>
                <a:cs typeface="Calibri"/>
                <a:sym typeface="Calibri"/>
              </a:defRPr>
            </a:lvl6pPr>
            <a:lvl7pPr indent="-228600" lvl="6" marL="3200400" marR="0" rtl="0" algn="l">
              <a:spcBef>
                <a:spcPts val="280"/>
              </a:spcBef>
              <a:spcAft>
                <a:spcPts val="0"/>
              </a:spcAft>
              <a:buClr>
                <a:srgbClr val="88C890"/>
              </a:buClr>
              <a:buSzPts val="1400"/>
              <a:buFont typeface="Arial"/>
              <a:buNone/>
              <a:defRPr b="0" i="0" sz="1400" u="none" cap="none" strike="noStrike">
                <a:solidFill>
                  <a:srgbClr val="88C890"/>
                </a:solidFill>
                <a:latin typeface="Calibri"/>
                <a:ea typeface="Calibri"/>
                <a:cs typeface="Calibri"/>
                <a:sym typeface="Calibri"/>
              </a:defRPr>
            </a:lvl7pPr>
            <a:lvl8pPr indent="-228600" lvl="7" marL="3657600" marR="0" rtl="0" algn="l">
              <a:spcBef>
                <a:spcPts val="280"/>
              </a:spcBef>
              <a:spcAft>
                <a:spcPts val="0"/>
              </a:spcAft>
              <a:buClr>
                <a:srgbClr val="88C890"/>
              </a:buClr>
              <a:buSzPts val="1400"/>
              <a:buFont typeface="Arial"/>
              <a:buNone/>
              <a:defRPr b="0" i="0" sz="1400" u="none" cap="none" strike="noStrike">
                <a:solidFill>
                  <a:srgbClr val="88C890"/>
                </a:solidFill>
                <a:latin typeface="Calibri"/>
                <a:ea typeface="Calibri"/>
                <a:cs typeface="Calibri"/>
                <a:sym typeface="Calibri"/>
              </a:defRPr>
            </a:lvl8pPr>
            <a:lvl9pPr indent="-228600" lvl="8" marL="4114800" marR="0" rtl="0" algn="l">
              <a:spcBef>
                <a:spcPts val="280"/>
              </a:spcBef>
              <a:spcAft>
                <a:spcPts val="0"/>
              </a:spcAft>
              <a:buClr>
                <a:srgbClr val="88C890"/>
              </a:buClr>
              <a:buSzPts val="1400"/>
              <a:buFont typeface="Arial"/>
              <a:buNone/>
              <a:defRPr b="0" i="0" sz="1400" u="none" cap="none" strike="noStrike">
                <a:solidFill>
                  <a:srgbClr val="88C890"/>
                </a:solidFill>
                <a:latin typeface="Calibri"/>
                <a:ea typeface="Calibri"/>
                <a:cs typeface="Calibri"/>
                <a:sym typeface="Calibri"/>
              </a:defRPr>
            </a:lvl9pPr>
          </a:lstStyle>
          <a:p/>
        </p:txBody>
      </p:sp>
      <p:sp>
        <p:nvSpPr>
          <p:cNvPr id="22" name="Shape 22"/>
          <p:cNvSpPr/>
          <p:nvPr/>
        </p:nvSpPr>
        <p:spPr>
          <a:xfrm>
            <a:off x="-1" y="6151036"/>
            <a:ext cx="12188825" cy="706964"/>
          </a:xfrm>
          <a:prstGeom prst="rect">
            <a:avLst/>
          </a:prstGeom>
          <a:solidFill>
            <a:srgbClr val="00B1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WIDS_logo_Horizontal_widsonly_white.png" id="23" name="Shape 23"/>
          <p:cNvPicPr preferRelativeResize="0"/>
          <p:nvPr/>
        </p:nvPicPr>
        <p:blipFill rotWithShape="1">
          <a:blip r:embed="rId2">
            <a:alphaModFix/>
          </a:blip>
          <a:srcRect b="0" l="0" r="0" t="0"/>
          <a:stretch/>
        </p:blipFill>
        <p:spPr>
          <a:xfrm>
            <a:off x="180478" y="6167970"/>
            <a:ext cx="2432092" cy="685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4" name="Shape 24"/>
        <p:cNvGrpSpPr/>
        <p:nvPr/>
      </p:nvGrpSpPr>
      <p:grpSpPr>
        <a:xfrm>
          <a:off x="0" y="0"/>
          <a:ext cx="0" cy="0"/>
          <a:chOff x="0" y="0"/>
          <a:chExt cx="0" cy="0"/>
        </a:xfrm>
      </p:grpSpPr>
      <p:sp>
        <p:nvSpPr>
          <p:cNvPr id="25" name="Shape 25"/>
          <p:cNvSpPr txBox="1"/>
          <p:nvPr>
            <p:ph type="title"/>
          </p:nvPr>
        </p:nvSpPr>
        <p:spPr>
          <a:xfrm>
            <a:off x="609441" y="274638"/>
            <a:ext cx="10969943"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000"/>
              <a:buFont typeface="Helvetica Neue"/>
              <a:buNone/>
              <a:defRPr b="0"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Shape 26"/>
          <p:cNvSpPr txBox="1"/>
          <p:nvPr>
            <p:ph idx="1" type="body"/>
          </p:nvPr>
        </p:nvSpPr>
        <p:spPr>
          <a:xfrm>
            <a:off x="609441" y="1600201"/>
            <a:ext cx="5383398" cy="4525963"/>
          </a:xfrm>
          <a:prstGeom prst="rect">
            <a:avLst/>
          </a:prstGeom>
          <a:noFill/>
          <a:ln>
            <a:noFill/>
          </a:ln>
        </p:spPr>
        <p:txBody>
          <a:bodyPr anchorCtr="0" anchor="t" bIns="91425" lIns="91425" spcFirstLastPara="1" rIns="91425" wrap="square" tIns="91425"/>
          <a:lstStyle>
            <a:lvl1pPr indent="-228600" lvl="0" marL="457200" marR="0" rtl="0" algn="l">
              <a:spcBef>
                <a:spcPts val="560"/>
              </a:spcBef>
              <a:spcAft>
                <a:spcPts val="0"/>
              </a:spcAft>
              <a:buClr>
                <a:srgbClr val="75787B"/>
              </a:buClr>
              <a:buSzPts val="2800"/>
              <a:buFont typeface="Arial"/>
              <a:buNone/>
              <a:defRPr b="0" i="0" sz="2800" u="none" cap="none" strike="noStrike">
                <a:solidFill>
                  <a:srgbClr val="75787B"/>
                </a:solidFill>
                <a:latin typeface="Helvetica Neue"/>
                <a:ea typeface="Helvetica Neue"/>
                <a:cs typeface="Helvetica Neue"/>
                <a:sym typeface="Helvetica Neue"/>
              </a:defRPr>
            </a:lvl1pPr>
            <a:lvl2pPr indent="-381000" lvl="1" marL="914400" marR="0" rtl="0" algn="l">
              <a:spcBef>
                <a:spcPts val="480"/>
              </a:spcBef>
              <a:spcAft>
                <a:spcPts val="0"/>
              </a:spcAft>
              <a:buClr>
                <a:schemeClr val="lt2"/>
              </a:buClr>
              <a:buSzPts val="2400"/>
              <a:buFont typeface="Arial"/>
              <a:buChar char="–"/>
              <a:defRPr b="0" i="0" sz="2400" u="none" cap="none" strike="noStrike">
                <a:solidFill>
                  <a:schemeClr val="lt2"/>
                </a:solidFill>
                <a:latin typeface="Helvetica Neue"/>
                <a:ea typeface="Helvetica Neue"/>
                <a:cs typeface="Helvetica Neue"/>
                <a:sym typeface="Helvetica Neue"/>
              </a:defRPr>
            </a:lvl2pPr>
            <a:lvl3pPr indent="-355600" lvl="2" marL="1371600" marR="0" rtl="0" algn="l">
              <a:spcBef>
                <a:spcPts val="4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3pPr>
            <a:lvl4pPr indent="-342900" lvl="3" marL="1828800" marR="0" rtl="0" algn="l">
              <a:spcBef>
                <a:spcPts val="360"/>
              </a:spcBef>
              <a:spcAft>
                <a:spcPts val="0"/>
              </a:spcAft>
              <a:buClr>
                <a:schemeClr val="lt2"/>
              </a:buClr>
              <a:buSzPts val="1800"/>
              <a:buFont typeface="Arial"/>
              <a:buChar char="–"/>
              <a:defRPr b="0" i="0" sz="1800" u="none" cap="none" strike="noStrike">
                <a:solidFill>
                  <a:schemeClr val="lt2"/>
                </a:solidFill>
                <a:latin typeface="Helvetica Neue"/>
                <a:ea typeface="Helvetica Neue"/>
                <a:cs typeface="Helvetica Neue"/>
                <a:sym typeface="Helvetica Neue"/>
              </a:defRPr>
            </a:lvl4pPr>
            <a:lvl5pPr indent="-342900" lvl="4" marL="2286000" marR="0" rtl="0" algn="l">
              <a:spcBef>
                <a:spcPts val="360"/>
              </a:spcBef>
              <a:spcAft>
                <a:spcPts val="0"/>
              </a:spcAft>
              <a:buClr>
                <a:schemeClr val="lt2"/>
              </a:buClr>
              <a:buSzPts val="1800"/>
              <a:buFont typeface="Arial"/>
              <a:buChar char="»"/>
              <a:defRPr b="0" i="0" sz="1800" u="none" cap="none" strike="noStrike">
                <a:solidFill>
                  <a:schemeClr val="lt2"/>
                </a:solidFill>
                <a:latin typeface="Helvetica Neue"/>
                <a:ea typeface="Helvetica Neue"/>
                <a:cs typeface="Helvetica Neue"/>
                <a:sym typeface="Helvetica Neue"/>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2" type="body"/>
          </p:nvPr>
        </p:nvSpPr>
        <p:spPr>
          <a:xfrm>
            <a:off x="6195986" y="1600201"/>
            <a:ext cx="5383398" cy="4525963"/>
          </a:xfrm>
          <a:prstGeom prst="rect">
            <a:avLst/>
          </a:prstGeom>
          <a:noFill/>
          <a:ln>
            <a:noFill/>
          </a:ln>
        </p:spPr>
        <p:txBody>
          <a:bodyPr anchorCtr="0" anchor="t" bIns="91425" lIns="91425" spcFirstLastPara="1" rIns="91425" wrap="square" tIns="91425"/>
          <a:lstStyle>
            <a:lvl1pPr indent="-228600" lvl="0" marL="457200" marR="0" rtl="0" algn="l">
              <a:spcBef>
                <a:spcPts val="560"/>
              </a:spcBef>
              <a:spcAft>
                <a:spcPts val="0"/>
              </a:spcAft>
              <a:buClr>
                <a:srgbClr val="75787B"/>
              </a:buClr>
              <a:buSzPts val="2800"/>
              <a:buFont typeface="Arial"/>
              <a:buNone/>
              <a:defRPr b="0" i="0" sz="2800" u="none" cap="none" strike="noStrike">
                <a:solidFill>
                  <a:srgbClr val="75787B"/>
                </a:solidFill>
                <a:latin typeface="Helvetica Neue"/>
                <a:ea typeface="Helvetica Neue"/>
                <a:cs typeface="Helvetica Neue"/>
                <a:sym typeface="Helvetica Neue"/>
              </a:defRPr>
            </a:lvl1pPr>
            <a:lvl2pPr indent="-381000" lvl="1" marL="914400" marR="0" rtl="0" algn="l">
              <a:spcBef>
                <a:spcPts val="480"/>
              </a:spcBef>
              <a:spcAft>
                <a:spcPts val="0"/>
              </a:spcAft>
              <a:buClr>
                <a:schemeClr val="lt2"/>
              </a:buClr>
              <a:buSzPts val="2400"/>
              <a:buFont typeface="Arial"/>
              <a:buChar char="–"/>
              <a:defRPr b="0" i="0" sz="2400" u="none" cap="none" strike="noStrike">
                <a:solidFill>
                  <a:schemeClr val="lt2"/>
                </a:solidFill>
                <a:latin typeface="Helvetica Neue"/>
                <a:ea typeface="Helvetica Neue"/>
                <a:cs typeface="Helvetica Neue"/>
                <a:sym typeface="Helvetica Neue"/>
              </a:defRPr>
            </a:lvl2pPr>
            <a:lvl3pPr indent="-355600" lvl="2" marL="1371600" marR="0" rtl="0" algn="l">
              <a:spcBef>
                <a:spcPts val="4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3pPr>
            <a:lvl4pPr indent="-342900" lvl="3" marL="1828800" marR="0" rtl="0" algn="l">
              <a:spcBef>
                <a:spcPts val="360"/>
              </a:spcBef>
              <a:spcAft>
                <a:spcPts val="0"/>
              </a:spcAft>
              <a:buClr>
                <a:schemeClr val="lt2"/>
              </a:buClr>
              <a:buSzPts val="1800"/>
              <a:buFont typeface="Arial"/>
              <a:buChar char="–"/>
              <a:defRPr b="0" i="0" sz="1800" u="none" cap="none" strike="noStrike">
                <a:solidFill>
                  <a:schemeClr val="lt2"/>
                </a:solidFill>
                <a:latin typeface="Helvetica Neue"/>
                <a:ea typeface="Helvetica Neue"/>
                <a:cs typeface="Helvetica Neue"/>
                <a:sym typeface="Helvetica Neue"/>
              </a:defRPr>
            </a:lvl4pPr>
            <a:lvl5pPr indent="-342900" lvl="4" marL="2286000" marR="0" rtl="0" algn="l">
              <a:spcBef>
                <a:spcPts val="360"/>
              </a:spcBef>
              <a:spcAft>
                <a:spcPts val="0"/>
              </a:spcAft>
              <a:buClr>
                <a:schemeClr val="lt2"/>
              </a:buClr>
              <a:buSzPts val="1800"/>
              <a:buFont typeface="Arial"/>
              <a:buChar char="»"/>
              <a:defRPr b="0" i="0" sz="1800" u="none" cap="none" strike="noStrike">
                <a:solidFill>
                  <a:schemeClr val="lt2"/>
                </a:solidFill>
                <a:latin typeface="Helvetica Neue"/>
                <a:ea typeface="Helvetica Neue"/>
                <a:cs typeface="Helvetica Neue"/>
                <a:sym typeface="Helvetica Neue"/>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Shape 28"/>
          <p:cNvSpPr/>
          <p:nvPr/>
        </p:nvSpPr>
        <p:spPr>
          <a:xfrm>
            <a:off x="-1" y="6151036"/>
            <a:ext cx="12188825" cy="706964"/>
          </a:xfrm>
          <a:prstGeom prst="rect">
            <a:avLst/>
          </a:prstGeom>
          <a:solidFill>
            <a:srgbClr val="00B1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WIDS_logo_Horizontal_widsonly_white.png" id="29" name="Shape 29"/>
          <p:cNvPicPr preferRelativeResize="0"/>
          <p:nvPr/>
        </p:nvPicPr>
        <p:blipFill rotWithShape="1">
          <a:blip r:embed="rId2">
            <a:alphaModFix/>
          </a:blip>
          <a:srcRect b="0" l="0" r="0" t="0"/>
          <a:stretch/>
        </p:blipFill>
        <p:spPr>
          <a:xfrm>
            <a:off x="180478" y="6167970"/>
            <a:ext cx="2432092" cy="685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0" name="Shape 30"/>
        <p:cNvGrpSpPr/>
        <p:nvPr/>
      </p:nvGrpSpPr>
      <p:grpSpPr>
        <a:xfrm>
          <a:off x="0" y="0"/>
          <a:ext cx="0" cy="0"/>
          <a:chOff x="0" y="0"/>
          <a:chExt cx="0" cy="0"/>
        </a:xfrm>
      </p:grpSpPr>
      <p:sp>
        <p:nvSpPr>
          <p:cNvPr id="31" name="Shape 31"/>
          <p:cNvSpPr txBox="1"/>
          <p:nvPr>
            <p:ph type="title"/>
          </p:nvPr>
        </p:nvSpPr>
        <p:spPr>
          <a:xfrm>
            <a:off x="609441" y="274638"/>
            <a:ext cx="10969943"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000"/>
              <a:buFont typeface="Helvetica Neue"/>
              <a:buNone/>
              <a:defRPr b="0"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Shape 32"/>
          <p:cNvSpPr txBox="1"/>
          <p:nvPr>
            <p:ph idx="1" type="body"/>
          </p:nvPr>
        </p:nvSpPr>
        <p:spPr>
          <a:xfrm>
            <a:off x="609441" y="1535113"/>
            <a:ext cx="5385514"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75787B"/>
              </a:buClr>
              <a:buSzPts val="2400"/>
              <a:buFont typeface="Arial"/>
              <a:buNone/>
              <a:defRPr b="1" i="0" sz="2400" u="none" cap="none" strike="noStrike">
                <a:solidFill>
                  <a:srgbClr val="75787B"/>
                </a:solidFill>
                <a:latin typeface="Helvetica Neue"/>
                <a:ea typeface="Helvetica Neue"/>
                <a:cs typeface="Helvetica Neue"/>
                <a:sym typeface="Helvetica Neue"/>
              </a:defRPr>
            </a:lvl1pPr>
            <a:lvl2pPr indent="-228600" lvl="1" marL="914400" marR="0" rtl="0" algn="l">
              <a:spcBef>
                <a:spcPts val="400"/>
              </a:spcBef>
              <a:spcAft>
                <a:spcPts val="0"/>
              </a:spcAft>
              <a:buClr>
                <a:schemeClr val="lt2"/>
              </a:buClr>
              <a:buSzPts val="2000"/>
              <a:buFont typeface="Arial"/>
              <a:buNone/>
              <a:defRPr b="1" i="0" sz="2000" u="none" cap="none" strike="noStrike">
                <a:solidFill>
                  <a:schemeClr val="lt2"/>
                </a:solidFill>
                <a:latin typeface="Helvetica Neue"/>
                <a:ea typeface="Helvetica Neue"/>
                <a:cs typeface="Helvetica Neue"/>
                <a:sym typeface="Helvetica Neue"/>
              </a:defRPr>
            </a:lvl2pPr>
            <a:lvl3pPr indent="-228600" lvl="2" marL="1371600" marR="0" rtl="0" algn="l">
              <a:spcBef>
                <a:spcPts val="360"/>
              </a:spcBef>
              <a:spcAft>
                <a:spcPts val="0"/>
              </a:spcAft>
              <a:buClr>
                <a:schemeClr val="lt2"/>
              </a:buClr>
              <a:buSzPts val="1800"/>
              <a:buFont typeface="Arial"/>
              <a:buNone/>
              <a:defRPr b="1" i="0" sz="1800" u="none" cap="none" strike="noStrike">
                <a:solidFill>
                  <a:schemeClr val="lt2"/>
                </a:solidFill>
                <a:latin typeface="Helvetica Neue"/>
                <a:ea typeface="Helvetica Neue"/>
                <a:cs typeface="Helvetica Neue"/>
                <a:sym typeface="Helvetica Neue"/>
              </a:defRPr>
            </a:lvl3pPr>
            <a:lvl4pPr indent="-228600" lvl="3" marL="1828800" marR="0" rtl="0" algn="l">
              <a:spcBef>
                <a:spcPts val="320"/>
              </a:spcBef>
              <a:spcAft>
                <a:spcPts val="0"/>
              </a:spcAft>
              <a:buClr>
                <a:schemeClr val="lt2"/>
              </a:buClr>
              <a:buSzPts val="1600"/>
              <a:buFont typeface="Arial"/>
              <a:buNone/>
              <a:defRPr b="1" i="0" sz="1600" u="none" cap="none" strike="noStrike">
                <a:solidFill>
                  <a:schemeClr val="lt2"/>
                </a:solidFill>
                <a:latin typeface="Helvetica Neue"/>
                <a:ea typeface="Helvetica Neue"/>
                <a:cs typeface="Helvetica Neue"/>
                <a:sym typeface="Helvetica Neue"/>
              </a:defRPr>
            </a:lvl4pPr>
            <a:lvl5pPr indent="-228600" lvl="4" marL="2286000" marR="0" rtl="0" algn="l">
              <a:spcBef>
                <a:spcPts val="320"/>
              </a:spcBef>
              <a:spcAft>
                <a:spcPts val="0"/>
              </a:spcAft>
              <a:buClr>
                <a:schemeClr val="lt2"/>
              </a:buClr>
              <a:buSzPts val="1600"/>
              <a:buFont typeface="Arial"/>
              <a:buNone/>
              <a:defRPr b="1" i="0" sz="1600" u="none" cap="none" strike="noStrike">
                <a:solidFill>
                  <a:schemeClr val="lt2"/>
                </a:solidFill>
                <a:latin typeface="Helvetica Neue"/>
                <a:ea typeface="Helvetica Neue"/>
                <a:cs typeface="Helvetica Neue"/>
                <a:sym typeface="Helvetica Neue"/>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3" name="Shape 33"/>
          <p:cNvSpPr txBox="1"/>
          <p:nvPr>
            <p:ph idx="2" type="body"/>
          </p:nvPr>
        </p:nvSpPr>
        <p:spPr>
          <a:xfrm>
            <a:off x="609441" y="2174875"/>
            <a:ext cx="5385514" cy="3951288"/>
          </a:xfrm>
          <a:prstGeom prst="rect">
            <a:avLst/>
          </a:prstGeom>
          <a:noFill/>
          <a:ln>
            <a:noFill/>
          </a:ln>
        </p:spPr>
        <p:txBody>
          <a:bodyPr anchorCtr="0" anchor="t" bIns="91425" lIns="91425" spcFirstLastPara="1" rIns="91425" wrap="square" tIns="91425"/>
          <a:lstStyle>
            <a:lvl1pPr indent="-228600" lvl="0" marL="457200" marR="0" rtl="0" algn="l">
              <a:spcBef>
                <a:spcPts val="480"/>
              </a:spcBef>
              <a:spcAft>
                <a:spcPts val="0"/>
              </a:spcAft>
              <a:buClr>
                <a:srgbClr val="75787B"/>
              </a:buClr>
              <a:buSzPts val="2400"/>
              <a:buFont typeface="Arial"/>
              <a:buNone/>
              <a:defRPr b="0" i="0" sz="2400" u="none" cap="none" strike="noStrike">
                <a:solidFill>
                  <a:srgbClr val="75787B"/>
                </a:solidFill>
                <a:latin typeface="Helvetica Neue"/>
                <a:ea typeface="Helvetica Neue"/>
                <a:cs typeface="Helvetica Neue"/>
                <a:sym typeface="Helvetica Neue"/>
              </a:defRPr>
            </a:lvl1pPr>
            <a:lvl2pPr indent="-355600" lvl="1" marL="914400" marR="0" rtl="0" algn="l">
              <a:spcBef>
                <a:spcPts val="4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2pPr>
            <a:lvl3pPr indent="-342900" lvl="2" marL="1371600" marR="0" rtl="0" algn="l">
              <a:spcBef>
                <a:spcPts val="360"/>
              </a:spcBef>
              <a:spcAft>
                <a:spcPts val="0"/>
              </a:spcAft>
              <a:buClr>
                <a:schemeClr val="lt2"/>
              </a:buClr>
              <a:buSzPts val="1800"/>
              <a:buFont typeface="Arial"/>
              <a:buChar char="•"/>
              <a:defRPr b="0" i="0" sz="1800" u="none" cap="none" strike="noStrike">
                <a:solidFill>
                  <a:schemeClr val="lt2"/>
                </a:solidFill>
                <a:latin typeface="Helvetica Neue"/>
                <a:ea typeface="Helvetica Neue"/>
                <a:cs typeface="Helvetica Neue"/>
                <a:sym typeface="Helvetica Neue"/>
              </a:defRPr>
            </a:lvl3pPr>
            <a:lvl4pPr indent="-330200" lvl="3" marL="1828800" marR="0" rtl="0" algn="l">
              <a:spcBef>
                <a:spcPts val="32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4pPr>
            <a:lvl5pPr indent="-330200" lvl="4" marL="2286000" marR="0" rtl="0" algn="l">
              <a:spcBef>
                <a:spcPts val="32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4" name="Shape 34"/>
          <p:cNvSpPr txBox="1"/>
          <p:nvPr>
            <p:ph idx="3" type="body"/>
          </p:nvPr>
        </p:nvSpPr>
        <p:spPr>
          <a:xfrm>
            <a:off x="6191754" y="1535113"/>
            <a:ext cx="5387630"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75787B"/>
              </a:buClr>
              <a:buSzPts val="2400"/>
              <a:buFont typeface="Arial"/>
              <a:buNone/>
              <a:defRPr b="1" i="0" sz="2400" u="none" cap="none" strike="noStrike">
                <a:solidFill>
                  <a:srgbClr val="75787B"/>
                </a:solidFill>
                <a:latin typeface="Helvetica Neue"/>
                <a:ea typeface="Helvetica Neue"/>
                <a:cs typeface="Helvetica Neue"/>
                <a:sym typeface="Helvetica Neue"/>
              </a:defRPr>
            </a:lvl1pPr>
            <a:lvl2pPr indent="-228600" lvl="1" marL="914400" marR="0" rtl="0" algn="l">
              <a:spcBef>
                <a:spcPts val="400"/>
              </a:spcBef>
              <a:spcAft>
                <a:spcPts val="0"/>
              </a:spcAft>
              <a:buClr>
                <a:schemeClr val="lt2"/>
              </a:buClr>
              <a:buSzPts val="2000"/>
              <a:buFont typeface="Arial"/>
              <a:buNone/>
              <a:defRPr b="1" i="0" sz="2000" u="none" cap="none" strike="noStrike">
                <a:solidFill>
                  <a:schemeClr val="lt2"/>
                </a:solidFill>
                <a:latin typeface="Helvetica Neue"/>
                <a:ea typeface="Helvetica Neue"/>
                <a:cs typeface="Helvetica Neue"/>
                <a:sym typeface="Helvetica Neue"/>
              </a:defRPr>
            </a:lvl2pPr>
            <a:lvl3pPr indent="-228600" lvl="2" marL="1371600" marR="0" rtl="0" algn="l">
              <a:spcBef>
                <a:spcPts val="360"/>
              </a:spcBef>
              <a:spcAft>
                <a:spcPts val="0"/>
              </a:spcAft>
              <a:buClr>
                <a:schemeClr val="lt2"/>
              </a:buClr>
              <a:buSzPts val="1800"/>
              <a:buFont typeface="Arial"/>
              <a:buNone/>
              <a:defRPr b="1" i="0" sz="1800" u="none" cap="none" strike="noStrike">
                <a:solidFill>
                  <a:schemeClr val="lt2"/>
                </a:solidFill>
                <a:latin typeface="Helvetica Neue"/>
                <a:ea typeface="Helvetica Neue"/>
                <a:cs typeface="Helvetica Neue"/>
                <a:sym typeface="Helvetica Neue"/>
              </a:defRPr>
            </a:lvl3pPr>
            <a:lvl4pPr indent="-228600" lvl="3" marL="1828800" marR="0" rtl="0" algn="l">
              <a:spcBef>
                <a:spcPts val="320"/>
              </a:spcBef>
              <a:spcAft>
                <a:spcPts val="0"/>
              </a:spcAft>
              <a:buClr>
                <a:schemeClr val="lt2"/>
              </a:buClr>
              <a:buSzPts val="1600"/>
              <a:buFont typeface="Arial"/>
              <a:buNone/>
              <a:defRPr b="1" i="0" sz="1600" u="none" cap="none" strike="noStrike">
                <a:solidFill>
                  <a:schemeClr val="lt2"/>
                </a:solidFill>
                <a:latin typeface="Helvetica Neue"/>
                <a:ea typeface="Helvetica Neue"/>
                <a:cs typeface="Helvetica Neue"/>
                <a:sym typeface="Helvetica Neue"/>
              </a:defRPr>
            </a:lvl4pPr>
            <a:lvl5pPr indent="-228600" lvl="4" marL="2286000" marR="0" rtl="0" algn="l">
              <a:spcBef>
                <a:spcPts val="320"/>
              </a:spcBef>
              <a:spcAft>
                <a:spcPts val="0"/>
              </a:spcAft>
              <a:buClr>
                <a:schemeClr val="lt2"/>
              </a:buClr>
              <a:buSzPts val="1600"/>
              <a:buFont typeface="Arial"/>
              <a:buNone/>
              <a:defRPr b="1" i="0" sz="1600" u="none" cap="none" strike="noStrike">
                <a:solidFill>
                  <a:schemeClr val="lt2"/>
                </a:solidFill>
                <a:latin typeface="Helvetica Neue"/>
                <a:ea typeface="Helvetica Neue"/>
                <a:cs typeface="Helvetica Neue"/>
                <a:sym typeface="Helvetica Neue"/>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5" name="Shape 35"/>
          <p:cNvSpPr txBox="1"/>
          <p:nvPr>
            <p:ph idx="4" type="body"/>
          </p:nvPr>
        </p:nvSpPr>
        <p:spPr>
          <a:xfrm>
            <a:off x="6191754" y="2174875"/>
            <a:ext cx="5387630" cy="3951288"/>
          </a:xfrm>
          <a:prstGeom prst="rect">
            <a:avLst/>
          </a:prstGeom>
          <a:noFill/>
          <a:ln>
            <a:noFill/>
          </a:ln>
        </p:spPr>
        <p:txBody>
          <a:bodyPr anchorCtr="0" anchor="t" bIns="91425" lIns="91425" spcFirstLastPara="1" rIns="91425" wrap="square" tIns="91425"/>
          <a:lstStyle>
            <a:lvl1pPr indent="-228600" lvl="0" marL="457200" marR="0" rtl="0" algn="l">
              <a:spcBef>
                <a:spcPts val="480"/>
              </a:spcBef>
              <a:spcAft>
                <a:spcPts val="0"/>
              </a:spcAft>
              <a:buClr>
                <a:srgbClr val="75787B"/>
              </a:buClr>
              <a:buSzPts val="2400"/>
              <a:buFont typeface="Arial"/>
              <a:buNone/>
              <a:defRPr b="0" i="0" sz="2400" u="none" cap="none" strike="noStrike">
                <a:solidFill>
                  <a:srgbClr val="75787B"/>
                </a:solidFill>
                <a:latin typeface="Helvetica Neue"/>
                <a:ea typeface="Helvetica Neue"/>
                <a:cs typeface="Helvetica Neue"/>
                <a:sym typeface="Helvetica Neue"/>
              </a:defRPr>
            </a:lvl1pPr>
            <a:lvl2pPr indent="-355600" lvl="1" marL="914400" marR="0" rtl="0" algn="l">
              <a:spcBef>
                <a:spcPts val="4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2pPr>
            <a:lvl3pPr indent="-342900" lvl="2" marL="1371600" marR="0" rtl="0" algn="l">
              <a:spcBef>
                <a:spcPts val="360"/>
              </a:spcBef>
              <a:spcAft>
                <a:spcPts val="0"/>
              </a:spcAft>
              <a:buClr>
                <a:schemeClr val="lt2"/>
              </a:buClr>
              <a:buSzPts val="1800"/>
              <a:buFont typeface="Arial"/>
              <a:buChar char="•"/>
              <a:defRPr b="0" i="0" sz="1800" u="none" cap="none" strike="noStrike">
                <a:solidFill>
                  <a:schemeClr val="lt2"/>
                </a:solidFill>
                <a:latin typeface="Helvetica Neue"/>
                <a:ea typeface="Helvetica Neue"/>
                <a:cs typeface="Helvetica Neue"/>
                <a:sym typeface="Helvetica Neue"/>
              </a:defRPr>
            </a:lvl3pPr>
            <a:lvl4pPr indent="-330200" lvl="3" marL="1828800" marR="0" rtl="0" algn="l">
              <a:spcBef>
                <a:spcPts val="32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4pPr>
            <a:lvl5pPr indent="-330200" lvl="4" marL="2286000" marR="0" rtl="0" algn="l">
              <a:spcBef>
                <a:spcPts val="320"/>
              </a:spcBef>
              <a:spcAft>
                <a:spcPts val="0"/>
              </a:spcAft>
              <a:buClr>
                <a:schemeClr val="lt2"/>
              </a:buClr>
              <a:buSzPts val="1600"/>
              <a:buFont typeface="Arial"/>
              <a:buChar char="»"/>
              <a:defRPr b="0" i="0" sz="1600" u="none" cap="none" strike="noStrike">
                <a:solidFill>
                  <a:schemeClr val="lt2"/>
                </a:solidFill>
                <a:latin typeface="Helvetica Neue"/>
                <a:ea typeface="Helvetica Neue"/>
                <a:cs typeface="Helvetica Neue"/>
                <a:sym typeface="Helvetica Neue"/>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6" name="Shape 36"/>
          <p:cNvSpPr/>
          <p:nvPr/>
        </p:nvSpPr>
        <p:spPr>
          <a:xfrm>
            <a:off x="-1" y="6151036"/>
            <a:ext cx="12188825" cy="706964"/>
          </a:xfrm>
          <a:prstGeom prst="rect">
            <a:avLst/>
          </a:prstGeom>
          <a:solidFill>
            <a:srgbClr val="00B1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WIDS_logo_Horizontal_widsonly_white.png" id="37" name="Shape 37"/>
          <p:cNvPicPr preferRelativeResize="0"/>
          <p:nvPr/>
        </p:nvPicPr>
        <p:blipFill rotWithShape="1">
          <a:blip r:embed="rId2">
            <a:alphaModFix/>
          </a:blip>
          <a:srcRect b="0" l="0" r="0" t="0"/>
          <a:stretch/>
        </p:blipFill>
        <p:spPr>
          <a:xfrm>
            <a:off x="180478" y="6167970"/>
            <a:ext cx="2432092" cy="685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 name="Shape 38"/>
        <p:cNvGrpSpPr/>
        <p:nvPr/>
      </p:nvGrpSpPr>
      <p:grpSpPr>
        <a:xfrm>
          <a:off x="0" y="0"/>
          <a:ext cx="0" cy="0"/>
          <a:chOff x="0" y="0"/>
          <a:chExt cx="0" cy="0"/>
        </a:xfrm>
      </p:grpSpPr>
      <p:sp>
        <p:nvSpPr>
          <p:cNvPr id="39" name="Shape 39"/>
          <p:cNvSpPr txBox="1"/>
          <p:nvPr>
            <p:ph type="title"/>
          </p:nvPr>
        </p:nvSpPr>
        <p:spPr>
          <a:xfrm>
            <a:off x="609441" y="274638"/>
            <a:ext cx="10969943"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000"/>
              <a:buFont typeface="Helvetica Neue"/>
              <a:buNone/>
              <a:defRPr b="0"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Shape 40"/>
          <p:cNvSpPr/>
          <p:nvPr/>
        </p:nvSpPr>
        <p:spPr>
          <a:xfrm>
            <a:off x="-1" y="6151036"/>
            <a:ext cx="12188825" cy="706964"/>
          </a:xfrm>
          <a:prstGeom prst="rect">
            <a:avLst/>
          </a:prstGeom>
          <a:solidFill>
            <a:srgbClr val="00B1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WIDS_logo_Horizontal_widsonly_white.png" id="41" name="Shape 41"/>
          <p:cNvPicPr preferRelativeResize="0"/>
          <p:nvPr/>
        </p:nvPicPr>
        <p:blipFill rotWithShape="1">
          <a:blip r:embed="rId2">
            <a:alphaModFix/>
          </a:blip>
          <a:srcRect b="0" l="0" r="0" t="0"/>
          <a:stretch/>
        </p:blipFill>
        <p:spPr>
          <a:xfrm>
            <a:off x="180478" y="6167970"/>
            <a:ext cx="2432092" cy="6858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2" name="Shape 42"/>
        <p:cNvGrpSpPr/>
        <p:nvPr/>
      </p:nvGrpSpPr>
      <p:grpSpPr>
        <a:xfrm>
          <a:off x="0" y="0"/>
          <a:ext cx="0" cy="0"/>
          <a:chOff x="0" y="0"/>
          <a:chExt cx="0" cy="0"/>
        </a:xfrm>
      </p:grpSpPr>
      <p:sp>
        <p:nvSpPr>
          <p:cNvPr id="43" name="Shape 43"/>
          <p:cNvSpPr/>
          <p:nvPr/>
        </p:nvSpPr>
        <p:spPr>
          <a:xfrm>
            <a:off x="-1" y="6151036"/>
            <a:ext cx="12188825" cy="706964"/>
          </a:xfrm>
          <a:prstGeom prst="rect">
            <a:avLst/>
          </a:prstGeom>
          <a:solidFill>
            <a:srgbClr val="00B1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WIDS_logo_Horizontal_widsonly_white.png" id="44" name="Shape 44"/>
          <p:cNvPicPr preferRelativeResize="0"/>
          <p:nvPr/>
        </p:nvPicPr>
        <p:blipFill rotWithShape="1">
          <a:blip r:embed="rId2">
            <a:alphaModFix/>
          </a:blip>
          <a:srcRect b="0" l="0" r="0" t="0"/>
          <a:stretch/>
        </p:blipFill>
        <p:spPr>
          <a:xfrm>
            <a:off x="180478" y="6167970"/>
            <a:ext cx="2432092" cy="685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5" name="Shape 45"/>
        <p:cNvGrpSpPr/>
        <p:nvPr/>
      </p:nvGrpSpPr>
      <p:grpSpPr>
        <a:xfrm>
          <a:off x="0" y="0"/>
          <a:ext cx="0" cy="0"/>
          <a:chOff x="0" y="0"/>
          <a:chExt cx="0" cy="0"/>
        </a:xfrm>
      </p:grpSpPr>
      <p:sp>
        <p:nvSpPr>
          <p:cNvPr id="46" name="Shape 46"/>
          <p:cNvSpPr txBox="1"/>
          <p:nvPr>
            <p:ph type="title"/>
          </p:nvPr>
        </p:nvSpPr>
        <p:spPr>
          <a:xfrm>
            <a:off x="609442" y="273050"/>
            <a:ext cx="4010039"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Helvetica Neue"/>
              <a:buNone/>
              <a:defRPr b="1" i="0" sz="2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 type="body"/>
          </p:nvPr>
        </p:nvSpPr>
        <p:spPr>
          <a:xfrm>
            <a:off x="4765492" y="273051"/>
            <a:ext cx="6813892" cy="5853113"/>
          </a:xfrm>
          <a:prstGeom prst="rect">
            <a:avLst/>
          </a:prstGeom>
          <a:noFill/>
          <a:ln>
            <a:noFill/>
          </a:ln>
        </p:spPr>
        <p:txBody>
          <a:bodyPr anchorCtr="0" anchor="t" bIns="91425" lIns="91425" spcFirstLastPara="1" rIns="91425" wrap="square" tIns="91425"/>
          <a:lstStyle>
            <a:lvl1pPr indent="-228600" lvl="0" marL="457200" marR="0" rtl="0" algn="l">
              <a:spcBef>
                <a:spcPts val="640"/>
              </a:spcBef>
              <a:spcAft>
                <a:spcPts val="0"/>
              </a:spcAft>
              <a:buClr>
                <a:srgbClr val="75787B"/>
              </a:buClr>
              <a:buSzPts val="3200"/>
              <a:buFont typeface="Arial"/>
              <a:buNone/>
              <a:defRPr b="0" i="0" sz="3200" u="none" cap="none" strike="noStrike">
                <a:solidFill>
                  <a:srgbClr val="75787B"/>
                </a:solidFill>
                <a:latin typeface="Helvetica Neue"/>
                <a:ea typeface="Helvetica Neue"/>
                <a:cs typeface="Helvetica Neue"/>
                <a:sym typeface="Helvetica Neue"/>
              </a:defRPr>
            </a:lvl1pPr>
            <a:lvl2pPr indent="-406400" lvl="1" marL="914400" marR="0" rtl="0" algn="l">
              <a:spcBef>
                <a:spcPts val="560"/>
              </a:spcBef>
              <a:spcAft>
                <a:spcPts val="0"/>
              </a:spcAft>
              <a:buClr>
                <a:schemeClr val="lt2"/>
              </a:buClr>
              <a:buSzPts val="2800"/>
              <a:buFont typeface="Arial"/>
              <a:buChar char="–"/>
              <a:defRPr b="0" i="0" sz="2800" u="none" cap="none" strike="noStrike">
                <a:solidFill>
                  <a:schemeClr val="lt2"/>
                </a:solidFill>
                <a:latin typeface="Helvetica Neue"/>
                <a:ea typeface="Helvetica Neue"/>
                <a:cs typeface="Helvetica Neue"/>
                <a:sym typeface="Helvetica Neue"/>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2"/>
                </a:solidFill>
                <a:latin typeface="Helvetica Neue"/>
                <a:ea typeface="Helvetica Neue"/>
                <a:cs typeface="Helvetica Neue"/>
                <a:sym typeface="Helvetica Neue"/>
              </a:defRPr>
            </a:lvl3pPr>
            <a:lvl4pPr indent="-355600" lvl="3" marL="1828800" marR="0" rtl="0" algn="l">
              <a:spcBef>
                <a:spcPts val="4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2"/>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8" name="Shape 48"/>
          <p:cNvSpPr txBox="1"/>
          <p:nvPr>
            <p:ph idx="2" type="body"/>
          </p:nvPr>
        </p:nvSpPr>
        <p:spPr>
          <a:xfrm>
            <a:off x="609442" y="1435101"/>
            <a:ext cx="4010039"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rgbClr val="75787B"/>
              </a:buClr>
              <a:buSzPts val="1400"/>
              <a:buFont typeface="Arial"/>
              <a:buNone/>
              <a:defRPr b="0" i="0" sz="1400" u="none" cap="none" strike="noStrike">
                <a:solidFill>
                  <a:srgbClr val="75787B"/>
                </a:solidFill>
                <a:latin typeface="Helvetica Neue"/>
                <a:ea typeface="Helvetica Neue"/>
                <a:cs typeface="Helvetica Neue"/>
                <a:sym typeface="Helvetica Neue"/>
              </a:defRPr>
            </a:lvl1pPr>
            <a:lvl2pPr indent="-228600" lvl="1" marL="914400" marR="0" rtl="0" algn="l">
              <a:spcBef>
                <a:spcPts val="240"/>
              </a:spcBef>
              <a:spcAft>
                <a:spcPts val="0"/>
              </a:spcAft>
              <a:buClr>
                <a:schemeClr val="lt2"/>
              </a:buClr>
              <a:buSzPts val="1200"/>
              <a:buFont typeface="Arial"/>
              <a:buNone/>
              <a:defRPr b="0" i="0" sz="1200" u="none" cap="none" strike="noStrike">
                <a:solidFill>
                  <a:schemeClr val="lt2"/>
                </a:solidFill>
                <a:latin typeface="Helvetica Neue"/>
                <a:ea typeface="Helvetica Neue"/>
                <a:cs typeface="Helvetica Neue"/>
                <a:sym typeface="Helvetica Neue"/>
              </a:defRPr>
            </a:lvl2pPr>
            <a:lvl3pPr indent="-228600" lvl="2" marL="1371600" marR="0" rtl="0" algn="l">
              <a:spcBef>
                <a:spcPts val="200"/>
              </a:spcBef>
              <a:spcAft>
                <a:spcPts val="0"/>
              </a:spcAft>
              <a:buClr>
                <a:schemeClr val="lt2"/>
              </a:buClr>
              <a:buSzPts val="1000"/>
              <a:buFont typeface="Arial"/>
              <a:buNone/>
              <a:defRPr b="0" i="0" sz="1000" u="none" cap="none" strike="noStrike">
                <a:solidFill>
                  <a:schemeClr val="lt2"/>
                </a:solidFill>
                <a:latin typeface="Helvetica Neue"/>
                <a:ea typeface="Helvetica Neue"/>
                <a:cs typeface="Helvetica Neue"/>
                <a:sym typeface="Helvetica Neue"/>
              </a:defRPr>
            </a:lvl3pPr>
            <a:lvl4pPr indent="-228600" lvl="3" marL="1828800" marR="0" rtl="0" algn="l">
              <a:spcBef>
                <a:spcPts val="180"/>
              </a:spcBef>
              <a:spcAft>
                <a:spcPts val="0"/>
              </a:spcAft>
              <a:buClr>
                <a:schemeClr val="lt2"/>
              </a:buClr>
              <a:buSzPts val="900"/>
              <a:buFont typeface="Arial"/>
              <a:buNone/>
              <a:defRPr b="0" i="0" sz="900" u="none" cap="none" strike="noStrike">
                <a:solidFill>
                  <a:schemeClr val="lt2"/>
                </a:solidFill>
                <a:latin typeface="Helvetica Neue"/>
                <a:ea typeface="Helvetica Neue"/>
                <a:cs typeface="Helvetica Neue"/>
                <a:sym typeface="Helvetica Neue"/>
              </a:defRPr>
            </a:lvl4pPr>
            <a:lvl5pPr indent="-228600" lvl="4" marL="2286000" marR="0" rtl="0" algn="l">
              <a:spcBef>
                <a:spcPts val="180"/>
              </a:spcBef>
              <a:spcAft>
                <a:spcPts val="0"/>
              </a:spcAft>
              <a:buClr>
                <a:schemeClr val="lt2"/>
              </a:buClr>
              <a:buSzPts val="900"/>
              <a:buFont typeface="Arial"/>
              <a:buNone/>
              <a:defRPr b="0" i="0" sz="900" u="none" cap="none" strike="noStrike">
                <a:solidFill>
                  <a:schemeClr val="lt2"/>
                </a:solidFill>
                <a:latin typeface="Helvetica Neue"/>
                <a:ea typeface="Helvetica Neue"/>
                <a:cs typeface="Helvetica Neue"/>
                <a:sym typeface="Helvetica Neue"/>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9" name="Shape 49"/>
          <p:cNvSpPr/>
          <p:nvPr/>
        </p:nvSpPr>
        <p:spPr>
          <a:xfrm>
            <a:off x="-1" y="6151036"/>
            <a:ext cx="12188825" cy="706964"/>
          </a:xfrm>
          <a:prstGeom prst="rect">
            <a:avLst/>
          </a:prstGeom>
          <a:solidFill>
            <a:srgbClr val="00B1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WIDS_logo_Horizontal_widsonly_white.png" id="50" name="Shape 50"/>
          <p:cNvPicPr preferRelativeResize="0"/>
          <p:nvPr/>
        </p:nvPicPr>
        <p:blipFill rotWithShape="1">
          <a:blip r:embed="rId2">
            <a:alphaModFix/>
          </a:blip>
          <a:srcRect b="0" l="0" r="0" t="0"/>
          <a:stretch/>
        </p:blipFill>
        <p:spPr>
          <a:xfrm>
            <a:off x="180478" y="6167970"/>
            <a:ext cx="2432092" cy="685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1" name="Shape 51"/>
        <p:cNvGrpSpPr/>
        <p:nvPr/>
      </p:nvGrpSpPr>
      <p:grpSpPr>
        <a:xfrm>
          <a:off x="0" y="0"/>
          <a:ext cx="0" cy="0"/>
          <a:chOff x="0" y="0"/>
          <a:chExt cx="0" cy="0"/>
        </a:xfrm>
      </p:grpSpPr>
      <p:sp>
        <p:nvSpPr>
          <p:cNvPr id="52" name="Shape 52"/>
          <p:cNvSpPr txBox="1"/>
          <p:nvPr>
            <p:ph type="title"/>
          </p:nvPr>
        </p:nvSpPr>
        <p:spPr>
          <a:xfrm>
            <a:off x="2389095" y="4800600"/>
            <a:ext cx="7313295"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Helvetica Neue"/>
              <a:buNone/>
              <a:defRPr b="1" i="0" sz="2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Shape 53"/>
          <p:cNvSpPr/>
          <p:nvPr>
            <p:ph idx="2" type="pic"/>
          </p:nvPr>
        </p:nvSpPr>
        <p:spPr>
          <a:xfrm>
            <a:off x="2389095" y="612775"/>
            <a:ext cx="7313295"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rgbClr val="75787B"/>
              </a:buClr>
              <a:buSzPts val="3200"/>
              <a:buFont typeface="Arial"/>
              <a:buNone/>
              <a:defRPr b="0" i="0" sz="3200" u="none" cap="none" strike="noStrike">
                <a:solidFill>
                  <a:srgbClr val="75787B"/>
                </a:solidFill>
                <a:latin typeface="Helvetica Neue"/>
                <a:ea typeface="Helvetica Neue"/>
                <a:cs typeface="Helvetica Neue"/>
                <a:sym typeface="Helvetica Neue"/>
              </a:defRPr>
            </a:lvl1pPr>
            <a:lvl2pPr lvl="1" marR="0" rtl="0" algn="l">
              <a:spcBef>
                <a:spcPts val="560"/>
              </a:spcBef>
              <a:spcAft>
                <a:spcPts val="0"/>
              </a:spcAft>
              <a:buClr>
                <a:schemeClr val="lt2"/>
              </a:buClr>
              <a:buSzPts val="2800"/>
              <a:buFont typeface="Arial"/>
              <a:buNone/>
              <a:defRPr b="0" i="0" sz="2800" u="none" cap="none" strike="noStrike">
                <a:solidFill>
                  <a:schemeClr val="lt2"/>
                </a:solidFill>
                <a:latin typeface="Helvetica Neue"/>
                <a:ea typeface="Helvetica Neue"/>
                <a:cs typeface="Helvetica Neue"/>
                <a:sym typeface="Helvetica Neue"/>
              </a:defRPr>
            </a:lvl2pPr>
            <a:lvl3pPr lvl="2" marR="0" rtl="0" algn="l">
              <a:spcBef>
                <a:spcPts val="480"/>
              </a:spcBef>
              <a:spcAft>
                <a:spcPts val="0"/>
              </a:spcAft>
              <a:buClr>
                <a:schemeClr val="lt2"/>
              </a:buClr>
              <a:buSzPts val="2400"/>
              <a:buFont typeface="Arial"/>
              <a:buNone/>
              <a:defRPr b="0" i="0" sz="2400" u="none" cap="none" strike="noStrike">
                <a:solidFill>
                  <a:schemeClr val="lt2"/>
                </a:solidFill>
                <a:latin typeface="Helvetica Neue"/>
                <a:ea typeface="Helvetica Neue"/>
                <a:cs typeface="Helvetica Neue"/>
                <a:sym typeface="Helvetica Neue"/>
              </a:defRPr>
            </a:lvl3pPr>
            <a:lvl4pPr lvl="3" marR="0" rtl="0" algn="l">
              <a:spcBef>
                <a:spcPts val="400"/>
              </a:spcBef>
              <a:spcAft>
                <a:spcPts val="0"/>
              </a:spcAft>
              <a:buClr>
                <a:schemeClr val="lt2"/>
              </a:buClr>
              <a:buSzPts val="2000"/>
              <a:buFont typeface="Arial"/>
              <a:buNone/>
              <a:defRPr b="0" i="0" sz="2000" u="none" cap="none" strike="noStrike">
                <a:solidFill>
                  <a:schemeClr val="lt2"/>
                </a:solidFill>
                <a:latin typeface="Helvetica Neue"/>
                <a:ea typeface="Helvetica Neue"/>
                <a:cs typeface="Helvetica Neue"/>
                <a:sym typeface="Helvetica Neue"/>
              </a:defRPr>
            </a:lvl4pPr>
            <a:lvl5pPr lvl="4" marR="0" rtl="0" algn="l">
              <a:spcBef>
                <a:spcPts val="400"/>
              </a:spcBef>
              <a:spcAft>
                <a:spcPts val="0"/>
              </a:spcAft>
              <a:buClr>
                <a:schemeClr val="lt2"/>
              </a:buClr>
              <a:buSzPts val="2000"/>
              <a:buFont typeface="Arial"/>
              <a:buNone/>
              <a:defRPr b="0" i="0" sz="2000" u="none" cap="none" strike="noStrike">
                <a:solidFill>
                  <a:schemeClr val="lt2"/>
                </a:solidFill>
                <a:latin typeface="Helvetica Neue"/>
                <a:ea typeface="Helvetica Neue"/>
                <a:cs typeface="Helvetica Neue"/>
                <a:sym typeface="Helvetica Neue"/>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4" name="Shape 54"/>
          <p:cNvSpPr txBox="1"/>
          <p:nvPr>
            <p:ph idx="1" type="body"/>
          </p:nvPr>
        </p:nvSpPr>
        <p:spPr>
          <a:xfrm>
            <a:off x="2389095" y="5367338"/>
            <a:ext cx="7313295"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rgbClr val="75787B"/>
              </a:buClr>
              <a:buSzPts val="1400"/>
              <a:buFont typeface="Arial"/>
              <a:buNone/>
              <a:defRPr b="0" i="0" sz="1400" u="none" cap="none" strike="noStrike">
                <a:solidFill>
                  <a:srgbClr val="75787B"/>
                </a:solidFill>
                <a:latin typeface="Helvetica Neue"/>
                <a:ea typeface="Helvetica Neue"/>
                <a:cs typeface="Helvetica Neue"/>
                <a:sym typeface="Helvetica Neue"/>
              </a:defRPr>
            </a:lvl1pPr>
            <a:lvl2pPr indent="-228600" lvl="1" marL="914400" marR="0" rtl="0" algn="l">
              <a:spcBef>
                <a:spcPts val="240"/>
              </a:spcBef>
              <a:spcAft>
                <a:spcPts val="0"/>
              </a:spcAft>
              <a:buClr>
                <a:schemeClr val="lt2"/>
              </a:buClr>
              <a:buSzPts val="1200"/>
              <a:buFont typeface="Arial"/>
              <a:buNone/>
              <a:defRPr b="0" i="0" sz="1200" u="none" cap="none" strike="noStrike">
                <a:solidFill>
                  <a:schemeClr val="lt2"/>
                </a:solidFill>
                <a:latin typeface="Helvetica Neue"/>
                <a:ea typeface="Helvetica Neue"/>
                <a:cs typeface="Helvetica Neue"/>
                <a:sym typeface="Helvetica Neue"/>
              </a:defRPr>
            </a:lvl2pPr>
            <a:lvl3pPr indent="-228600" lvl="2" marL="1371600" marR="0" rtl="0" algn="l">
              <a:spcBef>
                <a:spcPts val="200"/>
              </a:spcBef>
              <a:spcAft>
                <a:spcPts val="0"/>
              </a:spcAft>
              <a:buClr>
                <a:schemeClr val="lt2"/>
              </a:buClr>
              <a:buSzPts val="1000"/>
              <a:buFont typeface="Arial"/>
              <a:buNone/>
              <a:defRPr b="0" i="0" sz="1000" u="none" cap="none" strike="noStrike">
                <a:solidFill>
                  <a:schemeClr val="lt2"/>
                </a:solidFill>
                <a:latin typeface="Helvetica Neue"/>
                <a:ea typeface="Helvetica Neue"/>
                <a:cs typeface="Helvetica Neue"/>
                <a:sym typeface="Helvetica Neue"/>
              </a:defRPr>
            </a:lvl3pPr>
            <a:lvl4pPr indent="-228600" lvl="3" marL="1828800" marR="0" rtl="0" algn="l">
              <a:spcBef>
                <a:spcPts val="180"/>
              </a:spcBef>
              <a:spcAft>
                <a:spcPts val="0"/>
              </a:spcAft>
              <a:buClr>
                <a:schemeClr val="lt2"/>
              </a:buClr>
              <a:buSzPts val="900"/>
              <a:buFont typeface="Arial"/>
              <a:buNone/>
              <a:defRPr b="0" i="0" sz="900" u="none" cap="none" strike="noStrike">
                <a:solidFill>
                  <a:schemeClr val="lt2"/>
                </a:solidFill>
                <a:latin typeface="Helvetica Neue"/>
                <a:ea typeface="Helvetica Neue"/>
                <a:cs typeface="Helvetica Neue"/>
                <a:sym typeface="Helvetica Neue"/>
              </a:defRPr>
            </a:lvl4pPr>
            <a:lvl5pPr indent="-228600" lvl="4" marL="2286000" marR="0" rtl="0" algn="l">
              <a:spcBef>
                <a:spcPts val="180"/>
              </a:spcBef>
              <a:spcAft>
                <a:spcPts val="0"/>
              </a:spcAft>
              <a:buClr>
                <a:schemeClr val="lt2"/>
              </a:buClr>
              <a:buSzPts val="900"/>
              <a:buFont typeface="Arial"/>
              <a:buNone/>
              <a:defRPr b="0" i="0" sz="900" u="none" cap="none" strike="noStrike">
                <a:solidFill>
                  <a:schemeClr val="lt2"/>
                </a:solidFill>
                <a:latin typeface="Helvetica Neue"/>
                <a:ea typeface="Helvetica Neue"/>
                <a:cs typeface="Helvetica Neue"/>
                <a:sym typeface="Helvetica Neue"/>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5" name="Shape 55"/>
          <p:cNvSpPr/>
          <p:nvPr/>
        </p:nvSpPr>
        <p:spPr>
          <a:xfrm>
            <a:off x="-1" y="6151036"/>
            <a:ext cx="12188825" cy="706964"/>
          </a:xfrm>
          <a:prstGeom prst="rect">
            <a:avLst/>
          </a:prstGeom>
          <a:solidFill>
            <a:srgbClr val="00B1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WIDS_logo_Horizontal_widsonly_white.png" id="56" name="Shape 56"/>
          <p:cNvPicPr preferRelativeResize="0"/>
          <p:nvPr/>
        </p:nvPicPr>
        <p:blipFill rotWithShape="1">
          <a:blip r:embed="rId2">
            <a:alphaModFix/>
          </a:blip>
          <a:srcRect b="0" l="0" r="0" t="0"/>
          <a:stretch/>
        </p:blipFill>
        <p:spPr>
          <a:xfrm>
            <a:off x="180478" y="6167970"/>
            <a:ext cx="2432092" cy="685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09441" y="274638"/>
            <a:ext cx="10969943"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000"/>
              <a:buFont typeface="Helvetica Neue"/>
              <a:buNone/>
              <a:defRPr b="0"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609441" y="274638"/>
            <a:ext cx="10969943"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4400"/>
              <a:buFont typeface="Helvetica Neue"/>
              <a:buNone/>
            </a:pPr>
            <a:r>
              <a:rPr lang="en-US" sz="4400"/>
              <a:t>Behavioural Data Science</a:t>
            </a:r>
            <a:endParaRPr b="0" i="0" sz="4400" u="none" cap="none" strike="noStrike">
              <a:solidFill>
                <a:schemeClr val="dk1"/>
              </a:solidFill>
              <a:latin typeface="Helvetica Neue"/>
              <a:ea typeface="Helvetica Neue"/>
              <a:cs typeface="Helvetica Neue"/>
              <a:sym typeface="Helvetica Neue"/>
            </a:endParaRPr>
          </a:p>
        </p:txBody>
      </p:sp>
      <p:sp>
        <p:nvSpPr>
          <p:cNvPr id="72" name="Shape 72"/>
          <p:cNvSpPr txBox="1"/>
          <p:nvPr>
            <p:ph idx="1" type="body"/>
          </p:nvPr>
        </p:nvSpPr>
        <p:spPr>
          <a:xfrm>
            <a:off x="609441" y="1600201"/>
            <a:ext cx="4470559"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1300"/>
              <a:buFont typeface="Arial"/>
              <a:buNone/>
            </a:pPr>
            <a:r>
              <a:t/>
            </a:r>
            <a:endParaRPr/>
          </a:p>
          <a:p>
            <a:pPr indent="0" lvl="0" marL="0" marR="0" rtl="0" algn="l">
              <a:spcBef>
                <a:spcPts val="260"/>
              </a:spcBef>
              <a:spcAft>
                <a:spcPts val="0"/>
              </a:spcAft>
              <a:buClr>
                <a:srgbClr val="75787B"/>
              </a:buClr>
              <a:buSzPts val="1300"/>
              <a:buFont typeface="Arial"/>
              <a:buNone/>
            </a:pPr>
            <a:r>
              <a:t/>
            </a:r>
            <a:endParaRPr b="0" i="0" sz="1300" u="none" cap="none" strike="noStrike">
              <a:solidFill>
                <a:schemeClr val="lt2"/>
              </a:solidFill>
              <a:latin typeface="Helvetica Neue"/>
              <a:ea typeface="Helvetica Neue"/>
              <a:cs typeface="Helvetica Neue"/>
              <a:sym typeface="Helvetica Neue"/>
            </a:endParaRPr>
          </a:p>
        </p:txBody>
      </p:sp>
      <p:sp>
        <p:nvSpPr>
          <p:cNvPr id="73" name="Shape 73"/>
          <p:cNvSpPr txBox="1"/>
          <p:nvPr/>
        </p:nvSpPr>
        <p:spPr>
          <a:xfrm>
            <a:off x="609441" y="1969477"/>
            <a:ext cx="3733800" cy="289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2"/>
                </a:solidFill>
                <a:latin typeface="Helvetica Neue"/>
                <a:ea typeface="Helvetica Neue"/>
                <a:cs typeface="Helvetica Neue"/>
                <a:sym typeface="Helvetica Neue"/>
              </a:rPr>
              <a:t>Sahiba Chopra</a:t>
            </a:r>
            <a:endParaRPr sz="2400">
              <a:solidFill>
                <a:schemeClr val="lt2"/>
              </a:solidFill>
              <a:latin typeface="Helvetica Neue"/>
              <a:ea typeface="Helvetica Neue"/>
              <a:cs typeface="Helvetica Neue"/>
              <a:sym typeface="Helvetica Neue"/>
            </a:endParaRPr>
          </a:p>
          <a:p>
            <a:pPr indent="0" lvl="0" marL="0" marR="0" rtl="0" algn="l">
              <a:spcBef>
                <a:spcPts val="0"/>
              </a:spcBef>
              <a:spcAft>
                <a:spcPts val="0"/>
              </a:spcAft>
              <a:buNone/>
            </a:pPr>
            <a:r>
              <a:rPr lang="en-US" sz="1800">
                <a:solidFill>
                  <a:schemeClr val="lt2"/>
                </a:solidFill>
                <a:latin typeface="Helvetica Neue"/>
                <a:ea typeface="Helvetica Neue"/>
                <a:cs typeface="Helvetica Neue"/>
                <a:sym typeface="Helvetica Neue"/>
              </a:rPr>
              <a:t>Data Scientist, Margo Networks</a:t>
            </a:r>
            <a:endParaRPr sz="1800">
              <a:solidFill>
                <a:schemeClr val="lt2"/>
              </a:solidFill>
              <a:latin typeface="Helvetica Neue"/>
              <a:ea typeface="Helvetica Neue"/>
              <a:cs typeface="Helvetica Neue"/>
              <a:sym typeface="Helvetica Neue"/>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300">
              <a:solidFill>
                <a:schemeClr val="lt2"/>
              </a:solidFill>
              <a:latin typeface="Helvetica Neue"/>
              <a:ea typeface="Helvetica Neue"/>
              <a:cs typeface="Helvetica Neue"/>
              <a:sym typeface="Helvetica Neue"/>
            </a:endParaRPr>
          </a:p>
          <a:p>
            <a:pPr indent="0" lvl="0" marL="0" marR="0" rtl="0" algn="l">
              <a:spcBef>
                <a:spcPts val="0"/>
              </a:spcBef>
              <a:spcAft>
                <a:spcPts val="0"/>
              </a:spcAft>
              <a:buNone/>
            </a:pPr>
            <a:r>
              <a:t/>
            </a:r>
            <a:endParaRPr sz="1300">
              <a:solidFill>
                <a:schemeClr val="lt2"/>
              </a:solidFill>
              <a:latin typeface="Helvetica Neue"/>
              <a:ea typeface="Helvetica Neue"/>
              <a:cs typeface="Helvetica Neue"/>
              <a:sym typeface="Helvetica Neue"/>
            </a:endParaRPr>
          </a:p>
          <a:p>
            <a:pPr indent="0" lvl="0" marL="0" marR="0" rtl="0" algn="l">
              <a:spcBef>
                <a:spcPts val="0"/>
              </a:spcBef>
              <a:spcAft>
                <a:spcPts val="0"/>
              </a:spcAft>
              <a:buNone/>
            </a:pPr>
            <a:r>
              <a:t/>
            </a:r>
            <a:endParaRPr sz="1300">
              <a:solidFill>
                <a:schemeClr val="lt2"/>
              </a:solidFill>
              <a:latin typeface="Helvetica Neue"/>
              <a:ea typeface="Helvetica Neue"/>
              <a:cs typeface="Helvetica Neue"/>
              <a:sym typeface="Helvetica Neue"/>
            </a:endParaRPr>
          </a:p>
          <a:p>
            <a:pPr indent="0" lvl="0" marL="0" marR="0" rtl="0" algn="l">
              <a:spcBef>
                <a:spcPts val="0"/>
              </a:spcBef>
              <a:spcAft>
                <a:spcPts val="0"/>
              </a:spcAft>
              <a:buNone/>
            </a:pPr>
            <a:r>
              <a:rPr lang="en-US" sz="1300">
                <a:solidFill>
                  <a:schemeClr val="lt2"/>
                </a:solidFill>
                <a:latin typeface="Helvetica Neue"/>
                <a:ea typeface="Helvetica Neue"/>
                <a:cs typeface="Helvetica Neue"/>
                <a:sym typeface="Helvetica Neue"/>
              </a:rPr>
              <a:t> </a:t>
            </a:r>
            <a:endParaRPr sz="1300">
              <a:solidFill>
                <a:schemeClr val="lt2"/>
              </a:solidFill>
              <a:latin typeface="Helvetica Neue"/>
              <a:ea typeface="Helvetica Neue"/>
              <a:cs typeface="Helvetica Neue"/>
              <a:sym typeface="Helvetica Neue"/>
            </a:endParaRPr>
          </a:p>
          <a:p>
            <a:pPr indent="0" lvl="0" marL="0" marR="0" rtl="0" algn="l">
              <a:spcBef>
                <a:spcPts val="0"/>
              </a:spcBef>
              <a:spcAft>
                <a:spcPts val="0"/>
              </a:spcAft>
              <a:buNone/>
            </a:pPr>
            <a:r>
              <a:t/>
            </a:r>
            <a:endParaRPr sz="1300">
              <a:solidFill>
                <a:schemeClr val="lt2"/>
              </a:solidFill>
              <a:latin typeface="Helvetica Neue"/>
              <a:ea typeface="Helvetica Neue"/>
              <a:cs typeface="Helvetica Neue"/>
              <a:sym typeface="Helvetica Neue"/>
            </a:endParaRPr>
          </a:p>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609441" y="274638"/>
            <a:ext cx="109698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The Last Mile Problem	- Oral Rehydration Solution in India</a:t>
            </a:r>
            <a:endParaRPr/>
          </a:p>
        </p:txBody>
      </p:sp>
      <p:sp>
        <p:nvSpPr>
          <p:cNvPr id="139" name="Shape 139"/>
          <p:cNvSpPr txBox="1"/>
          <p:nvPr>
            <p:ph idx="1" type="body"/>
          </p:nvPr>
        </p:nvSpPr>
        <p:spPr>
          <a:xfrm>
            <a:off x="609441" y="1600201"/>
            <a:ext cx="10969800" cy="4526100"/>
          </a:xfrm>
          <a:prstGeom prst="rect">
            <a:avLst/>
          </a:prstGeom>
        </p:spPr>
        <p:txBody>
          <a:bodyPr anchorCtr="0" anchor="t" bIns="91425" lIns="91425" spcFirstLastPara="1" rIns="91425" wrap="square" tIns="91425">
            <a:noAutofit/>
          </a:bodyPr>
          <a:lstStyle/>
          <a:p>
            <a:pPr indent="-431800" lvl="0" marL="457200" rtl="0">
              <a:spcBef>
                <a:spcPts val="640"/>
              </a:spcBef>
              <a:spcAft>
                <a:spcPts val="0"/>
              </a:spcAft>
              <a:buClr>
                <a:srgbClr val="00B140"/>
              </a:buClr>
              <a:buSzPts val="3200"/>
              <a:buChar char="-"/>
            </a:pPr>
            <a:r>
              <a:rPr lang="en-US"/>
              <a:t>&gt;500,000</a:t>
            </a:r>
            <a:r>
              <a:rPr lang="en-US"/>
              <a:t> infants throughout the developing world die of diarrhea each year</a:t>
            </a:r>
            <a:endParaRPr/>
          </a:p>
          <a:p>
            <a:pPr indent="-431800" lvl="0" marL="457200" rtl="0">
              <a:spcBef>
                <a:spcPts val="0"/>
              </a:spcBef>
              <a:spcAft>
                <a:spcPts val="0"/>
              </a:spcAft>
              <a:buClr>
                <a:srgbClr val="00B140"/>
              </a:buClr>
              <a:buSzPts val="3200"/>
              <a:buChar char="-"/>
            </a:pPr>
            <a:r>
              <a:rPr lang="en-US">
                <a:solidFill>
                  <a:schemeClr val="lt2"/>
                </a:solidFill>
              </a:rPr>
              <a:t>~150,000 of them are in India</a:t>
            </a:r>
            <a:endParaRPr/>
          </a:p>
          <a:p>
            <a:pPr indent="-431800" lvl="0" marL="457200" rtl="0">
              <a:spcBef>
                <a:spcPts val="0"/>
              </a:spcBef>
              <a:spcAft>
                <a:spcPts val="0"/>
              </a:spcAft>
              <a:buClr>
                <a:srgbClr val="00B140"/>
              </a:buClr>
              <a:buSzPts val="3200"/>
              <a:buChar char="-"/>
            </a:pPr>
            <a:r>
              <a:rPr lang="en-US"/>
              <a:t>&gt;90% of these deaths could be easily averted through the use of a balanced solution of salts </a:t>
            </a:r>
            <a:endParaRPr/>
          </a:p>
          <a:p>
            <a:pPr indent="-431800" lvl="0" marL="457200" rtl="0">
              <a:spcBef>
                <a:spcPts val="0"/>
              </a:spcBef>
              <a:spcAft>
                <a:spcPts val="0"/>
              </a:spcAft>
              <a:buClr>
                <a:srgbClr val="00B140"/>
              </a:buClr>
              <a:buSzPts val="3200"/>
              <a:buChar char="-"/>
            </a:pPr>
            <a:r>
              <a:rPr lang="en-US"/>
              <a:t>ORS is cheap, easy to find &amp; usage education provided</a:t>
            </a:r>
            <a:endParaRPr/>
          </a:p>
          <a:p>
            <a:pPr indent="-431800" lvl="0" marL="457200">
              <a:spcBef>
                <a:spcPts val="0"/>
              </a:spcBef>
              <a:spcAft>
                <a:spcPts val="0"/>
              </a:spcAft>
              <a:buClr>
                <a:srgbClr val="00B140"/>
              </a:buClr>
              <a:buSzPts val="3200"/>
              <a:buChar char="-"/>
            </a:pPr>
            <a:r>
              <a:rPr lang="en-US"/>
              <a:t>Why is it not used enough?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609441" y="274638"/>
            <a:ext cx="109698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The Last Mile Problem	- Oral Rehydration Solution in India</a:t>
            </a:r>
            <a:endParaRPr/>
          </a:p>
        </p:txBody>
      </p:sp>
      <p:sp>
        <p:nvSpPr>
          <p:cNvPr id="146" name="Shape 146"/>
          <p:cNvSpPr txBox="1"/>
          <p:nvPr>
            <p:ph idx="1" type="body"/>
          </p:nvPr>
        </p:nvSpPr>
        <p:spPr>
          <a:xfrm>
            <a:off x="609441" y="1600201"/>
            <a:ext cx="10969800" cy="4526100"/>
          </a:xfrm>
          <a:prstGeom prst="rect">
            <a:avLst/>
          </a:prstGeom>
        </p:spPr>
        <p:txBody>
          <a:bodyPr anchorCtr="0" anchor="t" bIns="91425" lIns="91425" spcFirstLastPara="1" rIns="91425" wrap="square" tIns="91425">
            <a:noAutofit/>
          </a:bodyPr>
          <a:lstStyle/>
          <a:p>
            <a:pPr indent="-406400" lvl="0" marL="457200" rtl="0">
              <a:spcBef>
                <a:spcPts val="640"/>
              </a:spcBef>
              <a:spcAft>
                <a:spcPts val="0"/>
              </a:spcAft>
              <a:buClr>
                <a:srgbClr val="00B140"/>
              </a:buClr>
              <a:buSzPts val="2800"/>
              <a:buChar char="-"/>
            </a:pPr>
            <a:r>
              <a:rPr lang="en-US" sz="2800"/>
              <a:t>A child with diarrhea is constantly leaking fluids</a:t>
            </a:r>
            <a:endParaRPr sz="2800"/>
          </a:p>
          <a:p>
            <a:pPr indent="-406400" lvl="0" marL="457200" rtl="0">
              <a:spcBef>
                <a:spcPts val="0"/>
              </a:spcBef>
              <a:spcAft>
                <a:spcPts val="0"/>
              </a:spcAft>
              <a:buClr>
                <a:srgbClr val="00B140"/>
              </a:buClr>
              <a:buSzPts val="2800"/>
              <a:buChar char="-"/>
            </a:pPr>
            <a:r>
              <a:rPr lang="en-US" sz="2800"/>
              <a:t>When poor women in India are asked whether to increase or decrease child with diarrhea fluid intake, 35%–50% say that the answer is to </a:t>
            </a:r>
            <a:r>
              <a:rPr b="1" lang="en-US" sz="2800"/>
              <a:t>decrease</a:t>
            </a:r>
            <a:r>
              <a:rPr lang="en-US" sz="2800"/>
              <a:t> it</a:t>
            </a:r>
            <a:endParaRPr sz="2800"/>
          </a:p>
          <a:p>
            <a:pPr indent="-406400" lvl="0" marL="457200" rtl="0">
              <a:spcBef>
                <a:spcPts val="0"/>
              </a:spcBef>
              <a:spcAft>
                <a:spcPts val="0"/>
              </a:spcAft>
              <a:buClr>
                <a:srgbClr val="00B140"/>
              </a:buClr>
              <a:buSzPts val="2800"/>
              <a:buChar char="-"/>
            </a:pPr>
            <a:r>
              <a:rPr lang="en-US" sz="2800">
                <a:solidFill>
                  <a:schemeClr val="lt2"/>
                </a:solidFill>
              </a:rPr>
              <a:t>Keeping the child “dry” is better</a:t>
            </a:r>
            <a:endParaRPr sz="2800"/>
          </a:p>
          <a:p>
            <a:pPr indent="-406400" lvl="0" marL="457200" rtl="0">
              <a:spcBef>
                <a:spcPts val="0"/>
              </a:spcBef>
              <a:spcAft>
                <a:spcPts val="0"/>
              </a:spcAft>
              <a:buClr>
                <a:srgbClr val="00B140"/>
              </a:buClr>
              <a:buSzPts val="2800"/>
              <a:buChar char="-"/>
            </a:pPr>
            <a:r>
              <a:rPr lang="en-US" sz="2800"/>
              <a:t>Solutions:</a:t>
            </a:r>
            <a:endParaRPr sz="2800"/>
          </a:p>
          <a:p>
            <a:pPr indent="-406400" lvl="1" marL="914400" rtl="0">
              <a:spcBef>
                <a:spcPts val="0"/>
              </a:spcBef>
              <a:spcAft>
                <a:spcPts val="0"/>
              </a:spcAft>
              <a:buClr>
                <a:srgbClr val="00B140"/>
              </a:buClr>
              <a:buSzPts val="2800"/>
              <a:buChar char="-"/>
            </a:pPr>
            <a:r>
              <a:rPr lang="en-US"/>
              <a:t>Chlorine dispenser at village well</a:t>
            </a:r>
            <a:endParaRPr/>
          </a:p>
          <a:p>
            <a:pPr indent="-406400" lvl="1" marL="914400">
              <a:spcBef>
                <a:spcPts val="0"/>
              </a:spcBef>
              <a:spcAft>
                <a:spcPts val="0"/>
              </a:spcAft>
              <a:buClr>
                <a:srgbClr val="00B140"/>
              </a:buClr>
              <a:buSzPts val="2800"/>
              <a:buChar char="-"/>
            </a:pPr>
            <a:r>
              <a:rPr lang="en-US"/>
              <a:t>fortifying food that people already eat with extra micro-nutrients, eg routine iodization of salt has vastly reduced problems of iodine deficiency.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609441" y="274638"/>
            <a:ext cx="109698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You can do it!</a:t>
            </a:r>
            <a:endParaRPr/>
          </a:p>
        </p:txBody>
      </p:sp>
      <p:sp>
        <p:nvSpPr>
          <p:cNvPr id="153" name="Shape 153"/>
          <p:cNvSpPr txBox="1"/>
          <p:nvPr>
            <p:ph idx="1" type="body"/>
          </p:nvPr>
        </p:nvSpPr>
        <p:spPr>
          <a:xfrm>
            <a:off x="609441" y="1600201"/>
            <a:ext cx="10969800" cy="4526100"/>
          </a:xfrm>
          <a:prstGeom prst="rect">
            <a:avLst/>
          </a:prstGeom>
        </p:spPr>
        <p:txBody>
          <a:bodyPr anchorCtr="0" anchor="t" bIns="91425" lIns="91425" spcFirstLastPara="1" rIns="91425" wrap="square" tIns="91425">
            <a:noAutofit/>
          </a:bodyPr>
          <a:lstStyle/>
          <a:p>
            <a:pPr indent="-419100" lvl="0" marL="457200" rtl="0">
              <a:spcBef>
                <a:spcPts val="640"/>
              </a:spcBef>
              <a:spcAft>
                <a:spcPts val="0"/>
              </a:spcAft>
              <a:buClr>
                <a:schemeClr val="dk1"/>
              </a:buClr>
              <a:buSzPts val="3000"/>
              <a:buChar char="-"/>
            </a:pPr>
            <a:r>
              <a:rPr lang="en-US" sz="3000">
                <a:solidFill>
                  <a:schemeClr val="lt2"/>
                </a:solidFill>
              </a:rPr>
              <a:t>You can do it - Kaggle, blogs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609441" y="274638"/>
            <a:ext cx="109698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Understand Your Behaviour		</a:t>
            </a:r>
            <a:endParaRPr/>
          </a:p>
        </p:txBody>
      </p:sp>
      <p:sp>
        <p:nvSpPr>
          <p:cNvPr id="160" name="Shape 160"/>
          <p:cNvSpPr txBox="1"/>
          <p:nvPr>
            <p:ph idx="1" type="body"/>
          </p:nvPr>
        </p:nvSpPr>
        <p:spPr>
          <a:xfrm>
            <a:off x="609441" y="1600201"/>
            <a:ext cx="10969800" cy="4526100"/>
          </a:xfrm>
          <a:prstGeom prst="rect">
            <a:avLst/>
          </a:prstGeom>
        </p:spPr>
        <p:txBody>
          <a:bodyPr anchorCtr="0" anchor="t" bIns="91425" lIns="91425" spcFirstLastPara="1" rIns="91425" wrap="square" tIns="91425">
            <a:noAutofit/>
          </a:bodyPr>
          <a:lstStyle/>
          <a:p>
            <a:pPr indent="-431800" lvl="0" marL="457200" rtl="0">
              <a:spcBef>
                <a:spcPts val="640"/>
              </a:spcBef>
              <a:spcAft>
                <a:spcPts val="0"/>
              </a:spcAft>
              <a:buClr>
                <a:srgbClr val="00B140"/>
              </a:buClr>
              <a:buSzPts val="3200"/>
              <a:buChar char="-"/>
            </a:pPr>
            <a:r>
              <a:rPr lang="en-US"/>
              <a:t>Learning something new is HARD</a:t>
            </a:r>
            <a:endParaRPr/>
          </a:p>
          <a:p>
            <a:pPr indent="-431800" lvl="0" marL="457200" rtl="0">
              <a:spcBef>
                <a:spcPts val="0"/>
              </a:spcBef>
              <a:spcAft>
                <a:spcPts val="0"/>
              </a:spcAft>
              <a:buClr>
                <a:srgbClr val="00B140"/>
              </a:buClr>
              <a:buSzPts val="3200"/>
              <a:buChar char="-"/>
            </a:pPr>
            <a:r>
              <a:rPr lang="en-US"/>
              <a:t>You’re not getting stuck: your neural connections are getting stronger</a:t>
            </a:r>
            <a:endParaRPr/>
          </a:p>
          <a:p>
            <a:pPr indent="-431800" lvl="0" marL="457200" rtl="0">
              <a:spcBef>
                <a:spcPts val="0"/>
              </a:spcBef>
              <a:spcAft>
                <a:spcPts val="0"/>
              </a:spcAft>
              <a:buClr>
                <a:srgbClr val="00B140"/>
              </a:buClr>
              <a:buSzPts val="3200"/>
              <a:buChar char="-"/>
            </a:pPr>
            <a:r>
              <a:rPr lang="en-US"/>
              <a:t>Reframe how you think about your own potential</a:t>
            </a:r>
            <a:endParaRPr/>
          </a:p>
          <a:p>
            <a:pPr indent="-406400" lvl="1" marL="914400" rtl="0">
              <a:spcBef>
                <a:spcPts val="0"/>
              </a:spcBef>
              <a:spcAft>
                <a:spcPts val="0"/>
              </a:spcAft>
              <a:buSzPts val="2800"/>
              <a:buChar char="-"/>
            </a:pPr>
            <a:r>
              <a:rPr lang="en-US"/>
              <a:t>Negotiate a salary by asking for more than your position; let HR negotiate down</a:t>
            </a:r>
            <a:endParaRPr/>
          </a:p>
          <a:p>
            <a:pPr indent="-406400" lvl="1" marL="914400" rtl="0">
              <a:spcBef>
                <a:spcPts val="0"/>
              </a:spcBef>
              <a:spcAft>
                <a:spcPts val="0"/>
              </a:spcAft>
              <a:buSzPts val="2800"/>
              <a:buChar char="-"/>
            </a:pPr>
            <a:r>
              <a:rPr lang="en-US"/>
              <a:t>Celebrate the process, not the outcome</a:t>
            </a:r>
            <a:endParaRPr/>
          </a:p>
          <a:p>
            <a:pPr indent="-431800" lvl="0" marL="457200">
              <a:spcBef>
                <a:spcPts val="0"/>
              </a:spcBef>
              <a:spcAft>
                <a:spcPts val="0"/>
              </a:spcAft>
              <a:buClr>
                <a:srgbClr val="00B140"/>
              </a:buClr>
              <a:buSzPts val="3200"/>
              <a:buChar char="-"/>
            </a:pPr>
            <a:r>
              <a:rPr lang="en-US"/>
              <a:t>Be aware of the </a:t>
            </a:r>
            <a:r>
              <a:rPr i="1" lang="en-US"/>
              <a:t>sunk cost fallacy</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609441" y="274638"/>
            <a:ext cx="109698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Sunk Cost Fallacy</a:t>
            </a:r>
            <a:endParaRPr/>
          </a:p>
        </p:txBody>
      </p:sp>
      <p:sp>
        <p:nvSpPr>
          <p:cNvPr id="167" name="Shape 167"/>
          <p:cNvSpPr txBox="1"/>
          <p:nvPr>
            <p:ph idx="1" type="body"/>
          </p:nvPr>
        </p:nvSpPr>
        <p:spPr>
          <a:xfrm>
            <a:off x="609441" y="1600201"/>
            <a:ext cx="10969800" cy="45261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US"/>
              <a:t>Assume you have </a:t>
            </a:r>
            <a:r>
              <a:rPr lang="en-US"/>
              <a:t>spent INR 1500 on a ticket for a play at NCPA, and then a few days later bought </a:t>
            </a:r>
            <a:r>
              <a:rPr lang="en-US">
                <a:solidFill>
                  <a:schemeClr val="lt2"/>
                </a:solidFill>
              </a:rPr>
              <a:t>a ticket to watch Padmavat or any movie that you want to watch really badly </a:t>
            </a:r>
            <a:r>
              <a:rPr lang="en-US"/>
              <a:t>for INR 600. Now imagine, that by mistake you  booked both tickets for the same day and the show timings overlap. The tickets couldn’t be refunded or resold. Which show do you choose?</a:t>
            </a:r>
            <a:endParaRPr/>
          </a:p>
          <a:p>
            <a:pPr indent="0" lvl="0" marL="0">
              <a:spcBef>
                <a:spcPts val="640"/>
              </a:spcBef>
              <a:spcAft>
                <a:spcPts val="0"/>
              </a:spcAft>
              <a:buNone/>
            </a:pPr>
            <a:r>
              <a:rPr lang="en-US" sz="1350">
                <a:solidFill>
                  <a:srgbClr val="75787B"/>
                </a:solidFill>
                <a:highlight>
                  <a:srgbClr val="FFFFFF"/>
                </a:highlight>
              </a:rPr>
              <a:t>The thing to remember is this: you can’t get that investment back. It’s gone. Don’t let it cloud your judgement in whatever decision you’re making in this moment—let it remain in the past.</a:t>
            </a:r>
            <a:endParaRPr>
              <a:solidFill>
                <a:srgbClr val="75787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609441" y="274638"/>
            <a:ext cx="109698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Recognising External Triggers	</a:t>
            </a:r>
            <a:endParaRPr/>
          </a:p>
        </p:txBody>
      </p:sp>
      <p:sp>
        <p:nvSpPr>
          <p:cNvPr id="174" name="Shape 174"/>
          <p:cNvSpPr txBox="1"/>
          <p:nvPr>
            <p:ph idx="1" type="body"/>
          </p:nvPr>
        </p:nvSpPr>
        <p:spPr>
          <a:xfrm>
            <a:off x="609441" y="1600201"/>
            <a:ext cx="10969800" cy="4526100"/>
          </a:xfrm>
          <a:prstGeom prst="rect">
            <a:avLst/>
          </a:prstGeom>
        </p:spPr>
        <p:txBody>
          <a:bodyPr anchorCtr="0" anchor="t" bIns="91425" lIns="91425" spcFirstLastPara="1" rIns="91425" wrap="square" tIns="91425">
            <a:noAutofit/>
          </a:bodyPr>
          <a:lstStyle/>
          <a:p>
            <a:pPr indent="-431800" lvl="0" marL="457200" rtl="0">
              <a:spcBef>
                <a:spcPts val="640"/>
              </a:spcBef>
              <a:spcAft>
                <a:spcPts val="0"/>
              </a:spcAft>
              <a:buSzPts val="3200"/>
              <a:buChar char="-"/>
            </a:pPr>
            <a:r>
              <a:rPr lang="en-US"/>
              <a:t>App notifications keep us coming back for more</a:t>
            </a:r>
            <a:endParaRPr/>
          </a:p>
          <a:p>
            <a:pPr indent="-406400" lvl="1" marL="914400" rtl="0">
              <a:spcBef>
                <a:spcPts val="0"/>
              </a:spcBef>
              <a:spcAft>
                <a:spcPts val="0"/>
              </a:spcAft>
              <a:buSzPts val="2800"/>
              <a:buChar char="-"/>
            </a:pPr>
            <a:r>
              <a:rPr lang="en-US"/>
              <a:t>impacts our attention &amp; well being</a:t>
            </a:r>
            <a:endParaRPr/>
          </a:p>
          <a:p>
            <a:pPr indent="-431800" lvl="0" marL="457200" rtl="0">
              <a:spcBef>
                <a:spcPts val="0"/>
              </a:spcBef>
              <a:spcAft>
                <a:spcPts val="0"/>
              </a:spcAft>
              <a:buSzPts val="3200"/>
              <a:buChar char="-"/>
            </a:pPr>
            <a:r>
              <a:rPr lang="en-US"/>
              <a:t>Time inconsistency: our present self behaving in ways that contract our future desires </a:t>
            </a:r>
            <a:endParaRPr/>
          </a:p>
          <a:p>
            <a:pPr indent="-406400" lvl="1" marL="914400" rtl="0">
              <a:spcBef>
                <a:spcPts val="0"/>
              </a:spcBef>
              <a:spcAft>
                <a:spcPts val="0"/>
              </a:spcAft>
              <a:buSzPts val="2800"/>
              <a:buChar char="-"/>
            </a:pPr>
            <a:r>
              <a:rPr lang="en-US"/>
              <a:t>Moment survey of 200,000 people shows that people regret time spent on social media apps but still spend the most time on them</a:t>
            </a:r>
            <a:endParaRPr/>
          </a:p>
          <a:p>
            <a:pPr indent="-406400" lvl="1" marL="914400" rtl="0">
              <a:spcBef>
                <a:spcPts val="0"/>
              </a:spcBef>
              <a:spcAft>
                <a:spcPts val="0"/>
              </a:spcAft>
              <a:buSzPts val="2800"/>
              <a:buChar char="-"/>
            </a:pPr>
            <a:r>
              <a:rPr lang="en-US"/>
              <a:t>Big Data on people’s interaction with links: how they feel after interacting with app content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609441" y="274638"/>
            <a:ext cx="109698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Responsibilities as  Data Scientist	</a:t>
            </a:r>
            <a:endParaRPr/>
          </a:p>
        </p:txBody>
      </p:sp>
      <p:sp>
        <p:nvSpPr>
          <p:cNvPr id="181" name="Shape 181"/>
          <p:cNvSpPr txBox="1"/>
          <p:nvPr>
            <p:ph idx="1" type="body"/>
          </p:nvPr>
        </p:nvSpPr>
        <p:spPr>
          <a:xfrm>
            <a:off x="609441" y="1600201"/>
            <a:ext cx="10969800" cy="4526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US" sz="1600">
                <a:solidFill>
                  <a:srgbClr val="75787B"/>
                </a:solidFill>
              </a:rPr>
              <a:t>“The human understanding when it has once adopted an opinion (either as being the received opinion or as being agreeable to itself) draws all things else to support and agree with it.”</a:t>
            </a:r>
            <a:endParaRPr b="1" sz="1600">
              <a:solidFill>
                <a:srgbClr val="75787B"/>
              </a:solidFill>
            </a:endParaRPr>
          </a:p>
          <a:p>
            <a:pPr indent="0" lvl="0" marL="0" rtl="0" algn="ctr">
              <a:lnSpc>
                <a:spcPct val="150000"/>
              </a:lnSpc>
              <a:spcBef>
                <a:spcPts val="0"/>
              </a:spcBef>
              <a:spcAft>
                <a:spcPts val="0"/>
              </a:spcAft>
              <a:buNone/>
            </a:pPr>
            <a:r>
              <a:rPr b="1" lang="en-US" sz="1600">
                <a:solidFill>
                  <a:srgbClr val="75787B"/>
                </a:solidFill>
              </a:rPr>
              <a:t>– Francis Bacon</a:t>
            </a:r>
            <a:endParaRPr/>
          </a:p>
          <a:p>
            <a:pPr indent="-431800" lvl="0" marL="457200" rtl="0">
              <a:spcBef>
                <a:spcPts val="640"/>
              </a:spcBef>
              <a:spcAft>
                <a:spcPts val="0"/>
              </a:spcAft>
              <a:buClr>
                <a:srgbClr val="00B140"/>
              </a:buClr>
              <a:buSzPts val="3200"/>
              <a:buChar char="-"/>
            </a:pPr>
            <a:r>
              <a:rPr lang="en-US"/>
              <a:t>Don’t fall for the “makes sense stopping rule”</a:t>
            </a:r>
            <a:endParaRPr/>
          </a:p>
          <a:p>
            <a:pPr indent="-431800" lvl="0" marL="457200" rtl="0">
              <a:spcBef>
                <a:spcPts val="0"/>
              </a:spcBef>
              <a:spcAft>
                <a:spcPts val="0"/>
              </a:spcAft>
              <a:buClr>
                <a:srgbClr val="00B140"/>
              </a:buClr>
              <a:buSzPts val="3200"/>
              <a:buChar char="-"/>
            </a:pPr>
            <a:r>
              <a:rPr lang="en-US"/>
              <a:t>Seek evidence to the contrary; are outliers really outliers?</a:t>
            </a:r>
            <a:endParaRPr/>
          </a:p>
          <a:p>
            <a:pPr indent="-431800" lvl="0" marL="457200" rtl="0">
              <a:spcBef>
                <a:spcPts val="0"/>
              </a:spcBef>
              <a:spcAft>
                <a:spcPts val="0"/>
              </a:spcAft>
              <a:buClr>
                <a:srgbClr val="00B140"/>
              </a:buClr>
              <a:buSzPts val="3200"/>
              <a:buChar char="-"/>
            </a:pPr>
            <a:r>
              <a:rPr lang="en-US"/>
              <a:t>Always look for more data than what’s available</a:t>
            </a:r>
            <a:endParaRPr/>
          </a:p>
          <a:p>
            <a:pPr indent="-431800" lvl="0" marL="457200">
              <a:spcBef>
                <a:spcPts val="0"/>
              </a:spcBef>
              <a:spcAft>
                <a:spcPts val="0"/>
              </a:spcAft>
              <a:buClr>
                <a:srgbClr val="00B140"/>
              </a:buClr>
              <a:buSzPts val="3200"/>
              <a:buChar char="-"/>
            </a:pPr>
            <a:r>
              <a:rPr lang="en-US"/>
              <a:t>Build products &amp; algorithms that help instead of exploit human behaviour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p:cNvPicPr preferRelativeResize="0"/>
          <p:nvPr/>
        </p:nvPicPr>
        <p:blipFill>
          <a:blip r:embed="rId3">
            <a:alphaModFix/>
          </a:blip>
          <a:stretch>
            <a:fillRect/>
          </a:stretch>
        </p:blipFill>
        <p:spPr>
          <a:xfrm>
            <a:off x="3423400" y="151475"/>
            <a:ext cx="5118225" cy="5894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idx="1" type="body"/>
          </p:nvPr>
        </p:nvSpPr>
        <p:spPr>
          <a:xfrm>
            <a:off x="609441" y="1600201"/>
            <a:ext cx="10969800" cy="45261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lang="en-US" sz="7200">
                <a:solidFill>
                  <a:srgbClr val="00B140"/>
                </a:solidFill>
              </a:rPr>
              <a:t>Thank you!</a:t>
            </a:r>
            <a:endParaRPr sz="7200">
              <a:solidFill>
                <a:srgbClr val="00B140"/>
              </a:solidFill>
            </a:endParaRPr>
          </a:p>
          <a:p>
            <a:pPr indent="0" lvl="0" marL="0" rtl="0" algn="ctr">
              <a:spcBef>
                <a:spcPts val="640"/>
              </a:spcBef>
              <a:spcAft>
                <a:spcPts val="0"/>
              </a:spcAft>
              <a:buNone/>
            </a:pPr>
            <a:r>
              <a:t/>
            </a:r>
            <a:endParaRPr sz="7200"/>
          </a:p>
          <a:p>
            <a:pPr indent="0" lvl="0" marL="0" rtl="0" algn="ctr">
              <a:spcBef>
                <a:spcPts val="640"/>
              </a:spcBef>
              <a:spcAft>
                <a:spcPts val="0"/>
              </a:spcAft>
              <a:buNone/>
            </a:pPr>
            <a:r>
              <a:rPr lang="en-US" sz="2400"/>
              <a:t>sahiba.chopra@sugarboxnetworks.com</a:t>
            </a:r>
            <a:endParaRPr sz="2400"/>
          </a:p>
          <a:p>
            <a:pPr indent="0" lvl="0" marL="0" rtl="0" algn="ctr">
              <a:spcBef>
                <a:spcPts val="640"/>
              </a:spcBef>
              <a:spcAft>
                <a:spcPts val="0"/>
              </a:spcAft>
              <a:buNone/>
            </a:pPr>
            <a:r>
              <a:t/>
            </a:r>
            <a:endParaRPr sz="7200"/>
          </a:p>
          <a:p>
            <a:pPr indent="0" lvl="0" marL="0">
              <a:spcBef>
                <a:spcPts val="640"/>
              </a:spcBef>
              <a:spcAft>
                <a:spcPts val="0"/>
              </a:spcAft>
              <a:buNone/>
            </a:pPr>
            <a:r>
              <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609449" y="1417650"/>
            <a:ext cx="4921987" cy="4456307"/>
          </a:xfrm>
          <a:prstGeom prst="rect">
            <a:avLst/>
          </a:prstGeom>
          <a:noFill/>
          <a:ln>
            <a:noFill/>
          </a:ln>
        </p:spPr>
      </p:pic>
      <p:pic>
        <p:nvPicPr>
          <p:cNvPr id="80" name="Shape 80"/>
          <p:cNvPicPr preferRelativeResize="0"/>
          <p:nvPr/>
        </p:nvPicPr>
        <p:blipFill>
          <a:blip r:embed="rId4">
            <a:alphaModFix/>
          </a:blip>
          <a:stretch>
            <a:fillRect/>
          </a:stretch>
        </p:blipFill>
        <p:spPr>
          <a:xfrm>
            <a:off x="6070275" y="1443038"/>
            <a:ext cx="5870000" cy="4405524"/>
          </a:xfrm>
          <a:prstGeom prst="rect">
            <a:avLst/>
          </a:prstGeom>
          <a:noFill/>
          <a:ln>
            <a:noFill/>
          </a:ln>
        </p:spPr>
      </p:pic>
      <p:sp>
        <p:nvSpPr>
          <p:cNvPr id="81" name="Shape 81"/>
          <p:cNvSpPr txBox="1"/>
          <p:nvPr/>
        </p:nvSpPr>
        <p:spPr>
          <a:xfrm>
            <a:off x="1782675" y="770775"/>
            <a:ext cx="4491600" cy="49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3600">
                <a:solidFill>
                  <a:srgbClr val="00B140"/>
                </a:solidFill>
              </a:rPr>
              <a:t>NYC: </a:t>
            </a:r>
            <a:r>
              <a:rPr b="1" lang="en-US" sz="3600">
                <a:solidFill>
                  <a:srgbClr val="75787B"/>
                </a:solidFill>
              </a:rPr>
              <a:t>8.5M</a:t>
            </a:r>
            <a:endParaRPr b="1" sz="3600">
              <a:solidFill>
                <a:srgbClr val="75787B"/>
              </a:solidFill>
            </a:endParaRPr>
          </a:p>
        </p:txBody>
      </p:sp>
      <p:sp>
        <p:nvSpPr>
          <p:cNvPr id="82" name="Shape 82"/>
          <p:cNvSpPr txBox="1"/>
          <p:nvPr/>
        </p:nvSpPr>
        <p:spPr>
          <a:xfrm>
            <a:off x="6768225" y="770775"/>
            <a:ext cx="6314400" cy="49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3600">
                <a:solidFill>
                  <a:srgbClr val="00B140"/>
                </a:solidFill>
              </a:rPr>
              <a:t>San Francisco: </a:t>
            </a:r>
            <a:r>
              <a:rPr b="1" lang="en-US" sz="3600">
                <a:solidFill>
                  <a:srgbClr val="75787B"/>
                </a:solidFill>
              </a:rPr>
              <a:t>?</a:t>
            </a:r>
            <a:endParaRPr b="1" sz="3600">
              <a:solidFill>
                <a:srgbClr val="75787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Shape 88"/>
          <p:cNvPicPr preferRelativeResize="0"/>
          <p:nvPr/>
        </p:nvPicPr>
        <p:blipFill>
          <a:blip r:embed="rId3">
            <a:alphaModFix/>
          </a:blip>
          <a:stretch>
            <a:fillRect/>
          </a:stretch>
        </p:blipFill>
        <p:spPr>
          <a:xfrm>
            <a:off x="609449" y="1417650"/>
            <a:ext cx="4921987" cy="4456307"/>
          </a:xfrm>
          <a:prstGeom prst="rect">
            <a:avLst/>
          </a:prstGeom>
          <a:noFill/>
          <a:ln>
            <a:noFill/>
          </a:ln>
        </p:spPr>
      </p:pic>
      <p:pic>
        <p:nvPicPr>
          <p:cNvPr id="89" name="Shape 89"/>
          <p:cNvPicPr preferRelativeResize="0"/>
          <p:nvPr/>
        </p:nvPicPr>
        <p:blipFill>
          <a:blip r:embed="rId4">
            <a:alphaModFix/>
          </a:blip>
          <a:stretch>
            <a:fillRect/>
          </a:stretch>
        </p:blipFill>
        <p:spPr>
          <a:xfrm>
            <a:off x="6070275" y="1443038"/>
            <a:ext cx="5870000" cy="4405524"/>
          </a:xfrm>
          <a:prstGeom prst="rect">
            <a:avLst/>
          </a:prstGeom>
          <a:noFill/>
          <a:ln>
            <a:noFill/>
          </a:ln>
        </p:spPr>
      </p:pic>
      <p:sp>
        <p:nvSpPr>
          <p:cNvPr id="90" name="Shape 90"/>
          <p:cNvSpPr txBox="1"/>
          <p:nvPr/>
        </p:nvSpPr>
        <p:spPr>
          <a:xfrm>
            <a:off x="2085763" y="5848550"/>
            <a:ext cx="3521700" cy="20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1" name="Shape 91"/>
          <p:cNvSpPr txBox="1"/>
          <p:nvPr/>
        </p:nvSpPr>
        <p:spPr>
          <a:xfrm>
            <a:off x="1782675" y="770775"/>
            <a:ext cx="4491600" cy="49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3600">
                <a:solidFill>
                  <a:srgbClr val="00B140"/>
                </a:solidFill>
              </a:rPr>
              <a:t>NYC: </a:t>
            </a:r>
            <a:r>
              <a:rPr b="1" lang="en-US" sz="3600">
                <a:solidFill>
                  <a:srgbClr val="75787B"/>
                </a:solidFill>
              </a:rPr>
              <a:t>8.5M</a:t>
            </a:r>
            <a:endParaRPr b="1" sz="3600">
              <a:solidFill>
                <a:srgbClr val="75787B"/>
              </a:solidFill>
            </a:endParaRPr>
          </a:p>
        </p:txBody>
      </p:sp>
      <p:sp>
        <p:nvSpPr>
          <p:cNvPr id="92" name="Shape 92"/>
          <p:cNvSpPr txBox="1"/>
          <p:nvPr/>
        </p:nvSpPr>
        <p:spPr>
          <a:xfrm>
            <a:off x="6386575" y="770775"/>
            <a:ext cx="6314400" cy="49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3600">
                <a:solidFill>
                  <a:srgbClr val="00B140"/>
                </a:solidFill>
              </a:rPr>
              <a:t>San Francisco: </a:t>
            </a:r>
            <a:r>
              <a:rPr b="1" lang="en-US" sz="3600">
                <a:solidFill>
                  <a:srgbClr val="75787B"/>
                </a:solidFill>
              </a:rPr>
              <a:t>864,816</a:t>
            </a:r>
            <a:endParaRPr b="1" sz="3600">
              <a:solidFill>
                <a:srgbClr val="75787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609441" y="274638"/>
            <a:ext cx="109698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Behavioural Data Science</a:t>
            </a:r>
            <a:endParaRPr/>
          </a:p>
        </p:txBody>
      </p:sp>
      <p:sp>
        <p:nvSpPr>
          <p:cNvPr id="99" name="Shape 99"/>
          <p:cNvSpPr txBox="1"/>
          <p:nvPr>
            <p:ph idx="1" type="body"/>
          </p:nvPr>
        </p:nvSpPr>
        <p:spPr>
          <a:xfrm>
            <a:off x="609441" y="1600201"/>
            <a:ext cx="10969800" cy="4526100"/>
          </a:xfrm>
          <a:prstGeom prst="rect">
            <a:avLst/>
          </a:prstGeom>
        </p:spPr>
        <p:txBody>
          <a:bodyPr anchorCtr="0" anchor="t" bIns="91425" lIns="91425" spcFirstLastPara="1" rIns="91425" wrap="square" tIns="91425">
            <a:noAutofit/>
          </a:bodyPr>
          <a:lstStyle/>
          <a:p>
            <a:pPr indent="-431800" lvl="0" marL="457200" rtl="0">
              <a:spcBef>
                <a:spcPts val="640"/>
              </a:spcBef>
              <a:spcAft>
                <a:spcPts val="0"/>
              </a:spcAft>
              <a:buClr>
                <a:schemeClr val="dk1"/>
              </a:buClr>
              <a:buSzPts val="3200"/>
              <a:buChar char="-"/>
            </a:pPr>
            <a:r>
              <a:rPr lang="en-US">
                <a:solidFill>
                  <a:srgbClr val="75787B"/>
                </a:solidFill>
              </a:rPr>
              <a:t>U</a:t>
            </a:r>
            <a:r>
              <a:rPr lang="en-US">
                <a:solidFill>
                  <a:srgbClr val="75787B"/>
                </a:solidFill>
              </a:rPr>
              <a:t>ser behaviour</a:t>
            </a:r>
            <a:endParaRPr>
              <a:solidFill>
                <a:srgbClr val="75787B"/>
              </a:solidFill>
            </a:endParaRPr>
          </a:p>
          <a:p>
            <a:pPr indent="-431800" lvl="0" marL="457200" rtl="0">
              <a:spcBef>
                <a:spcPts val="0"/>
              </a:spcBef>
              <a:spcAft>
                <a:spcPts val="0"/>
              </a:spcAft>
              <a:buClr>
                <a:schemeClr val="dk1"/>
              </a:buClr>
              <a:buSzPts val="3200"/>
              <a:buChar char="-"/>
            </a:pPr>
            <a:r>
              <a:rPr lang="en-US">
                <a:solidFill>
                  <a:srgbClr val="75787B"/>
                </a:solidFill>
              </a:rPr>
              <a:t>Incentives</a:t>
            </a:r>
            <a:endParaRPr>
              <a:solidFill>
                <a:srgbClr val="75787B"/>
              </a:solidFill>
            </a:endParaRPr>
          </a:p>
          <a:p>
            <a:pPr indent="-431800" lvl="0" marL="457200" rtl="0">
              <a:spcBef>
                <a:spcPts val="0"/>
              </a:spcBef>
              <a:spcAft>
                <a:spcPts val="0"/>
              </a:spcAft>
              <a:buClr>
                <a:schemeClr val="dk1"/>
              </a:buClr>
              <a:buSzPts val="3200"/>
              <a:buChar char="-"/>
            </a:pPr>
            <a:r>
              <a:rPr lang="en-US"/>
              <a:t>Externalities</a:t>
            </a:r>
            <a:endParaRPr/>
          </a:p>
          <a:p>
            <a:pPr indent="-431800" lvl="0" marL="457200" rtl="0">
              <a:spcBef>
                <a:spcPts val="0"/>
              </a:spcBef>
              <a:spcAft>
                <a:spcPts val="0"/>
              </a:spcAft>
              <a:buClr>
                <a:schemeClr val="dk1"/>
              </a:buClr>
              <a:buSzPts val="3200"/>
              <a:buChar char="-"/>
            </a:pPr>
            <a:r>
              <a:rPr lang="en-US"/>
              <a:t>Decision making under risk &amp; uncertainty</a:t>
            </a:r>
            <a:endParaRPr/>
          </a:p>
          <a:p>
            <a:pPr indent="0" lvl="0" marL="0" rtl="0">
              <a:spcBef>
                <a:spcPts val="640"/>
              </a:spcBef>
              <a:spcAft>
                <a:spcPts val="0"/>
              </a:spcAft>
              <a:buNone/>
            </a:pPr>
            <a:r>
              <a:t/>
            </a:r>
            <a:endParaRPr/>
          </a:p>
          <a:p>
            <a:pPr indent="0" lvl="0" marL="0">
              <a:spcBef>
                <a:spcPts val="64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785700" y="274650"/>
            <a:ext cx="10225250" cy="5851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609441" y="274638"/>
            <a:ext cx="109698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Understand Human Behaviour</a:t>
            </a:r>
            <a:endParaRPr/>
          </a:p>
        </p:txBody>
      </p:sp>
      <p:sp>
        <p:nvSpPr>
          <p:cNvPr id="112" name="Shape 112"/>
          <p:cNvSpPr txBox="1"/>
          <p:nvPr>
            <p:ph idx="1" type="body"/>
          </p:nvPr>
        </p:nvSpPr>
        <p:spPr>
          <a:xfrm>
            <a:off x="609441" y="1600201"/>
            <a:ext cx="10969800" cy="4526100"/>
          </a:xfrm>
          <a:prstGeom prst="rect">
            <a:avLst/>
          </a:prstGeom>
        </p:spPr>
        <p:txBody>
          <a:bodyPr anchorCtr="0" anchor="t" bIns="91425" lIns="91425" spcFirstLastPara="1" rIns="91425" wrap="square" tIns="91425">
            <a:noAutofit/>
          </a:bodyPr>
          <a:lstStyle/>
          <a:p>
            <a:pPr indent="-431800" lvl="0" marL="457200" rtl="0">
              <a:spcBef>
                <a:spcPts val="640"/>
              </a:spcBef>
              <a:spcAft>
                <a:spcPts val="0"/>
              </a:spcAft>
              <a:buSzPts val="3200"/>
              <a:buChar char="-"/>
            </a:pPr>
            <a:r>
              <a:rPr lang="en-US"/>
              <a:t>Banking: Apps that will notify users of their impulse spending</a:t>
            </a:r>
            <a:endParaRPr/>
          </a:p>
          <a:p>
            <a:pPr indent="-431800" lvl="0" marL="457200" rtl="0">
              <a:spcBef>
                <a:spcPts val="0"/>
              </a:spcBef>
              <a:spcAft>
                <a:spcPts val="0"/>
              </a:spcAft>
              <a:buSzPts val="3200"/>
              <a:buChar char="-"/>
            </a:pPr>
            <a:r>
              <a:rPr lang="en-US"/>
              <a:t>Wearable fitness devices: Alert users to move based on previous patterns</a:t>
            </a:r>
            <a:endParaRPr/>
          </a:p>
          <a:p>
            <a:pPr indent="-431800" lvl="0" marL="457200">
              <a:spcBef>
                <a:spcPts val="0"/>
              </a:spcBef>
              <a:spcAft>
                <a:spcPts val="0"/>
              </a:spcAft>
              <a:buSzPts val="3200"/>
              <a:buChar char="-"/>
            </a:pPr>
            <a:r>
              <a:rPr lang="en-US"/>
              <a:t>Marketing: Understanding purchase deferral reasons, cluster visitors according to past behaviour, predict future responses to sales/experience on website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609441" y="274638"/>
            <a:ext cx="109698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Understand Human Behaviour</a:t>
            </a:r>
            <a:endParaRPr/>
          </a:p>
        </p:txBody>
      </p:sp>
      <p:sp>
        <p:nvSpPr>
          <p:cNvPr id="119" name="Shape 119"/>
          <p:cNvSpPr txBox="1"/>
          <p:nvPr>
            <p:ph idx="1" type="body"/>
          </p:nvPr>
        </p:nvSpPr>
        <p:spPr>
          <a:xfrm>
            <a:off x="609441" y="1600201"/>
            <a:ext cx="10969800" cy="4526100"/>
          </a:xfrm>
          <a:prstGeom prst="rect">
            <a:avLst/>
          </a:prstGeom>
        </p:spPr>
        <p:txBody>
          <a:bodyPr anchorCtr="0" anchor="t" bIns="91425" lIns="91425" spcFirstLastPara="1" rIns="91425" wrap="square" tIns="91425">
            <a:noAutofit/>
          </a:bodyPr>
          <a:lstStyle/>
          <a:p>
            <a:pPr indent="-419100" lvl="0" marL="457200" rtl="0">
              <a:spcBef>
                <a:spcPts val="640"/>
              </a:spcBef>
              <a:spcAft>
                <a:spcPts val="0"/>
              </a:spcAft>
              <a:buClr>
                <a:srgbClr val="00B140"/>
              </a:buClr>
              <a:buSzPts val="3000"/>
              <a:buChar char="-"/>
            </a:pPr>
            <a:r>
              <a:rPr lang="en-US" sz="3000">
                <a:solidFill>
                  <a:schemeClr val="lt2"/>
                </a:solidFill>
              </a:rPr>
              <a:t>Confirmation bias - social media algorithms build a confirmation bias. </a:t>
            </a:r>
            <a:endParaRPr sz="3000">
              <a:solidFill>
                <a:schemeClr val="lt2"/>
              </a:solidFill>
            </a:endParaRPr>
          </a:p>
          <a:p>
            <a:pPr indent="-419100" lvl="0" marL="457200" rtl="0">
              <a:spcBef>
                <a:spcPts val="0"/>
              </a:spcBef>
              <a:spcAft>
                <a:spcPts val="0"/>
              </a:spcAft>
              <a:buClr>
                <a:srgbClr val="00B140"/>
              </a:buClr>
              <a:buSzPts val="3000"/>
              <a:buChar char="-"/>
            </a:pPr>
            <a:r>
              <a:rPr lang="en-US" sz="3000">
                <a:solidFill>
                  <a:schemeClr val="lt2"/>
                </a:solidFill>
              </a:rPr>
              <a:t>Build algorithms that give us a more balanced, accurate view of events? </a:t>
            </a:r>
            <a:endParaRPr sz="3000">
              <a:solidFill>
                <a:schemeClr val="lt2"/>
              </a:solidFill>
            </a:endParaRPr>
          </a:p>
          <a:p>
            <a:pPr indent="-419100" lvl="0" marL="457200" rtl="0">
              <a:spcBef>
                <a:spcPts val="0"/>
              </a:spcBef>
              <a:spcAft>
                <a:spcPts val="0"/>
              </a:spcAft>
              <a:buClr>
                <a:srgbClr val="00B140"/>
              </a:buClr>
              <a:buSzPts val="3000"/>
              <a:buChar char="-"/>
            </a:pPr>
            <a:r>
              <a:rPr lang="en-US" sz="3000">
                <a:solidFill>
                  <a:schemeClr val="lt2"/>
                </a:solidFill>
              </a:rPr>
              <a:t>Do you fact check what your share online?</a:t>
            </a:r>
            <a:endParaRPr sz="30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Shape 125"/>
          <p:cNvPicPr preferRelativeResize="0"/>
          <p:nvPr/>
        </p:nvPicPr>
        <p:blipFill>
          <a:blip r:embed="rId3">
            <a:alphaModFix/>
          </a:blip>
          <a:stretch>
            <a:fillRect/>
          </a:stretch>
        </p:blipFill>
        <p:spPr>
          <a:xfrm>
            <a:off x="1638725" y="203075"/>
            <a:ext cx="8653875" cy="582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609441" y="274638"/>
            <a:ext cx="109698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Understand Human Behaviour</a:t>
            </a:r>
            <a:endParaRPr/>
          </a:p>
        </p:txBody>
      </p:sp>
      <p:sp>
        <p:nvSpPr>
          <p:cNvPr id="132" name="Shape 132"/>
          <p:cNvSpPr txBox="1"/>
          <p:nvPr>
            <p:ph idx="1" type="body"/>
          </p:nvPr>
        </p:nvSpPr>
        <p:spPr>
          <a:xfrm>
            <a:off x="609441" y="1600201"/>
            <a:ext cx="10969800" cy="4526100"/>
          </a:xfrm>
          <a:prstGeom prst="rect">
            <a:avLst/>
          </a:prstGeom>
        </p:spPr>
        <p:txBody>
          <a:bodyPr anchorCtr="0" anchor="t" bIns="91425" lIns="91425" spcFirstLastPara="1" rIns="91425" wrap="square" tIns="91425">
            <a:noAutofit/>
          </a:bodyPr>
          <a:lstStyle/>
          <a:p>
            <a:pPr indent="-419100" lvl="0" marL="457200" rtl="0">
              <a:spcBef>
                <a:spcPts val="640"/>
              </a:spcBef>
              <a:spcAft>
                <a:spcPts val="0"/>
              </a:spcAft>
              <a:buClr>
                <a:schemeClr val="dk1"/>
              </a:buClr>
              <a:buSzPts val="3000"/>
              <a:buChar char="-"/>
            </a:pPr>
            <a:r>
              <a:rPr lang="en-US" sz="3000">
                <a:solidFill>
                  <a:schemeClr val="lt2"/>
                </a:solidFill>
              </a:rPr>
              <a:t>Build better policy frameworks that makes it easier for people to ‘opt-in’ to programs</a:t>
            </a:r>
            <a:endParaRPr sz="3000">
              <a:solidFill>
                <a:schemeClr val="lt2"/>
              </a:solidFill>
            </a:endParaRPr>
          </a:p>
          <a:p>
            <a:pPr indent="-419100" lvl="0" marL="457200" rtl="0">
              <a:spcBef>
                <a:spcPts val="0"/>
              </a:spcBef>
              <a:spcAft>
                <a:spcPts val="0"/>
              </a:spcAft>
              <a:buClr>
                <a:schemeClr val="dk1"/>
              </a:buClr>
              <a:buSzPts val="3000"/>
              <a:buChar char="-"/>
            </a:pPr>
            <a:r>
              <a:rPr lang="en-US" sz="3000">
                <a:solidFill>
                  <a:schemeClr val="lt2"/>
                </a:solidFill>
              </a:rPr>
              <a:t>Children eat apples if they are sliced &amp;  put in plastic bag</a:t>
            </a:r>
            <a:endParaRPr sz="3000">
              <a:solidFill>
                <a:schemeClr val="lt2"/>
              </a:solidFill>
            </a:endParaRPr>
          </a:p>
          <a:p>
            <a:pPr indent="0" lvl="0" marL="0" rtl="0">
              <a:spcBef>
                <a:spcPts val="64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WiDS Conference">
      <a:dk1>
        <a:srgbClr val="00B140"/>
      </a:dk1>
      <a:lt1>
        <a:srgbClr val="FFFFFF"/>
      </a:lt1>
      <a:dk2>
        <a:srgbClr val="231F20"/>
      </a:dk2>
      <a:lt2>
        <a:srgbClr val="75787B"/>
      </a:lt2>
      <a:accent1>
        <a:srgbClr val="EAAA00"/>
      </a:accent1>
      <a:accent2>
        <a:srgbClr val="06038D"/>
      </a:accent2>
      <a:accent3>
        <a:srgbClr val="009CA6"/>
      </a:accent3>
      <a:accent4>
        <a:srgbClr val="53284F"/>
      </a:accent4>
      <a:accent5>
        <a:srgbClr val="8C1515"/>
      </a:accent5>
      <a:accent6>
        <a:srgbClr val="BE531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