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7.xml" ContentType="application/vnd.openxmlformats-officedocument.themeOverr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8.xml" ContentType="application/vnd.openxmlformats-officedocument.themeOverr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heme/themeOverride9.xml" ContentType="application/vnd.openxmlformats-officedocument.themeOverr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heme/themeOverride10.xml" ContentType="application/vnd.openxmlformats-officedocument.themeOverr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theme/themeOverride11.xml" ContentType="application/vnd.openxmlformats-officedocument.themeOverride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theme/themeOverride12.xml" ContentType="application/vnd.openxmlformats-officedocument.themeOverride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91" r:id="rId4"/>
    <p:sldId id="282" r:id="rId5"/>
    <p:sldId id="292" r:id="rId6"/>
    <p:sldId id="319" r:id="rId7"/>
    <p:sldId id="293" r:id="rId8"/>
    <p:sldId id="304" r:id="rId9"/>
    <p:sldId id="320" r:id="rId10"/>
    <p:sldId id="302" r:id="rId11"/>
    <p:sldId id="299" r:id="rId12"/>
    <p:sldId id="283" r:id="rId13"/>
    <p:sldId id="321" r:id="rId14"/>
    <p:sldId id="323" r:id="rId15"/>
    <p:sldId id="301" r:id="rId16"/>
    <p:sldId id="325" r:id="rId17"/>
    <p:sldId id="326" r:id="rId18"/>
    <p:sldId id="327" r:id="rId19"/>
    <p:sldId id="328" r:id="rId20"/>
    <p:sldId id="329" r:id="rId21"/>
    <p:sldId id="305" r:id="rId22"/>
    <p:sldId id="308" r:id="rId23"/>
    <p:sldId id="307" r:id="rId24"/>
    <p:sldId id="330" r:id="rId25"/>
    <p:sldId id="295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D30"/>
    <a:srgbClr val="C4DFEA"/>
    <a:srgbClr val="A3CDCB"/>
    <a:srgbClr val="FFCCFF"/>
    <a:srgbClr val="1D425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32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224C3-7022-449B-8ED5-542B4EE9532F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5F95F-52E2-4D61-BFBE-72E6903857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8D065-EBC6-4638-A9EC-8F29D36D6B14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8D065-EBC6-4638-A9EC-8F29D36D6B14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8D065-EBC6-4638-A9EC-8F29D36D6B14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8D065-EBC6-4638-A9EC-8F29D36D6B1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8D065-EBC6-4638-A9EC-8F29D36D6B1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8D065-EBC6-4638-A9EC-8F29D36D6B14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79CC-5A06-404B-8469-5684ED583AD4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5B13-CBD6-4598-9191-7B2667D007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79CC-5A06-404B-8469-5684ED583AD4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5B13-CBD6-4598-9191-7B2667D007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880414" y="639846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79CC-5A06-404B-8469-5684ED583AD4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5B13-CBD6-4598-9191-7B2667D007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11120020" y="851515"/>
            <a:ext cx="346266" cy="346264"/>
            <a:chOff x="7097274" y="1171187"/>
            <a:chExt cx="346266" cy="346264"/>
          </a:xfrm>
          <a:solidFill>
            <a:schemeClr val="accent1"/>
          </a:solidFill>
        </p:grpSpPr>
        <p:sp>
          <p:nvSpPr>
            <p:cNvPr id="4" name="任意多边形: 形状 3"/>
            <p:cNvSpPr/>
            <p:nvPr/>
          </p:nvSpPr>
          <p:spPr>
            <a:xfrm>
              <a:off x="7302063" y="1171187"/>
              <a:ext cx="141477" cy="141477"/>
            </a:xfrm>
            <a:custGeom>
              <a:avLst/>
              <a:gdLst/>
              <a:ahLst/>
              <a:cxnLst/>
              <a:rect l="l" t="t" r="r" b="b"/>
              <a:pathLst>
                <a:path w="141477" h="141477">
                  <a:moveTo>
                    <a:pt x="58510" y="0"/>
                  </a:moveTo>
                  <a:cubicBezTo>
                    <a:pt x="66586" y="0"/>
                    <a:pt x="73519" y="2895"/>
                    <a:pt x="79309" y="8685"/>
                  </a:cubicBezTo>
                  <a:lnTo>
                    <a:pt x="133020" y="62168"/>
                  </a:lnTo>
                  <a:cubicBezTo>
                    <a:pt x="138658" y="68110"/>
                    <a:pt x="141477" y="75043"/>
                    <a:pt x="141477" y="82966"/>
                  </a:cubicBezTo>
                  <a:cubicBezTo>
                    <a:pt x="141477" y="91042"/>
                    <a:pt x="138658" y="97899"/>
                    <a:pt x="133020" y="103536"/>
                  </a:cubicBezTo>
                  <a:lnTo>
                    <a:pt x="95080" y="141477"/>
                  </a:lnTo>
                  <a:lnTo>
                    <a:pt x="0" y="46397"/>
                  </a:lnTo>
                  <a:lnTo>
                    <a:pt x="37940" y="8685"/>
                  </a:lnTo>
                  <a:cubicBezTo>
                    <a:pt x="43426" y="2895"/>
                    <a:pt x="50282" y="0"/>
                    <a:pt x="5851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dist">
                <a:lnSpc>
                  <a:spcPct val="170000"/>
                </a:lnSpc>
              </a:pPr>
              <a:endParaRPr lang="zh-CN" altLang="en-US" sz="3200" spc="1598" dirty="0">
                <a:solidFill>
                  <a:srgbClr val="454545"/>
                </a:solidFill>
                <a:latin typeface="FontAwesome"/>
                <a:sym typeface="FontAwesome"/>
              </a:endParaRPr>
            </a:p>
          </p:txBody>
        </p:sp>
        <p:sp>
          <p:nvSpPr>
            <p:cNvPr id="5" name="任意多边形: 形状 4"/>
            <p:cNvSpPr/>
            <p:nvPr/>
          </p:nvSpPr>
          <p:spPr>
            <a:xfrm>
              <a:off x="7097274" y="1232212"/>
              <a:ext cx="285240" cy="285239"/>
            </a:xfrm>
            <a:custGeom>
              <a:avLst/>
              <a:gdLst/>
              <a:ahLst/>
              <a:cxnLst/>
              <a:rect l="l" t="t" r="r" b="b"/>
              <a:pathLst>
                <a:path w="285240" h="285239">
                  <a:moveTo>
                    <a:pt x="190160" y="0"/>
                  </a:moveTo>
                  <a:lnTo>
                    <a:pt x="285240" y="95080"/>
                  </a:lnTo>
                  <a:lnTo>
                    <a:pt x="95080" y="285239"/>
                  </a:lnTo>
                  <a:lnTo>
                    <a:pt x="0" y="285239"/>
                  </a:lnTo>
                  <a:lnTo>
                    <a:pt x="0" y="190160"/>
                  </a:lnTo>
                  <a:lnTo>
                    <a:pt x="190160" y="0"/>
                  </a:lnTo>
                  <a:close/>
                  <a:moveTo>
                    <a:pt x="197474" y="38854"/>
                  </a:moveTo>
                  <a:cubicBezTo>
                    <a:pt x="195950" y="38854"/>
                    <a:pt x="194655" y="39388"/>
                    <a:pt x="193588" y="40454"/>
                  </a:cubicBezTo>
                  <a:lnTo>
                    <a:pt x="69710" y="164333"/>
                  </a:lnTo>
                  <a:cubicBezTo>
                    <a:pt x="68644" y="165399"/>
                    <a:pt x="68110" y="166694"/>
                    <a:pt x="68110" y="168218"/>
                  </a:cubicBezTo>
                  <a:cubicBezTo>
                    <a:pt x="68110" y="171570"/>
                    <a:pt x="69786" y="173246"/>
                    <a:pt x="73139" y="173246"/>
                  </a:cubicBezTo>
                  <a:cubicBezTo>
                    <a:pt x="74662" y="173246"/>
                    <a:pt x="75958" y="172713"/>
                    <a:pt x="77024" y="171646"/>
                  </a:cubicBezTo>
                  <a:lnTo>
                    <a:pt x="200902" y="47768"/>
                  </a:lnTo>
                  <a:cubicBezTo>
                    <a:pt x="201969" y="46702"/>
                    <a:pt x="202502" y="45406"/>
                    <a:pt x="202502" y="43883"/>
                  </a:cubicBezTo>
                  <a:cubicBezTo>
                    <a:pt x="202502" y="40531"/>
                    <a:pt x="200826" y="38854"/>
                    <a:pt x="197474" y="38854"/>
                  </a:cubicBezTo>
                  <a:close/>
                  <a:moveTo>
                    <a:pt x="50054" y="181474"/>
                  </a:moveTo>
                  <a:lnTo>
                    <a:pt x="29256" y="202273"/>
                  </a:lnTo>
                  <a:lnTo>
                    <a:pt x="29256" y="226729"/>
                  </a:lnTo>
                  <a:lnTo>
                    <a:pt x="58511" y="226729"/>
                  </a:lnTo>
                  <a:lnTo>
                    <a:pt x="58511" y="255984"/>
                  </a:lnTo>
                  <a:lnTo>
                    <a:pt x="82967" y="255984"/>
                  </a:lnTo>
                  <a:lnTo>
                    <a:pt x="103765" y="235185"/>
                  </a:lnTo>
                  <a:lnTo>
                    <a:pt x="50054" y="18147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dist">
                <a:lnSpc>
                  <a:spcPct val="170000"/>
                </a:lnSpc>
              </a:pPr>
              <a:endParaRPr lang="zh-CN" altLang="en-US" sz="3200" spc="1598" dirty="0">
                <a:solidFill>
                  <a:srgbClr val="454545"/>
                </a:solidFill>
                <a:latin typeface="FontAwesome"/>
                <a:sym typeface="FontAwesome"/>
              </a:endParaRPr>
            </a:p>
          </p:txBody>
        </p:sp>
      </p:grpSp>
      <p:cxnSp>
        <p:nvCxnSpPr>
          <p:cNvPr id="6" name="直接连接符 5"/>
          <p:cNvCxnSpPr/>
          <p:nvPr userDrawn="1"/>
        </p:nvCxnSpPr>
        <p:spPr>
          <a:xfrm>
            <a:off x="580571" y="1197779"/>
            <a:ext cx="10539449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图片 7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337625"/>
            <a:ext cx="1899031" cy="1148930"/>
          </a:xfrm>
          <a:prstGeom prst="rect">
            <a:avLst/>
          </a:prstGeom>
        </p:spPr>
      </p:pic>
      <p:grpSp>
        <p:nvGrpSpPr>
          <p:cNvPr id="172" name="组合 171"/>
          <p:cNvGrpSpPr/>
          <p:nvPr userDrawn="1"/>
        </p:nvGrpSpPr>
        <p:grpSpPr>
          <a:xfrm>
            <a:off x="9282429" y="468467"/>
            <a:ext cx="1681301" cy="527928"/>
            <a:chOff x="814388" y="303213"/>
            <a:chExt cx="3119389" cy="979487"/>
          </a:xfrm>
        </p:grpSpPr>
        <p:grpSp>
          <p:nvGrpSpPr>
            <p:cNvPr id="173" name="组合 172"/>
            <p:cNvGrpSpPr/>
            <p:nvPr/>
          </p:nvGrpSpPr>
          <p:grpSpPr>
            <a:xfrm>
              <a:off x="814388" y="303213"/>
              <a:ext cx="971550" cy="979487"/>
              <a:chOff x="814388" y="303213"/>
              <a:chExt cx="971550" cy="979487"/>
            </a:xfrm>
            <a:solidFill>
              <a:schemeClr val="accent1"/>
            </a:solidFill>
          </p:grpSpPr>
          <p:sp>
            <p:nvSpPr>
              <p:cNvPr id="203" name="Freeform 12"/>
              <p:cNvSpPr>
                <a:spLocks noEditPoints="1"/>
              </p:cNvSpPr>
              <p:nvPr/>
            </p:nvSpPr>
            <p:spPr bwMode="auto">
              <a:xfrm>
                <a:off x="881063" y="917575"/>
                <a:ext cx="76200" cy="60325"/>
              </a:xfrm>
              <a:custGeom>
                <a:avLst/>
                <a:gdLst>
                  <a:gd name="T0" fmla="*/ 12 w 23"/>
                  <a:gd name="T1" fmla="*/ 7 h 18"/>
                  <a:gd name="T2" fmla="*/ 17 w 23"/>
                  <a:gd name="T3" fmla="*/ 5 h 18"/>
                  <a:gd name="T4" fmla="*/ 19 w 23"/>
                  <a:gd name="T5" fmla="*/ 5 h 18"/>
                  <a:gd name="T6" fmla="*/ 19 w 23"/>
                  <a:gd name="T7" fmla="*/ 4 h 18"/>
                  <a:gd name="T8" fmla="*/ 19 w 23"/>
                  <a:gd name="T9" fmla="*/ 2 h 18"/>
                  <a:gd name="T10" fmla="*/ 19 w 23"/>
                  <a:gd name="T11" fmla="*/ 2 h 18"/>
                  <a:gd name="T12" fmla="*/ 23 w 23"/>
                  <a:gd name="T13" fmla="*/ 11 h 18"/>
                  <a:gd name="T14" fmla="*/ 22 w 23"/>
                  <a:gd name="T15" fmla="*/ 11 h 18"/>
                  <a:gd name="T16" fmla="*/ 21 w 23"/>
                  <a:gd name="T17" fmla="*/ 9 h 18"/>
                  <a:gd name="T18" fmla="*/ 20 w 23"/>
                  <a:gd name="T19" fmla="*/ 9 h 18"/>
                  <a:gd name="T20" fmla="*/ 19 w 23"/>
                  <a:gd name="T21" fmla="*/ 10 h 18"/>
                  <a:gd name="T22" fmla="*/ 7 w 23"/>
                  <a:gd name="T23" fmla="*/ 14 h 18"/>
                  <a:gd name="T24" fmla="*/ 5 w 23"/>
                  <a:gd name="T25" fmla="*/ 15 h 18"/>
                  <a:gd name="T26" fmla="*/ 5 w 23"/>
                  <a:gd name="T27" fmla="*/ 16 h 18"/>
                  <a:gd name="T28" fmla="*/ 5 w 23"/>
                  <a:gd name="T29" fmla="*/ 18 h 18"/>
                  <a:gd name="T30" fmla="*/ 5 w 23"/>
                  <a:gd name="T31" fmla="*/ 18 h 18"/>
                  <a:gd name="T32" fmla="*/ 2 w 23"/>
                  <a:gd name="T33" fmla="*/ 10 h 18"/>
                  <a:gd name="T34" fmla="*/ 1 w 23"/>
                  <a:gd name="T35" fmla="*/ 4 h 18"/>
                  <a:gd name="T36" fmla="*/ 4 w 23"/>
                  <a:gd name="T37" fmla="*/ 1 h 18"/>
                  <a:gd name="T38" fmla="*/ 7 w 23"/>
                  <a:gd name="T39" fmla="*/ 1 h 18"/>
                  <a:gd name="T40" fmla="*/ 10 w 23"/>
                  <a:gd name="T41" fmla="*/ 3 h 18"/>
                  <a:gd name="T42" fmla="*/ 12 w 23"/>
                  <a:gd name="T43" fmla="*/ 7 h 18"/>
                  <a:gd name="T44" fmla="*/ 3 w 23"/>
                  <a:gd name="T45" fmla="*/ 11 h 18"/>
                  <a:gd name="T46" fmla="*/ 11 w 23"/>
                  <a:gd name="T47" fmla="*/ 8 h 18"/>
                  <a:gd name="T48" fmla="*/ 11 w 23"/>
                  <a:gd name="T49" fmla="*/ 7 h 18"/>
                  <a:gd name="T50" fmla="*/ 9 w 23"/>
                  <a:gd name="T51" fmla="*/ 5 h 18"/>
                  <a:gd name="T52" fmla="*/ 5 w 23"/>
                  <a:gd name="T53" fmla="*/ 5 h 18"/>
                  <a:gd name="T54" fmla="*/ 3 w 23"/>
                  <a:gd name="T55" fmla="*/ 7 h 18"/>
                  <a:gd name="T56" fmla="*/ 3 w 23"/>
                  <a:gd name="T57" fmla="*/ 10 h 18"/>
                  <a:gd name="T58" fmla="*/ 3 w 23"/>
                  <a:gd name="T5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3" h="18">
                    <a:moveTo>
                      <a:pt x="12" y="7"/>
                    </a:moveTo>
                    <a:cubicBezTo>
                      <a:pt x="17" y="5"/>
                      <a:pt x="17" y="5"/>
                      <a:pt x="17" y="5"/>
                    </a:cubicBezTo>
                    <a:cubicBezTo>
                      <a:pt x="18" y="5"/>
                      <a:pt x="19" y="5"/>
                      <a:pt x="19" y="5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3"/>
                      <a:pt x="19" y="3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0"/>
                      <a:pt x="22" y="10"/>
                      <a:pt x="21" y="9"/>
                    </a:cubicBezTo>
                    <a:cubicBezTo>
                      <a:pt x="21" y="9"/>
                      <a:pt x="21" y="9"/>
                      <a:pt x="20" y="9"/>
                    </a:cubicBezTo>
                    <a:cubicBezTo>
                      <a:pt x="20" y="9"/>
                      <a:pt x="20" y="9"/>
                      <a:pt x="19" y="10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6" y="14"/>
                      <a:pt x="5" y="15"/>
                      <a:pt x="5" y="15"/>
                    </a:cubicBezTo>
                    <a:cubicBezTo>
                      <a:pt x="5" y="15"/>
                      <a:pt x="5" y="16"/>
                      <a:pt x="5" y="16"/>
                    </a:cubicBezTo>
                    <a:cubicBezTo>
                      <a:pt x="5" y="16"/>
                      <a:pt x="5" y="17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7"/>
                      <a:pt x="0" y="5"/>
                      <a:pt x="1" y="4"/>
                    </a:cubicBezTo>
                    <a:cubicBezTo>
                      <a:pt x="1" y="2"/>
                      <a:pt x="2" y="1"/>
                      <a:pt x="4" y="1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8" y="1"/>
                      <a:pt x="9" y="2"/>
                      <a:pt x="10" y="3"/>
                    </a:cubicBezTo>
                    <a:cubicBezTo>
                      <a:pt x="10" y="4"/>
                      <a:pt x="11" y="5"/>
                      <a:pt x="12" y="7"/>
                    </a:cubicBezTo>
                    <a:close/>
                    <a:moveTo>
                      <a:pt x="3" y="11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6"/>
                      <a:pt x="10" y="5"/>
                      <a:pt x="9" y="5"/>
                    </a:cubicBezTo>
                    <a:cubicBezTo>
                      <a:pt x="8" y="5"/>
                      <a:pt x="7" y="5"/>
                      <a:pt x="5" y="5"/>
                    </a:cubicBezTo>
                    <a:cubicBezTo>
                      <a:pt x="4" y="6"/>
                      <a:pt x="3" y="6"/>
                      <a:pt x="3" y="7"/>
                    </a:cubicBezTo>
                    <a:cubicBezTo>
                      <a:pt x="2" y="8"/>
                      <a:pt x="2" y="9"/>
                      <a:pt x="3" y="10"/>
                    </a:cubicBezTo>
                    <a:lnTo>
                      <a:pt x="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13"/>
              <p:cNvSpPr/>
              <p:nvPr/>
            </p:nvSpPr>
            <p:spPr bwMode="auto">
              <a:xfrm>
                <a:off x="857250" y="811213"/>
                <a:ext cx="69850" cy="63500"/>
              </a:xfrm>
              <a:custGeom>
                <a:avLst/>
                <a:gdLst>
                  <a:gd name="T0" fmla="*/ 2 w 21"/>
                  <a:gd name="T1" fmla="*/ 11 h 19"/>
                  <a:gd name="T2" fmla="*/ 10 w 21"/>
                  <a:gd name="T3" fmla="*/ 10 h 19"/>
                  <a:gd name="T4" fmla="*/ 10 w 21"/>
                  <a:gd name="T5" fmla="*/ 10 h 19"/>
                  <a:gd name="T6" fmla="*/ 8 w 21"/>
                  <a:gd name="T7" fmla="*/ 8 h 19"/>
                  <a:gd name="T8" fmla="*/ 5 w 21"/>
                  <a:gd name="T9" fmla="*/ 7 h 19"/>
                  <a:gd name="T10" fmla="*/ 5 w 21"/>
                  <a:gd name="T11" fmla="*/ 6 h 19"/>
                  <a:gd name="T12" fmla="*/ 15 w 21"/>
                  <a:gd name="T13" fmla="*/ 5 h 19"/>
                  <a:gd name="T14" fmla="*/ 15 w 21"/>
                  <a:gd name="T15" fmla="*/ 6 h 19"/>
                  <a:gd name="T16" fmla="*/ 12 w 21"/>
                  <a:gd name="T17" fmla="*/ 7 h 19"/>
                  <a:gd name="T18" fmla="*/ 11 w 21"/>
                  <a:gd name="T19" fmla="*/ 8 h 19"/>
                  <a:gd name="T20" fmla="*/ 11 w 21"/>
                  <a:gd name="T21" fmla="*/ 10 h 19"/>
                  <a:gd name="T22" fmla="*/ 16 w 21"/>
                  <a:gd name="T23" fmla="*/ 10 h 19"/>
                  <a:gd name="T24" fmla="*/ 18 w 21"/>
                  <a:gd name="T25" fmla="*/ 9 h 19"/>
                  <a:gd name="T26" fmla="*/ 19 w 21"/>
                  <a:gd name="T27" fmla="*/ 9 h 19"/>
                  <a:gd name="T28" fmla="*/ 19 w 21"/>
                  <a:gd name="T29" fmla="*/ 8 h 19"/>
                  <a:gd name="T30" fmla="*/ 19 w 21"/>
                  <a:gd name="T31" fmla="*/ 6 h 19"/>
                  <a:gd name="T32" fmla="*/ 17 w 21"/>
                  <a:gd name="T33" fmla="*/ 2 h 19"/>
                  <a:gd name="T34" fmla="*/ 13 w 21"/>
                  <a:gd name="T35" fmla="*/ 0 h 19"/>
                  <a:gd name="T36" fmla="*/ 13 w 21"/>
                  <a:gd name="T37" fmla="*/ 0 h 19"/>
                  <a:gd name="T38" fmla="*/ 19 w 21"/>
                  <a:gd name="T39" fmla="*/ 0 h 19"/>
                  <a:gd name="T40" fmla="*/ 21 w 21"/>
                  <a:gd name="T41" fmla="*/ 17 h 19"/>
                  <a:gd name="T42" fmla="*/ 21 w 21"/>
                  <a:gd name="T43" fmla="*/ 17 h 19"/>
                  <a:gd name="T44" fmla="*/ 20 w 21"/>
                  <a:gd name="T45" fmla="*/ 16 h 19"/>
                  <a:gd name="T46" fmla="*/ 20 w 21"/>
                  <a:gd name="T47" fmla="*/ 15 h 19"/>
                  <a:gd name="T48" fmla="*/ 19 w 21"/>
                  <a:gd name="T49" fmla="*/ 14 h 19"/>
                  <a:gd name="T50" fmla="*/ 17 w 21"/>
                  <a:gd name="T51" fmla="*/ 14 h 19"/>
                  <a:gd name="T52" fmla="*/ 5 w 21"/>
                  <a:gd name="T53" fmla="*/ 16 h 19"/>
                  <a:gd name="T54" fmla="*/ 3 w 21"/>
                  <a:gd name="T55" fmla="*/ 16 h 19"/>
                  <a:gd name="T56" fmla="*/ 2 w 21"/>
                  <a:gd name="T57" fmla="*/ 17 h 19"/>
                  <a:gd name="T58" fmla="*/ 2 w 21"/>
                  <a:gd name="T59" fmla="*/ 18 h 19"/>
                  <a:gd name="T60" fmla="*/ 2 w 21"/>
                  <a:gd name="T61" fmla="*/ 19 h 19"/>
                  <a:gd name="T62" fmla="*/ 2 w 21"/>
                  <a:gd name="T63" fmla="*/ 19 h 19"/>
                  <a:gd name="T64" fmla="*/ 0 w 21"/>
                  <a:gd name="T65" fmla="*/ 3 h 19"/>
                  <a:gd name="T66" fmla="*/ 6 w 21"/>
                  <a:gd name="T67" fmla="*/ 2 h 19"/>
                  <a:gd name="T68" fmla="*/ 6 w 21"/>
                  <a:gd name="T69" fmla="*/ 3 h 19"/>
                  <a:gd name="T70" fmla="*/ 3 w 21"/>
                  <a:gd name="T71" fmla="*/ 4 h 19"/>
                  <a:gd name="T72" fmla="*/ 2 w 21"/>
                  <a:gd name="T73" fmla="*/ 6 h 19"/>
                  <a:gd name="T74" fmla="*/ 2 w 21"/>
                  <a:gd name="T75" fmla="*/ 9 h 19"/>
                  <a:gd name="T76" fmla="*/ 2 w 21"/>
                  <a:gd name="T7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" h="19">
                    <a:moveTo>
                      <a:pt x="2" y="11"/>
                    </a:move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9"/>
                      <a:pt x="9" y="8"/>
                      <a:pt x="8" y="8"/>
                    </a:cubicBezTo>
                    <a:cubicBezTo>
                      <a:pt x="8" y="7"/>
                      <a:pt x="6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6"/>
                      <a:pt x="12" y="7"/>
                    </a:cubicBezTo>
                    <a:cubicBezTo>
                      <a:pt x="12" y="7"/>
                      <a:pt x="11" y="8"/>
                      <a:pt x="11" y="8"/>
                    </a:cubicBezTo>
                    <a:cubicBezTo>
                      <a:pt x="11" y="9"/>
                      <a:pt x="11" y="9"/>
                      <a:pt x="11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10"/>
                      <a:pt x="18" y="9"/>
                      <a:pt x="18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8" y="3"/>
                      <a:pt x="17" y="2"/>
                    </a:cubicBezTo>
                    <a:cubicBezTo>
                      <a:pt x="16" y="1"/>
                      <a:pt x="15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4"/>
                      <a:pt x="20" y="14"/>
                      <a:pt x="19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2" y="17"/>
                    </a:cubicBezTo>
                    <a:cubicBezTo>
                      <a:pt x="2" y="17"/>
                      <a:pt x="2" y="17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3"/>
                      <a:pt x="3" y="3"/>
                      <a:pt x="3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7"/>
                      <a:pt x="2" y="8"/>
                      <a:pt x="2" y="9"/>
                    </a:cubicBezTo>
                    <a:lnTo>
                      <a:pt x="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14"/>
              <p:cNvSpPr/>
              <p:nvPr/>
            </p:nvSpPr>
            <p:spPr bwMode="auto">
              <a:xfrm>
                <a:off x="857250" y="688975"/>
                <a:ext cx="73025" cy="79375"/>
              </a:xfrm>
              <a:custGeom>
                <a:avLst/>
                <a:gdLst>
                  <a:gd name="T0" fmla="*/ 9 w 22"/>
                  <a:gd name="T1" fmla="*/ 11 h 24"/>
                  <a:gd name="T2" fmla="*/ 18 w 22"/>
                  <a:gd name="T3" fmla="*/ 6 h 24"/>
                  <a:gd name="T4" fmla="*/ 21 w 22"/>
                  <a:gd name="T5" fmla="*/ 4 h 24"/>
                  <a:gd name="T6" fmla="*/ 22 w 22"/>
                  <a:gd name="T7" fmla="*/ 2 h 24"/>
                  <a:gd name="T8" fmla="*/ 22 w 22"/>
                  <a:gd name="T9" fmla="*/ 2 h 24"/>
                  <a:gd name="T10" fmla="*/ 21 w 22"/>
                  <a:gd name="T11" fmla="*/ 12 h 24"/>
                  <a:gd name="T12" fmla="*/ 20 w 22"/>
                  <a:gd name="T13" fmla="*/ 12 h 24"/>
                  <a:gd name="T14" fmla="*/ 20 w 22"/>
                  <a:gd name="T15" fmla="*/ 11 h 24"/>
                  <a:gd name="T16" fmla="*/ 20 w 22"/>
                  <a:gd name="T17" fmla="*/ 10 h 24"/>
                  <a:gd name="T18" fmla="*/ 17 w 22"/>
                  <a:gd name="T19" fmla="*/ 11 h 24"/>
                  <a:gd name="T20" fmla="*/ 11 w 22"/>
                  <a:gd name="T21" fmla="*/ 15 h 24"/>
                  <a:gd name="T22" fmla="*/ 12 w 22"/>
                  <a:gd name="T23" fmla="*/ 16 h 24"/>
                  <a:gd name="T24" fmla="*/ 17 w 22"/>
                  <a:gd name="T25" fmla="*/ 17 h 24"/>
                  <a:gd name="T26" fmla="*/ 19 w 22"/>
                  <a:gd name="T27" fmla="*/ 17 h 24"/>
                  <a:gd name="T28" fmla="*/ 19 w 22"/>
                  <a:gd name="T29" fmla="*/ 16 h 24"/>
                  <a:gd name="T30" fmla="*/ 20 w 22"/>
                  <a:gd name="T31" fmla="*/ 15 h 24"/>
                  <a:gd name="T32" fmla="*/ 20 w 22"/>
                  <a:gd name="T33" fmla="*/ 15 h 24"/>
                  <a:gd name="T34" fmla="*/ 19 w 22"/>
                  <a:gd name="T35" fmla="*/ 24 h 24"/>
                  <a:gd name="T36" fmla="*/ 18 w 22"/>
                  <a:gd name="T37" fmla="*/ 24 h 24"/>
                  <a:gd name="T38" fmla="*/ 19 w 22"/>
                  <a:gd name="T39" fmla="*/ 24 h 24"/>
                  <a:gd name="T40" fmla="*/ 18 w 22"/>
                  <a:gd name="T41" fmla="*/ 22 h 24"/>
                  <a:gd name="T42" fmla="*/ 18 w 22"/>
                  <a:gd name="T43" fmla="*/ 22 h 24"/>
                  <a:gd name="T44" fmla="*/ 16 w 22"/>
                  <a:gd name="T45" fmla="*/ 21 h 24"/>
                  <a:gd name="T46" fmla="*/ 3 w 22"/>
                  <a:gd name="T47" fmla="*/ 19 h 24"/>
                  <a:gd name="T48" fmla="*/ 2 w 22"/>
                  <a:gd name="T49" fmla="*/ 19 h 24"/>
                  <a:gd name="T50" fmla="*/ 1 w 22"/>
                  <a:gd name="T51" fmla="*/ 20 h 24"/>
                  <a:gd name="T52" fmla="*/ 0 w 22"/>
                  <a:gd name="T53" fmla="*/ 21 h 24"/>
                  <a:gd name="T54" fmla="*/ 0 w 22"/>
                  <a:gd name="T55" fmla="*/ 22 h 24"/>
                  <a:gd name="T56" fmla="*/ 0 w 22"/>
                  <a:gd name="T57" fmla="*/ 21 h 24"/>
                  <a:gd name="T58" fmla="*/ 1 w 22"/>
                  <a:gd name="T59" fmla="*/ 12 h 24"/>
                  <a:gd name="T60" fmla="*/ 2 w 22"/>
                  <a:gd name="T61" fmla="*/ 12 h 24"/>
                  <a:gd name="T62" fmla="*/ 2 w 22"/>
                  <a:gd name="T63" fmla="*/ 13 h 24"/>
                  <a:gd name="T64" fmla="*/ 2 w 22"/>
                  <a:gd name="T65" fmla="*/ 14 h 24"/>
                  <a:gd name="T66" fmla="*/ 4 w 22"/>
                  <a:gd name="T67" fmla="*/ 15 h 24"/>
                  <a:gd name="T68" fmla="*/ 10 w 22"/>
                  <a:gd name="T69" fmla="*/ 16 h 24"/>
                  <a:gd name="T70" fmla="*/ 5 w 22"/>
                  <a:gd name="T71" fmla="*/ 8 h 24"/>
                  <a:gd name="T72" fmla="*/ 4 w 22"/>
                  <a:gd name="T73" fmla="*/ 6 h 24"/>
                  <a:gd name="T74" fmla="*/ 3 w 22"/>
                  <a:gd name="T75" fmla="*/ 6 h 24"/>
                  <a:gd name="T76" fmla="*/ 2 w 22"/>
                  <a:gd name="T77" fmla="*/ 8 h 24"/>
                  <a:gd name="T78" fmla="*/ 2 w 22"/>
                  <a:gd name="T79" fmla="*/ 8 h 24"/>
                  <a:gd name="T80" fmla="*/ 3 w 22"/>
                  <a:gd name="T81" fmla="*/ 0 h 24"/>
                  <a:gd name="T82" fmla="*/ 4 w 22"/>
                  <a:gd name="T83" fmla="*/ 0 h 24"/>
                  <a:gd name="T84" fmla="*/ 4 w 22"/>
                  <a:gd name="T85" fmla="*/ 2 h 24"/>
                  <a:gd name="T86" fmla="*/ 5 w 22"/>
                  <a:gd name="T87" fmla="*/ 5 h 24"/>
                  <a:gd name="T88" fmla="*/ 9 w 22"/>
                  <a:gd name="T89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" h="24">
                    <a:moveTo>
                      <a:pt x="9" y="11"/>
                    </a:moveTo>
                    <a:cubicBezTo>
                      <a:pt x="18" y="6"/>
                      <a:pt x="18" y="6"/>
                      <a:pt x="18" y="6"/>
                    </a:cubicBezTo>
                    <a:cubicBezTo>
                      <a:pt x="20" y="5"/>
                      <a:pt x="21" y="4"/>
                      <a:pt x="21" y="4"/>
                    </a:cubicBezTo>
                    <a:cubicBezTo>
                      <a:pt x="22" y="3"/>
                      <a:pt x="22" y="3"/>
                      <a:pt x="22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19" y="10"/>
                      <a:pt x="19" y="11"/>
                      <a:pt x="17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8" y="17"/>
                      <a:pt x="18" y="17"/>
                      <a:pt x="19" y="17"/>
                    </a:cubicBezTo>
                    <a:cubicBezTo>
                      <a:pt x="19" y="17"/>
                      <a:pt x="19" y="16"/>
                      <a:pt x="19" y="16"/>
                    </a:cubicBezTo>
                    <a:cubicBezTo>
                      <a:pt x="20" y="16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19" y="23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1"/>
                      <a:pt x="17" y="21"/>
                      <a:pt x="16" y="21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1" y="19"/>
                      <a:pt x="1" y="20"/>
                    </a:cubicBezTo>
                    <a:cubicBezTo>
                      <a:pt x="1" y="20"/>
                      <a:pt x="0" y="20"/>
                      <a:pt x="0" y="2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3" y="14"/>
                      <a:pt x="3" y="14"/>
                      <a:pt x="4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6"/>
                      <a:pt x="4" y="6"/>
                      <a:pt x="4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4" y="1"/>
                      <a:pt x="4" y="2"/>
                    </a:cubicBezTo>
                    <a:cubicBezTo>
                      <a:pt x="4" y="2"/>
                      <a:pt x="4" y="3"/>
                      <a:pt x="5" y="5"/>
                    </a:cubicBezTo>
                    <a:lnTo>
                      <a:pt x="9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15"/>
              <p:cNvSpPr/>
              <p:nvPr/>
            </p:nvSpPr>
            <p:spPr bwMode="auto">
              <a:xfrm>
                <a:off x="884238" y="608013"/>
                <a:ext cx="73025" cy="53975"/>
              </a:xfrm>
              <a:custGeom>
                <a:avLst/>
                <a:gdLst>
                  <a:gd name="T0" fmla="*/ 21 w 22"/>
                  <a:gd name="T1" fmla="*/ 7 h 16"/>
                  <a:gd name="T2" fmla="*/ 22 w 22"/>
                  <a:gd name="T3" fmla="*/ 7 h 16"/>
                  <a:gd name="T4" fmla="*/ 18 w 22"/>
                  <a:gd name="T5" fmla="*/ 16 h 16"/>
                  <a:gd name="T6" fmla="*/ 17 w 22"/>
                  <a:gd name="T7" fmla="*/ 16 h 16"/>
                  <a:gd name="T8" fmla="*/ 18 w 22"/>
                  <a:gd name="T9" fmla="*/ 16 h 16"/>
                  <a:gd name="T10" fmla="*/ 18 w 22"/>
                  <a:gd name="T11" fmla="*/ 14 h 16"/>
                  <a:gd name="T12" fmla="*/ 17 w 22"/>
                  <a:gd name="T13" fmla="*/ 13 h 16"/>
                  <a:gd name="T14" fmla="*/ 16 w 22"/>
                  <a:gd name="T15" fmla="*/ 13 h 16"/>
                  <a:gd name="T16" fmla="*/ 4 w 22"/>
                  <a:gd name="T17" fmla="*/ 8 h 16"/>
                  <a:gd name="T18" fmla="*/ 2 w 22"/>
                  <a:gd name="T19" fmla="*/ 7 h 16"/>
                  <a:gd name="T20" fmla="*/ 1 w 22"/>
                  <a:gd name="T21" fmla="*/ 8 h 16"/>
                  <a:gd name="T22" fmla="*/ 1 w 22"/>
                  <a:gd name="T23" fmla="*/ 9 h 16"/>
                  <a:gd name="T24" fmla="*/ 0 w 22"/>
                  <a:gd name="T25" fmla="*/ 9 h 16"/>
                  <a:gd name="T26" fmla="*/ 0 w 22"/>
                  <a:gd name="T27" fmla="*/ 9 h 16"/>
                  <a:gd name="T28" fmla="*/ 4 w 22"/>
                  <a:gd name="T29" fmla="*/ 0 h 16"/>
                  <a:gd name="T30" fmla="*/ 4 w 22"/>
                  <a:gd name="T31" fmla="*/ 0 h 16"/>
                  <a:gd name="T32" fmla="*/ 4 w 22"/>
                  <a:gd name="T33" fmla="*/ 0 h 16"/>
                  <a:gd name="T34" fmla="*/ 4 w 22"/>
                  <a:gd name="T35" fmla="*/ 2 h 16"/>
                  <a:gd name="T36" fmla="*/ 4 w 22"/>
                  <a:gd name="T37" fmla="*/ 3 h 16"/>
                  <a:gd name="T38" fmla="*/ 6 w 22"/>
                  <a:gd name="T39" fmla="*/ 3 h 16"/>
                  <a:gd name="T40" fmla="*/ 18 w 22"/>
                  <a:gd name="T41" fmla="*/ 8 h 16"/>
                  <a:gd name="T42" fmla="*/ 19 w 22"/>
                  <a:gd name="T43" fmla="*/ 9 h 16"/>
                  <a:gd name="T44" fmla="*/ 20 w 22"/>
                  <a:gd name="T45" fmla="*/ 8 h 16"/>
                  <a:gd name="T46" fmla="*/ 21 w 22"/>
                  <a:gd name="T4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" h="16">
                    <a:moveTo>
                      <a:pt x="21" y="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5"/>
                      <a:pt x="18" y="15"/>
                      <a:pt x="18" y="14"/>
                    </a:cubicBezTo>
                    <a:cubicBezTo>
                      <a:pt x="18" y="14"/>
                      <a:pt x="18" y="14"/>
                      <a:pt x="17" y="13"/>
                    </a:cubicBezTo>
                    <a:cubicBezTo>
                      <a:pt x="17" y="13"/>
                      <a:pt x="17" y="13"/>
                      <a:pt x="16" y="13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2" y="7"/>
                      <a:pt x="2" y="7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3"/>
                      <a:pt x="5" y="3"/>
                      <a:pt x="6" y="3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21" y="8"/>
                      <a:pt x="21" y="8"/>
                      <a:pt x="2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16"/>
              <p:cNvSpPr/>
              <p:nvPr/>
            </p:nvSpPr>
            <p:spPr bwMode="auto">
              <a:xfrm>
                <a:off x="920750" y="504825"/>
                <a:ext cx="85725" cy="93662"/>
              </a:xfrm>
              <a:custGeom>
                <a:avLst/>
                <a:gdLst>
                  <a:gd name="T0" fmla="*/ 4 w 26"/>
                  <a:gd name="T1" fmla="*/ 11 h 28"/>
                  <a:gd name="T2" fmla="*/ 19 w 26"/>
                  <a:gd name="T3" fmla="*/ 10 h 28"/>
                  <a:gd name="T4" fmla="*/ 12 w 26"/>
                  <a:gd name="T5" fmla="*/ 5 h 28"/>
                  <a:gd name="T6" fmla="*/ 10 w 26"/>
                  <a:gd name="T7" fmla="*/ 4 h 28"/>
                  <a:gd name="T8" fmla="*/ 8 w 26"/>
                  <a:gd name="T9" fmla="*/ 6 h 28"/>
                  <a:gd name="T10" fmla="*/ 8 w 26"/>
                  <a:gd name="T11" fmla="*/ 5 h 28"/>
                  <a:gd name="T12" fmla="*/ 12 w 26"/>
                  <a:gd name="T13" fmla="*/ 0 h 28"/>
                  <a:gd name="T14" fmla="*/ 12 w 26"/>
                  <a:gd name="T15" fmla="*/ 1 h 28"/>
                  <a:gd name="T16" fmla="*/ 11 w 26"/>
                  <a:gd name="T17" fmla="*/ 2 h 28"/>
                  <a:gd name="T18" fmla="*/ 12 w 26"/>
                  <a:gd name="T19" fmla="*/ 3 h 28"/>
                  <a:gd name="T20" fmla="*/ 13 w 26"/>
                  <a:gd name="T21" fmla="*/ 4 h 28"/>
                  <a:gd name="T22" fmla="*/ 26 w 26"/>
                  <a:gd name="T23" fmla="*/ 14 h 28"/>
                  <a:gd name="T24" fmla="*/ 26 w 26"/>
                  <a:gd name="T25" fmla="*/ 14 h 28"/>
                  <a:gd name="T26" fmla="*/ 5 w 26"/>
                  <a:gd name="T27" fmla="*/ 16 h 28"/>
                  <a:gd name="T28" fmla="*/ 15 w 26"/>
                  <a:gd name="T29" fmla="*/ 23 h 28"/>
                  <a:gd name="T30" fmla="*/ 17 w 26"/>
                  <a:gd name="T31" fmla="*/ 23 h 28"/>
                  <a:gd name="T32" fmla="*/ 19 w 26"/>
                  <a:gd name="T33" fmla="*/ 22 h 28"/>
                  <a:gd name="T34" fmla="*/ 19 w 26"/>
                  <a:gd name="T35" fmla="*/ 22 h 28"/>
                  <a:gd name="T36" fmla="*/ 20 w 26"/>
                  <a:gd name="T37" fmla="*/ 22 h 28"/>
                  <a:gd name="T38" fmla="*/ 16 w 26"/>
                  <a:gd name="T39" fmla="*/ 28 h 28"/>
                  <a:gd name="T40" fmla="*/ 15 w 26"/>
                  <a:gd name="T41" fmla="*/ 28 h 28"/>
                  <a:gd name="T42" fmla="*/ 16 w 26"/>
                  <a:gd name="T43" fmla="*/ 25 h 28"/>
                  <a:gd name="T44" fmla="*/ 15 w 26"/>
                  <a:gd name="T45" fmla="*/ 24 h 28"/>
                  <a:gd name="T46" fmla="*/ 3 w 26"/>
                  <a:gd name="T47" fmla="*/ 16 h 28"/>
                  <a:gd name="T48" fmla="*/ 3 w 26"/>
                  <a:gd name="T49" fmla="*/ 16 h 28"/>
                  <a:gd name="T50" fmla="*/ 1 w 26"/>
                  <a:gd name="T51" fmla="*/ 16 h 28"/>
                  <a:gd name="T52" fmla="*/ 0 w 26"/>
                  <a:gd name="T53" fmla="*/ 17 h 28"/>
                  <a:gd name="T54" fmla="*/ 0 w 26"/>
                  <a:gd name="T55" fmla="*/ 17 h 28"/>
                  <a:gd name="T56" fmla="*/ 4 w 26"/>
                  <a:gd name="T57" fmla="*/ 1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" h="28">
                    <a:moveTo>
                      <a:pt x="4" y="11"/>
                    </a:moveTo>
                    <a:cubicBezTo>
                      <a:pt x="19" y="10"/>
                      <a:pt x="19" y="10"/>
                      <a:pt x="19" y="1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4"/>
                      <a:pt x="10" y="4"/>
                    </a:cubicBezTo>
                    <a:cubicBezTo>
                      <a:pt x="9" y="4"/>
                      <a:pt x="9" y="5"/>
                      <a:pt x="8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1" y="2"/>
                      <a:pt x="11" y="2"/>
                    </a:cubicBezTo>
                    <a:cubicBezTo>
                      <a:pt x="11" y="2"/>
                      <a:pt x="11" y="3"/>
                      <a:pt x="12" y="3"/>
                    </a:cubicBezTo>
                    <a:cubicBezTo>
                      <a:pt x="12" y="4"/>
                      <a:pt x="12" y="4"/>
                      <a:pt x="13" y="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6" y="23"/>
                      <a:pt x="17" y="24"/>
                      <a:pt x="17" y="23"/>
                    </a:cubicBezTo>
                    <a:cubicBezTo>
                      <a:pt x="18" y="23"/>
                      <a:pt x="19" y="23"/>
                      <a:pt x="19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6" y="27"/>
                      <a:pt x="16" y="26"/>
                      <a:pt x="16" y="25"/>
                    </a:cubicBezTo>
                    <a:cubicBezTo>
                      <a:pt x="16" y="25"/>
                      <a:pt x="15" y="24"/>
                      <a:pt x="15" y="24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1" y="16"/>
                    </a:cubicBezTo>
                    <a:cubicBezTo>
                      <a:pt x="1" y="16"/>
                      <a:pt x="1" y="16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17"/>
              <p:cNvSpPr/>
              <p:nvPr/>
            </p:nvSpPr>
            <p:spPr bwMode="auto">
              <a:xfrm>
                <a:off x="1009650" y="425450"/>
                <a:ext cx="73025" cy="76200"/>
              </a:xfrm>
              <a:custGeom>
                <a:avLst/>
                <a:gdLst>
                  <a:gd name="T0" fmla="*/ 11 w 22"/>
                  <a:gd name="T1" fmla="*/ 0 h 23"/>
                  <a:gd name="T2" fmla="*/ 15 w 22"/>
                  <a:gd name="T3" fmla="*/ 5 h 23"/>
                  <a:gd name="T4" fmla="*/ 14 w 22"/>
                  <a:gd name="T5" fmla="*/ 5 h 23"/>
                  <a:gd name="T6" fmla="*/ 10 w 22"/>
                  <a:gd name="T7" fmla="*/ 4 h 23"/>
                  <a:gd name="T8" fmla="*/ 5 w 22"/>
                  <a:gd name="T9" fmla="*/ 5 h 23"/>
                  <a:gd name="T10" fmla="*/ 3 w 22"/>
                  <a:gd name="T11" fmla="*/ 9 h 23"/>
                  <a:gd name="T12" fmla="*/ 4 w 22"/>
                  <a:gd name="T13" fmla="*/ 13 h 23"/>
                  <a:gd name="T14" fmla="*/ 6 w 22"/>
                  <a:gd name="T15" fmla="*/ 16 h 23"/>
                  <a:gd name="T16" fmla="*/ 10 w 22"/>
                  <a:gd name="T17" fmla="*/ 20 h 23"/>
                  <a:gd name="T18" fmla="*/ 13 w 22"/>
                  <a:gd name="T19" fmla="*/ 21 h 23"/>
                  <a:gd name="T20" fmla="*/ 17 w 22"/>
                  <a:gd name="T21" fmla="*/ 19 h 23"/>
                  <a:gd name="T22" fmla="*/ 18 w 22"/>
                  <a:gd name="T23" fmla="*/ 18 h 23"/>
                  <a:gd name="T24" fmla="*/ 19 w 22"/>
                  <a:gd name="T25" fmla="*/ 17 h 23"/>
                  <a:gd name="T26" fmla="*/ 16 w 22"/>
                  <a:gd name="T27" fmla="*/ 14 h 23"/>
                  <a:gd name="T28" fmla="*/ 15 w 22"/>
                  <a:gd name="T29" fmla="*/ 13 h 23"/>
                  <a:gd name="T30" fmla="*/ 14 w 22"/>
                  <a:gd name="T31" fmla="*/ 13 h 23"/>
                  <a:gd name="T32" fmla="*/ 13 w 22"/>
                  <a:gd name="T33" fmla="*/ 13 h 23"/>
                  <a:gd name="T34" fmla="*/ 13 w 22"/>
                  <a:gd name="T35" fmla="*/ 14 h 23"/>
                  <a:gd name="T36" fmla="*/ 12 w 22"/>
                  <a:gd name="T37" fmla="*/ 13 h 23"/>
                  <a:gd name="T38" fmla="*/ 20 w 22"/>
                  <a:gd name="T39" fmla="*/ 7 h 23"/>
                  <a:gd name="T40" fmla="*/ 20 w 22"/>
                  <a:gd name="T41" fmla="*/ 8 h 23"/>
                  <a:gd name="T42" fmla="*/ 19 w 22"/>
                  <a:gd name="T43" fmla="*/ 9 h 23"/>
                  <a:gd name="T44" fmla="*/ 19 w 22"/>
                  <a:gd name="T45" fmla="*/ 10 h 23"/>
                  <a:gd name="T46" fmla="*/ 20 w 22"/>
                  <a:gd name="T47" fmla="*/ 11 h 23"/>
                  <a:gd name="T48" fmla="*/ 22 w 22"/>
                  <a:gd name="T49" fmla="*/ 14 h 23"/>
                  <a:gd name="T50" fmla="*/ 20 w 22"/>
                  <a:gd name="T51" fmla="*/ 18 h 23"/>
                  <a:gd name="T52" fmla="*/ 17 w 22"/>
                  <a:gd name="T53" fmla="*/ 21 h 23"/>
                  <a:gd name="T54" fmla="*/ 13 w 22"/>
                  <a:gd name="T55" fmla="*/ 23 h 23"/>
                  <a:gd name="T56" fmla="*/ 9 w 22"/>
                  <a:gd name="T57" fmla="*/ 23 h 23"/>
                  <a:gd name="T58" fmla="*/ 6 w 22"/>
                  <a:gd name="T59" fmla="*/ 23 h 23"/>
                  <a:gd name="T60" fmla="*/ 2 w 22"/>
                  <a:gd name="T61" fmla="*/ 20 h 23"/>
                  <a:gd name="T62" fmla="*/ 0 w 22"/>
                  <a:gd name="T63" fmla="*/ 12 h 23"/>
                  <a:gd name="T64" fmla="*/ 4 w 22"/>
                  <a:gd name="T65" fmla="*/ 5 h 23"/>
                  <a:gd name="T66" fmla="*/ 6 w 22"/>
                  <a:gd name="T67" fmla="*/ 3 h 23"/>
                  <a:gd name="T68" fmla="*/ 8 w 22"/>
                  <a:gd name="T69" fmla="*/ 3 h 23"/>
                  <a:gd name="T70" fmla="*/ 10 w 22"/>
                  <a:gd name="T71" fmla="*/ 2 h 23"/>
                  <a:gd name="T72" fmla="*/ 10 w 22"/>
                  <a:gd name="T73" fmla="*/ 1 h 23"/>
                  <a:gd name="T74" fmla="*/ 10 w 22"/>
                  <a:gd name="T75" fmla="*/ 0 h 23"/>
                  <a:gd name="T76" fmla="*/ 11 w 22"/>
                  <a:gd name="T7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2" h="23">
                    <a:moveTo>
                      <a:pt x="11" y="0"/>
                    </a:move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1" y="4"/>
                      <a:pt x="10" y="4"/>
                    </a:cubicBezTo>
                    <a:cubicBezTo>
                      <a:pt x="8" y="4"/>
                      <a:pt x="7" y="4"/>
                      <a:pt x="5" y="5"/>
                    </a:cubicBezTo>
                    <a:cubicBezTo>
                      <a:pt x="4" y="6"/>
                      <a:pt x="4" y="7"/>
                      <a:pt x="3" y="9"/>
                    </a:cubicBezTo>
                    <a:cubicBezTo>
                      <a:pt x="3" y="10"/>
                      <a:pt x="3" y="11"/>
                      <a:pt x="4" y="13"/>
                    </a:cubicBezTo>
                    <a:cubicBezTo>
                      <a:pt x="4" y="14"/>
                      <a:pt x="5" y="15"/>
                      <a:pt x="6" y="16"/>
                    </a:cubicBezTo>
                    <a:cubicBezTo>
                      <a:pt x="7" y="18"/>
                      <a:pt x="9" y="19"/>
                      <a:pt x="10" y="20"/>
                    </a:cubicBezTo>
                    <a:cubicBezTo>
                      <a:pt x="11" y="21"/>
                      <a:pt x="12" y="21"/>
                      <a:pt x="13" y="21"/>
                    </a:cubicBezTo>
                    <a:cubicBezTo>
                      <a:pt x="15" y="21"/>
                      <a:pt x="16" y="20"/>
                      <a:pt x="17" y="19"/>
                    </a:cubicBezTo>
                    <a:cubicBezTo>
                      <a:pt x="17" y="19"/>
                      <a:pt x="17" y="19"/>
                      <a:pt x="18" y="18"/>
                    </a:cubicBezTo>
                    <a:cubicBezTo>
                      <a:pt x="18" y="18"/>
                      <a:pt x="18" y="18"/>
                      <a:pt x="19" y="17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4" y="13"/>
                      <a:pt x="13" y="13"/>
                      <a:pt x="13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19" y="9"/>
                      <a:pt x="19" y="9"/>
                    </a:cubicBezTo>
                    <a:cubicBezTo>
                      <a:pt x="19" y="9"/>
                      <a:pt x="19" y="10"/>
                      <a:pt x="19" y="10"/>
                    </a:cubicBezTo>
                    <a:cubicBezTo>
                      <a:pt x="19" y="10"/>
                      <a:pt x="19" y="11"/>
                      <a:pt x="20" y="11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5"/>
                      <a:pt x="21" y="17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6" y="22"/>
                      <a:pt x="14" y="22"/>
                      <a:pt x="13" y="23"/>
                    </a:cubicBezTo>
                    <a:cubicBezTo>
                      <a:pt x="12" y="23"/>
                      <a:pt x="10" y="23"/>
                      <a:pt x="9" y="23"/>
                    </a:cubicBezTo>
                    <a:cubicBezTo>
                      <a:pt x="8" y="23"/>
                      <a:pt x="7" y="23"/>
                      <a:pt x="6" y="23"/>
                    </a:cubicBezTo>
                    <a:cubicBezTo>
                      <a:pt x="4" y="22"/>
                      <a:pt x="3" y="21"/>
                      <a:pt x="2" y="20"/>
                    </a:cubicBezTo>
                    <a:cubicBezTo>
                      <a:pt x="0" y="17"/>
                      <a:pt x="0" y="15"/>
                      <a:pt x="0" y="12"/>
                    </a:cubicBezTo>
                    <a:cubicBezTo>
                      <a:pt x="0" y="9"/>
                      <a:pt x="2" y="7"/>
                      <a:pt x="4" y="5"/>
                    </a:cubicBezTo>
                    <a:cubicBezTo>
                      <a:pt x="5" y="4"/>
                      <a:pt x="6" y="4"/>
                      <a:pt x="6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9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0" y="1"/>
                      <a:pt x="10" y="1"/>
                      <a:pt x="10" y="0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18"/>
              <p:cNvSpPr/>
              <p:nvPr/>
            </p:nvSpPr>
            <p:spPr bwMode="auto">
              <a:xfrm>
                <a:off x="1147763" y="352425"/>
                <a:ext cx="69850" cy="76200"/>
              </a:xfrm>
              <a:custGeom>
                <a:avLst/>
                <a:gdLst>
                  <a:gd name="T0" fmla="*/ 0 w 21"/>
                  <a:gd name="T1" fmla="*/ 6 h 23"/>
                  <a:gd name="T2" fmla="*/ 10 w 21"/>
                  <a:gd name="T3" fmla="*/ 3 h 23"/>
                  <a:gd name="T4" fmla="*/ 10 w 21"/>
                  <a:gd name="T5" fmla="*/ 3 h 23"/>
                  <a:gd name="T6" fmla="*/ 10 w 21"/>
                  <a:gd name="T7" fmla="*/ 3 h 23"/>
                  <a:gd name="T8" fmla="*/ 8 w 21"/>
                  <a:gd name="T9" fmla="*/ 4 h 23"/>
                  <a:gd name="T10" fmla="*/ 8 w 21"/>
                  <a:gd name="T11" fmla="*/ 5 h 23"/>
                  <a:gd name="T12" fmla="*/ 8 w 21"/>
                  <a:gd name="T13" fmla="*/ 7 h 23"/>
                  <a:gd name="T14" fmla="*/ 11 w 21"/>
                  <a:gd name="T15" fmla="*/ 16 h 23"/>
                  <a:gd name="T16" fmla="*/ 12 w 21"/>
                  <a:gd name="T17" fmla="*/ 19 h 23"/>
                  <a:gd name="T18" fmla="*/ 14 w 21"/>
                  <a:gd name="T19" fmla="*/ 20 h 23"/>
                  <a:gd name="T20" fmla="*/ 16 w 21"/>
                  <a:gd name="T21" fmla="*/ 20 h 23"/>
                  <a:gd name="T22" fmla="*/ 18 w 21"/>
                  <a:gd name="T23" fmla="*/ 19 h 23"/>
                  <a:gd name="T24" fmla="*/ 20 w 21"/>
                  <a:gd name="T25" fmla="*/ 17 h 23"/>
                  <a:gd name="T26" fmla="*/ 19 w 21"/>
                  <a:gd name="T27" fmla="*/ 12 h 23"/>
                  <a:gd name="T28" fmla="*/ 17 w 21"/>
                  <a:gd name="T29" fmla="*/ 5 h 23"/>
                  <a:gd name="T30" fmla="*/ 16 w 21"/>
                  <a:gd name="T31" fmla="*/ 3 h 23"/>
                  <a:gd name="T32" fmla="*/ 15 w 21"/>
                  <a:gd name="T33" fmla="*/ 2 h 23"/>
                  <a:gd name="T34" fmla="*/ 13 w 21"/>
                  <a:gd name="T35" fmla="*/ 2 h 23"/>
                  <a:gd name="T36" fmla="*/ 13 w 21"/>
                  <a:gd name="T37" fmla="*/ 2 h 23"/>
                  <a:gd name="T38" fmla="*/ 20 w 21"/>
                  <a:gd name="T39" fmla="*/ 0 h 23"/>
                  <a:gd name="T40" fmla="*/ 20 w 21"/>
                  <a:gd name="T41" fmla="*/ 1 h 23"/>
                  <a:gd name="T42" fmla="*/ 19 w 21"/>
                  <a:gd name="T43" fmla="*/ 1 h 23"/>
                  <a:gd name="T44" fmla="*/ 18 w 21"/>
                  <a:gd name="T45" fmla="*/ 1 h 23"/>
                  <a:gd name="T46" fmla="*/ 18 w 21"/>
                  <a:gd name="T47" fmla="*/ 3 h 23"/>
                  <a:gd name="T48" fmla="*/ 18 w 21"/>
                  <a:gd name="T49" fmla="*/ 4 h 23"/>
                  <a:gd name="T50" fmla="*/ 20 w 21"/>
                  <a:gd name="T51" fmla="*/ 11 h 23"/>
                  <a:gd name="T52" fmla="*/ 21 w 21"/>
                  <a:gd name="T53" fmla="*/ 16 h 23"/>
                  <a:gd name="T54" fmla="*/ 19 w 21"/>
                  <a:gd name="T55" fmla="*/ 20 h 23"/>
                  <a:gd name="T56" fmla="*/ 15 w 21"/>
                  <a:gd name="T57" fmla="*/ 22 h 23"/>
                  <a:gd name="T58" fmla="*/ 11 w 21"/>
                  <a:gd name="T59" fmla="*/ 22 h 23"/>
                  <a:gd name="T60" fmla="*/ 8 w 21"/>
                  <a:gd name="T61" fmla="*/ 21 h 23"/>
                  <a:gd name="T62" fmla="*/ 6 w 21"/>
                  <a:gd name="T63" fmla="*/ 17 h 23"/>
                  <a:gd name="T64" fmla="*/ 4 w 21"/>
                  <a:gd name="T65" fmla="*/ 8 h 23"/>
                  <a:gd name="T66" fmla="*/ 3 w 21"/>
                  <a:gd name="T67" fmla="*/ 6 h 23"/>
                  <a:gd name="T68" fmla="*/ 2 w 21"/>
                  <a:gd name="T69" fmla="*/ 6 h 23"/>
                  <a:gd name="T70" fmla="*/ 1 w 21"/>
                  <a:gd name="T71" fmla="*/ 6 h 23"/>
                  <a:gd name="T72" fmla="*/ 0 w 21"/>
                  <a:gd name="T73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1" h="23">
                    <a:moveTo>
                      <a:pt x="0" y="6"/>
                    </a:move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8" y="4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5"/>
                      <a:pt x="8" y="6"/>
                      <a:pt x="8" y="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2" y="19"/>
                      <a:pt x="12" y="19"/>
                    </a:cubicBezTo>
                    <a:cubicBezTo>
                      <a:pt x="13" y="20"/>
                      <a:pt x="13" y="20"/>
                      <a:pt x="14" y="20"/>
                    </a:cubicBezTo>
                    <a:cubicBezTo>
                      <a:pt x="14" y="21"/>
                      <a:pt x="15" y="21"/>
                      <a:pt x="16" y="20"/>
                    </a:cubicBezTo>
                    <a:cubicBezTo>
                      <a:pt x="17" y="20"/>
                      <a:pt x="18" y="20"/>
                      <a:pt x="18" y="19"/>
                    </a:cubicBezTo>
                    <a:cubicBezTo>
                      <a:pt x="19" y="18"/>
                      <a:pt x="19" y="17"/>
                      <a:pt x="20" y="17"/>
                    </a:cubicBezTo>
                    <a:cubicBezTo>
                      <a:pt x="20" y="16"/>
                      <a:pt x="19" y="14"/>
                      <a:pt x="19" y="12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4"/>
                      <a:pt x="16" y="3"/>
                      <a:pt x="16" y="3"/>
                    </a:cubicBezTo>
                    <a:cubicBezTo>
                      <a:pt x="16" y="3"/>
                      <a:pt x="15" y="2"/>
                      <a:pt x="15" y="2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8" y="1"/>
                      <a:pt x="18" y="1"/>
                    </a:cubicBezTo>
                    <a:cubicBezTo>
                      <a:pt x="18" y="2"/>
                      <a:pt x="18" y="2"/>
                      <a:pt x="18" y="3"/>
                    </a:cubicBezTo>
                    <a:cubicBezTo>
                      <a:pt x="18" y="3"/>
                      <a:pt x="18" y="4"/>
                      <a:pt x="18" y="4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1" y="14"/>
                      <a:pt x="21" y="15"/>
                      <a:pt x="21" y="16"/>
                    </a:cubicBezTo>
                    <a:cubicBezTo>
                      <a:pt x="21" y="17"/>
                      <a:pt x="20" y="18"/>
                      <a:pt x="19" y="20"/>
                    </a:cubicBezTo>
                    <a:cubicBezTo>
                      <a:pt x="19" y="21"/>
                      <a:pt x="17" y="21"/>
                      <a:pt x="15" y="22"/>
                    </a:cubicBezTo>
                    <a:cubicBezTo>
                      <a:pt x="14" y="22"/>
                      <a:pt x="12" y="23"/>
                      <a:pt x="11" y="22"/>
                    </a:cubicBezTo>
                    <a:cubicBezTo>
                      <a:pt x="10" y="22"/>
                      <a:pt x="9" y="22"/>
                      <a:pt x="8" y="21"/>
                    </a:cubicBezTo>
                    <a:cubicBezTo>
                      <a:pt x="7" y="20"/>
                      <a:pt x="7" y="19"/>
                      <a:pt x="6" y="17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3" y="6"/>
                      <a:pt x="3" y="6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19"/>
              <p:cNvSpPr/>
              <p:nvPr/>
            </p:nvSpPr>
            <p:spPr bwMode="auto">
              <a:xfrm>
                <a:off x="1263650" y="346075"/>
                <a:ext cx="66675" cy="66675"/>
              </a:xfrm>
              <a:custGeom>
                <a:avLst/>
                <a:gdLst>
                  <a:gd name="T0" fmla="*/ 7 w 20"/>
                  <a:gd name="T1" fmla="*/ 0 h 20"/>
                  <a:gd name="T2" fmla="*/ 17 w 20"/>
                  <a:gd name="T3" fmla="*/ 12 h 20"/>
                  <a:gd name="T4" fmla="*/ 17 w 20"/>
                  <a:gd name="T5" fmla="*/ 4 h 20"/>
                  <a:gd name="T6" fmla="*/ 16 w 20"/>
                  <a:gd name="T7" fmla="*/ 1 h 20"/>
                  <a:gd name="T8" fmla="*/ 14 w 20"/>
                  <a:gd name="T9" fmla="*/ 0 h 20"/>
                  <a:gd name="T10" fmla="*/ 14 w 20"/>
                  <a:gd name="T11" fmla="*/ 0 h 20"/>
                  <a:gd name="T12" fmla="*/ 20 w 20"/>
                  <a:gd name="T13" fmla="*/ 0 h 20"/>
                  <a:gd name="T14" fmla="*/ 20 w 20"/>
                  <a:gd name="T15" fmla="*/ 0 h 20"/>
                  <a:gd name="T16" fmla="*/ 19 w 20"/>
                  <a:gd name="T17" fmla="*/ 1 h 20"/>
                  <a:gd name="T18" fmla="*/ 18 w 20"/>
                  <a:gd name="T19" fmla="*/ 2 h 20"/>
                  <a:gd name="T20" fmla="*/ 18 w 20"/>
                  <a:gd name="T21" fmla="*/ 4 h 20"/>
                  <a:gd name="T22" fmla="*/ 18 w 20"/>
                  <a:gd name="T23" fmla="*/ 20 h 20"/>
                  <a:gd name="T24" fmla="*/ 18 w 20"/>
                  <a:gd name="T25" fmla="*/ 20 h 20"/>
                  <a:gd name="T26" fmla="*/ 4 w 20"/>
                  <a:gd name="T27" fmla="*/ 4 h 20"/>
                  <a:gd name="T28" fmla="*/ 4 w 20"/>
                  <a:gd name="T29" fmla="*/ 16 h 20"/>
                  <a:gd name="T30" fmla="*/ 5 w 20"/>
                  <a:gd name="T31" fmla="*/ 18 h 20"/>
                  <a:gd name="T32" fmla="*/ 7 w 20"/>
                  <a:gd name="T33" fmla="*/ 19 h 20"/>
                  <a:gd name="T34" fmla="*/ 7 w 20"/>
                  <a:gd name="T35" fmla="*/ 19 h 20"/>
                  <a:gd name="T36" fmla="*/ 7 w 20"/>
                  <a:gd name="T37" fmla="*/ 19 h 20"/>
                  <a:gd name="T38" fmla="*/ 1 w 20"/>
                  <a:gd name="T39" fmla="*/ 20 h 20"/>
                  <a:gd name="T40" fmla="*/ 1 w 20"/>
                  <a:gd name="T41" fmla="*/ 19 h 20"/>
                  <a:gd name="T42" fmla="*/ 3 w 20"/>
                  <a:gd name="T43" fmla="*/ 18 h 20"/>
                  <a:gd name="T44" fmla="*/ 3 w 20"/>
                  <a:gd name="T45" fmla="*/ 16 h 20"/>
                  <a:gd name="T46" fmla="*/ 3 w 20"/>
                  <a:gd name="T47" fmla="*/ 2 h 20"/>
                  <a:gd name="T48" fmla="*/ 3 w 20"/>
                  <a:gd name="T49" fmla="*/ 2 h 20"/>
                  <a:gd name="T50" fmla="*/ 2 w 20"/>
                  <a:gd name="T51" fmla="*/ 1 h 20"/>
                  <a:gd name="T52" fmla="*/ 0 w 20"/>
                  <a:gd name="T53" fmla="*/ 1 h 20"/>
                  <a:gd name="T54" fmla="*/ 0 w 20"/>
                  <a:gd name="T55" fmla="*/ 0 h 20"/>
                  <a:gd name="T56" fmla="*/ 7 w 20"/>
                  <a:gd name="T5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" h="20">
                    <a:moveTo>
                      <a:pt x="7" y="0"/>
                    </a:move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2"/>
                      <a:pt x="17" y="2"/>
                      <a:pt x="16" y="1"/>
                    </a:cubicBezTo>
                    <a:cubicBezTo>
                      <a:pt x="16" y="1"/>
                      <a:pt x="15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19" y="1"/>
                      <a:pt x="19" y="1"/>
                    </a:cubicBezTo>
                    <a:cubicBezTo>
                      <a:pt x="18" y="1"/>
                      <a:pt x="18" y="1"/>
                      <a:pt x="18" y="2"/>
                    </a:cubicBezTo>
                    <a:cubicBezTo>
                      <a:pt x="18" y="2"/>
                      <a:pt x="18" y="3"/>
                      <a:pt x="18" y="4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7"/>
                      <a:pt x="5" y="18"/>
                      <a:pt x="5" y="18"/>
                    </a:cubicBezTo>
                    <a:cubicBezTo>
                      <a:pt x="6" y="19"/>
                      <a:pt x="6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2" y="19"/>
                      <a:pt x="2" y="19"/>
                      <a:pt x="3" y="18"/>
                    </a:cubicBezTo>
                    <a:cubicBezTo>
                      <a:pt x="3" y="18"/>
                      <a:pt x="3" y="17"/>
                      <a:pt x="3" y="16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20"/>
              <p:cNvSpPr/>
              <p:nvPr/>
            </p:nvSpPr>
            <p:spPr bwMode="auto">
              <a:xfrm>
                <a:off x="1370013" y="352425"/>
                <a:ext cx="46037" cy="69850"/>
              </a:xfrm>
              <a:custGeom>
                <a:avLst/>
                <a:gdLst>
                  <a:gd name="T0" fmla="*/ 10 w 14"/>
                  <a:gd name="T1" fmla="*/ 21 h 21"/>
                  <a:gd name="T2" fmla="*/ 10 w 14"/>
                  <a:gd name="T3" fmla="*/ 21 h 21"/>
                  <a:gd name="T4" fmla="*/ 0 w 14"/>
                  <a:gd name="T5" fmla="*/ 19 h 21"/>
                  <a:gd name="T6" fmla="*/ 0 w 14"/>
                  <a:gd name="T7" fmla="*/ 19 h 21"/>
                  <a:gd name="T8" fmla="*/ 1 w 14"/>
                  <a:gd name="T9" fmla="*/ 19 h 21"/>
                  <a:gd name="T10" fmla="*/ 2 w 14"/>
                  <a:gd name="T11" fmla="*/ 19 h 21"/>
                  <a:gd name="T12" fmla="*/ 3 w 14"/>
                  <a:gd name="T13" fmla="*/ 18 h 21"/>
                  <a:gd name="T14" fmla="*/ 3 w 14"/>
                  <a:gd name="T15" fmla="*/ 16 h 21"/>
                  <a:gd name="T16" fmla="*/ 6 w 14"/>
                  <a:gd name="T17" fmla="*/ 4 h 21"/>
                  <a:gd name="T18" fmla="*/ 6 w 14"/>
                  <a:gd name="T19" fmla="*/ 2 h 21"/>
                  <a:gd name="T20" fmla="*/ 6 w 14"/>
                  <a:gd name="T21" fmla="*/ 1 h 21"/>
                  <a:gd name="T22" fmla="*/ 5 w 14"/>
                  <a:gd name="T23" fmla="*/ 1 h 21"/>
                  <a:gd name="T24" fmla="*/ 4 w 14"/>
                  <a:gd name="T25" fmla="*/ 1 h 21"/>
                  <a:gd name="T26" fmla="*/ 4 w 14"/>
                  <a:gd name="T27" fmla="*/ 0 h 21"/>
                  <a:gd name="T28" fmla="*/ 14 w 14"/>
                  <a:gd name="T29" fmla="*/ 2 h 21"/>
                  <a:gd name="T30" fmla="*/ 14 w 14"/>
                  <a:gd name="T31" fmla="*/ 3 h 21"/>
                  <a:gd name="T32" fmla="*/ 13 w 14"/>
                  <a:gd name="T33" fmla="*/ 3 h 21"/>
                  <a:gd name="T34" fmla="*/ 12 w 14"/>
                  <a:gd name="T35" fmla="*/ 3 h 21"/>
                  <a:gd name="T36" fmla="*/ 11 w 14"/>
                  <a:gd name="T37" fmla="*/ 3 h 21"/>
                  <a:gd name="T38" fmla="*/ 11 w 14"/>
                  <a:gd name="T39" fmla="*/ 5 h 21"/>
                  <a:gd name="T40" fmla="*/ 8 w 14"/>
                  <a:gd name="T41" fmla="*/ 17 h 21"/>
                  <a:gd name="T42" fmla="*/ 8 w 14"/>
                  <a:gd name="T43" fmla="*/ 19 h 21"/>
                  <a:gd name="T44" fmla="*/ 8 w 14"/>
                  <a:gd name="T45" fmla="*/ 20 h 21"/>
                  <a:gd name="T46" fmla="*/ 9 w 14"/>
                  <a:gd name="T47" fmla="*/ 21 h 21"/>
                  <a:gd name="T48" fmla="*/ 10 w 14"/>
                  <a:gd name="T4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" h="21">
                    <a:moveTo>
                      <a:pt x="10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2" y="19"/>
                      <a:pt x="2" y="19"/>
                    </a:cubicBezTo>
                    <a:cubicBezTo>
                      <a:pt x="2" y="19"/>
                      <a:pt x="2" y="18"/>
                      <a:pt x="3" y="18"/>
                    </a:cubicBezTo>
                    <a:cubicBezTo>
                      <a:pt x="3" y="18"/>
                      <a:pt x="3" y="17"/>
                      <a:pt x="3" y="16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8"/>
                      <a:pt x="7" y="19"/>
                      <a:pt x="8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9" y="21"/>
                      <a:pt x="9" y="21"/>
                    </a:cubicBezTo>
                    <a:lnTo>
                      <a:pt x="1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21"/>
              <p:cNvSpPr/>
              <p:nvPr/>
            </p:nvSpPr>
            <p:spPr bwMode="auto">
              <a:xfrm>
                <a:off x="1465263" y="376238"/>
                <a:ext cx="60325" cy="73025"/>
              </a:xfrm>
              <a:custGeom>
                <a:avLst/>
                <a:gdLst>
                  <a:gd name="T0" fmla="*/ 18 w 18"/>
                  <a:gd name="T1" fmla="*/ 9 h 22"/>
                  <a:gd name="T2" fmla="*/ 18 w 18"/>
                  <a:gd name="T3" fmla="*/ 9 h 22"/>
                  <a:gd name="T4" fmla="*/ 16 w 18"/>
                  <a:gd name="T5" fmla="*/ 10 h 22"/>
                  <a:gd name="T6" fmla="*/ 13 w 18"/>
                  <a:gd name="T7" fmla="*/ 12 h 22"/>
                  <a:gd name="T8" fmla="*/ 0 w 18"/>
                  <a:gd name="T9" fmla="*/ 22 h 22"/>
                  <a:gd name="T10" fmla="*/ 0 w 18"/>
                  <a:gd name="T11" fmla="*/ 22 h 22"/>
                  <a:gd name="T12" fmla="*/ 1 w 18"/>
                  <a:gd name="T13" fmla="*/ 5 h 22"/>
                  <a:gd name="T14" fmla="*/ 1 w 18"/>
                  <a:gd name="T15" fmla="*/ 2 h 22"/>
                  <a:gd name="T16" fmla="*/ 0 w 18"/>
                  <a:gd name="T17" fmla="*/ 0 h 22"/>
                  <a:gd name="T18" fmla="*/ 0 w 18"/>
                  <a:gd name="T19" fmla="*/ 0 h 22"/>
                  <a:gd name="T20" fmla="*/ 8 w 18"/>
                  <a:gd name="T21" fmla="*/ 4 h 22"/>
                  <a:gd name="T22" fmla="*/ 8 w 18"/>
                  <a:gd name="T23" fmla="*/ 5 h 22"/>
                  <a:gd name="T24" fmla="*/ 8 w 18"/>
                  <a:gd name="T25" fmla="*/ 4 h 22"/>
                  <a:gd name="T26" fmla="*/ 6 w 18"/>
                  <a:gd name="T27" fmla="*/ 4 h 22"/>
                  <a:gd name="T28" fmla="*/ 5 w 18"/>
                  <a:gd name="T29" fmla="*/ 4 h 22"/>
                  <a:gd name="T30" fmla="*/ 5 w 18"/>
                  <a:gd name="T31" fmla="*/ 5 h 22"/>
                  <a:gd name="T32" fmla="*/ 5 w 18"/>
                  <a:gd name="T33" fmla="*/ 7 h 22"/>
                  <a:gd name="T34" fmla="*/ 5 w 18"/>
                  <a:gd name="T35" fmla="*/ 17 h 22"/>
                  <a:gd name="T36" fmla="*/ 12 w 18"/>
                  <a:gd name="T37" fmla="*/ 11 h 22"/>
                  <a:gd name="T38" fmla="*/ 13 w 18"/>
                  <a:gd name="T39" fmla="*/ 10 h 22"/>
                  <a:gd name="T40" fmla="*/ 14 w 18"/>
                  <a:gd name="T41" fmla="*/ 9 h 22"/>
                  <a:gd name="T42" fmla="*/ 14 w 18"/>
                  <a:gd name="T43" fmla="*/ 8 h 22"/>
                  <a:gd name="T44" fmla="*/ 14 w 18"/>
                  <a:gd name="T45" fmla="*/ 8 h 22"/>
                  <a:gd name="T46" fmla="*/ 12 w 18"/>
                  <a:gd name="T47" fmla="*/ 7 h 22"/>
                  <a:gd name="T48" fmla="*/ 13 w 18"/>
                  <a:gd name="T49" fmla="*/ 6 h 22"/>
                  <a:gd name="T50" fmla="*/ 18 w 18"/>
                  <a:gd name="T51" fmla="*/ 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" h="22">
                    <a:moveTo>
                      <a:pt x="18" y="9"/>
                    </a:moveTo>
                    <a:cubicBezTo>
                      <a:pt x="18" y="9"/>
                      <a:pt x="18" y="9"/>
                      <a:pt x="18" y="9"/>
                    </a:cubicBezTo>
                    <a:cubicBezTo>
                      <a:pt x="17" y="9"/>
                      <a:pt x="17" y="9"/>
                      <a:pt x="16" y="10"/>
                    </a:cubicBezTo>
                    <a:cubicBezTo>
                      <a:pt x="15" y="10"/>
                      <a:pt x="14" y="11"/>
                      <a:pt x="13" y="1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5" y="5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1"/>
                      <a:pt x="13" y="10"/>
                      <a:pt x="13" y="10"/>
                    </a:cubicBezTo>
                    <a:cubicBezTo>
                      <a:pt x="14" y="10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3" y="6"/>
                      <a:pt x="13" y="6"/>
                      <a:pt x="13" y="6"/>
                    </a:cubicBezTo>
                    <a:lnTo>
                      <a:pt x="18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22"/>
              <p:cNvSpPr/>
              <p:nvPr/>
            </p:nvSpPr>
            <p:spPr bwMode="auto">
              <a:xfrm>
                <a:off x="1528763" y="434975"/>
                <a:ext cx="82550" cy="87312"/>
              </a:xfrm>
              <a:custGeom>
                <a:avLst/>
                <a:gdLst>
                  <a:gd name="T0" fmla="*/ 17 w 25"/>
                  <a:gd name="T1" fmla="*/ 6 h 26"/>
                  <a:gd name="T2" fmla="*/ 12 w 25"/>
                  <a:gd name="T3" fmla="*/ 12 h 26"/>
                  <a:gd name="T4" fmla="*/ 12 w 25"/>
                  <a:gd name="T5" fmla="*/ 12 h 26"/>
                  <a:gd name="T6" fmla="*/ 15 w 25"/>
                  <a:gd name="T7" fmla="*/ 13 h 26"/>
                  <a:gd name="T8" fmla="*/ 18 w 25"/>
                  <a:gd name="T9" fmla="*/ 11 h 26"/>
                  <a:gd name="T10" fmla="*/ 19 w 25"/>
                  <a:gd name="T11" fmla="*/ 11 h 26"/>
                  <a:gd name="T12" fmla="*/ 12 w 25"/>
                  <a:gd name="T13" fmla="*/ 19 h 26"/>
                  <a:gd name="T14" fmla="*/ 11 w 25"/>
                  <a:gd name="T15" fmla="*/ 18 h 26"/>
                  <a:gd name="T16" fmla="*/ 13 w 25"/>
                  <a:gd name="T17" fmla="*/ 16 h 26"/>
                  <a:gd name="T18" fmla="*/ 13 w 25"/>
                  <a:gd name="T19" fmla="*/ 14 h 26"/>
                  <a:gd name="T20" fmla="*/ 11 w 25"/>
                  <a:gd name="T21" fmla="*/ 12 h 26"/>
                  <a:gd name="T22" fmla="*/ 8 w 25"/>
                  <a:gd name="T23" fmla="*/ 16 h 26"/>
                  <a:gd name="T24" fmla="*/ 7 w 25"/>
                  <a:gd name="T25" fmla="*/ 18 h 26"/>
                  <a:gd name="T26" fmla="*/ 7 w 25"/>
                  <a:gd name="T27" fmla="*/ 19 h 26"/>
                  <a:gd name="T28" fmla="*/ 7 w 25"/>
                  <a:gd name="T29" fmla="*/ 20 h 26"/>
                  <a:gd name="T30" fmla="*/ 8 w 25"/>
                  <a:gd name="T31" fmla="*/ 21 h 26"/>
                  <a:gd name="T32" fmla="*/ 12 w 25"/>
                  <a:gd name="T33" fmla="*/ 22 h 26"/>
                  <a:gd name="T34" fmla="*/ 17 w 25"/>
                  <a:gd name="T35" fmla="*/ 21 h 26"/>
                  <a:gd name="T36" fmla="*/ 17 w 25"/>
                  <a:gd name="T37" fmla="*/ 21 h 26"/>
                  <a:gd name="T38" fmla="*/ 12 w 25"/>
                  <a:gd name="T39" fmla="*/ 26 h 26"/>
                  <a:gd name="T40" fmla="*/ 0 w 25"/>
                  <a:gd name="T41" fmla="*/ 14 h 26"/>
                  <a:gd name="T42" fmla="*/ 0 w 25"/>
                  <a:gd name="T43" fmla="*/ 14 h 26"/>
                  <a:gd name="T44" fmla="*/ 0 w 25"/>
                  <a:gd name="T45" fmla="*/ 15 h 26"/>
                  <a:gd name="T46" fmla="*/ 2 w 25"/>
                  <a:gd name="T47" fmla="*/ 15 h 26"/>
                  <a:gd name="T48" fmla="*/ 3 w 25"/>
                  <a:gd name="T49" fmla="*/ 15 h 26"/>
                  <a:gd name="T50" fmla="*/ 4 w 25"/>
                  <a:gd name="T51" fmla="*/ 14 h 26"/>
                  <a:gd name="T52" fmla="*/ 12 w 25"/>
                  <a:gd name="T53" fmla="*/ 4 h 26"/>
                  <a:gd name="T54" fmla="*/ 13 w 25"/>
                  <a:gd name="T55" fmla="*/ 3 h 26"/>
                  <a:gd name="T56" fmla="*/ 13 w 25"/>
                  <a:gd name="T57" fmla="*/ 2 h 26"/>
                  <a:gd name="T58" fmla="*/ 13 w 25"/>
                  <a:gd name="T59" fmla="*/ 1 h 26"/>
                  <a:gd name="T60" fmla="*/ 12 w 25"/>
                  <a:gd name="T61" fmla="*/ 0 h 26"/>
                  <a:gd name="T62" fmla="*/ 12 w 25"/>
                  <a:gd name="T63" fmla="*/ 0 h 26"/>
                  <a:gd name="T64" fmla="*/ 25 w 25"/>
                  <a:gd name="T65" fmla="*/ 11 h 26"/>
                  <a:gd name="T66" fmla="*/ 21 w 25"/>
                  <a:gd name="T67" fmla="*/ 15 h 26"/>
                  <a:gd name="T68" fmla="*/ 20 w 25"/>
                  <a:gd name="T69" fmla="*/ 14 h 26"/>
                  <a:gd name="T70" fmla="*/ 22 w 25"/>
                  <a:gd name="T71" fmla="*/ 11 h 26"/>
                  <a:gd name="T72" fmla="*/ 21 w 25"/>
                  <a:gd name="T73" fmla="*/ 9 h 26"/>
                  <a:gd name="T74" fmla="*/ 19 w 25"/>
                  <a:gd name="T75" fmla="*/ 7 h 26"/>
                  <a:gd name="T76" fmla="*/ 17 w 25"/>
                  <a:gd name="T77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5" h="26">
                    <a:moveTo>
                      <a:pt x="17" y="6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3"/>
                      <a:pt x="14" y="13"/>
                      <a:pt x="15" y="13"/>
                    </a:cubicBezTo>
                    <a:cubicBezTo>
                      <a:pt x="16" y="12"/>
                      <a:pt x="17" y="12"/>
                      <a:pt x="18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2" y="18"/>
                      <a:pt x="13" y="17"/>
                      <a:pt x="13" y="16"/>
                    </a:cubicBezTo>
                    <a:cubicBezTo>
                      <a:pt x="13" y="15"/>
                      <a:pt x="13" y="14"/>
                      <a:pt x="13" y="14"/>
                    </a:cubicBezTo>
                    <a:cubicBezTo>
                      <a:pt x="12" y="13"/>
                      <a:pt x="12" y="13"/>
                      <a:pt x="11" y="12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8"/>
                      <a:pt x="7" y="18"/>
                    </a:cubicBezTo>
                    <a:cubicBezTo>
                      <a:pt x="6" y="18"/>
                      <a:pt x="6" y="19"/>
                      <a:pt x="7" y="19"/>
                    </a:cubicBezTo>
                    <a:cubicBezTo>
                      <a:pt x="7" y="19"/>
                      <a:pt x="7" y="19"/>
                      <a:pt x="7" y="20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10" y="22"/>
                      <a:pt x="11" y="22"/>
                      <a:pt x="12" y="22"/>
                    </a:cubicBezTo>
                    <a:cubicBezTo>
                      <a:pt x="14" y="23"/>
                      <a:pt x="15" y="22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2" y="15"/>
                    </a:cubicBezTo>
                    <a:cubicBezTo>
                      <a:pt x="2" y="15"/>
                      <a:pt x="2" y="15"/>
                      <a:pt x="3" y="15"/>
                    </a:cubicBezTo>
                    <a:cubicBezTo>
                      <a:pt x="3" y="15"/>
                      <a:pt x="3" y="15"/>
                      <a:pt x="4" y="1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3" y="2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1" y="13"/>
                      <a:pt x="22" y="12"/>
                      <a:pt x="22" y="11"/>
                    </a:cubicBezTo>
                    <a:cubicBezTo>
                      <a:pt x="22" y="11"/>
                      <a:pt x="21" y="10"/>
                      <a:pt x="21" y="9"/>
                    </a:cubicBezTo>
                    <a:cubicBezTo>
                      <a:pt x="21" y="9"/>
                      <a:pt x="20" y="8"/>
                      <a:pt x="19" y="7"/>
                    </a:cubicBezTo>
                    <a:lnTo>
                      <a:pt x="1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23"/>
              <p:cNvSpPr>
                <a:spLocks noEditPoints="1"/>
              </p:cNvSpPr>
              <p:nvPr/>
            </p:nvSpPr>
            <p:spPr bwMode="auto">
              <a:xfrm>
                <a:off x="1597025" y="515938"/>
                <a:ext cx="79375" cy="92075"/>
              </a:xfrm>
              <a:custGeom>
                <a:avLst/>
                <a:gdLst>
                  <a:gd name="T0" fmla="*/ 11 w 24"/>
                  <a:gd name="T1" fmla="*/ 12 h 28"/>
                  <a:gd name="T2" fmla="*/ 7 w 24"/>
                  <a:gd name="T3" fmla="*/ 15 h 28"/>
                  <a:gd name="T4" fmla="*/ 5 w 24"/>
                  <a:gd name="T5" fmla="*/ 16 h 28"/>
                  <a:gd name="T6" fmla="*/ 5 w 24"/>
                  <a:gd name="T7" fmla="*/ 17 h 28"/>
                  <a:gd name="T8" fmla="*/ 6 w 24"/>
                  <a:gd name="T9" fmla="*/ 19 h 28"/>
                  <a:gd name="T10" fmla="*/ 5 w 24"/>
                  <a:gd name="T11" fmla="*/ 19 h 28"/>
                  <a:gd name="T12" fmla="*/ 0 w 24"/>
                  <a:gd name="T13" fmla="*/ 11 h 28"/>
                  <a:gd name="T14" fmla="*/ 0 w 24"/>
                  <a:gd name="T15" fmla="*/ 10 h 28"/>
                  <a:gd name="T16" fmla="*/ 2 w 24"/>
                  <a:gd name="T17" fmla="*/ 12 h 28"/>
                  <a:gd name="T18" fmla="*/ 2 w 24"/>
                  <a:gd name="T19" fmla="*/ 12 h 28"/>
                  <a:gd name="T20" fmla="*/ 4 w 24"/>
                  <a:gd name="T21" fmla="*/ 11 h 28"/>
                  <a:gd name="T22" fmla="*/ 15 w 24"/>
                  <a:gd name="T23" fmla="*/ 4 h 28"/>
                  <a:gd name="T24" fmla="*/ 16 w 24"/>
                  <a:gd name="T25" fmla="*/ 3 h 28"/>
                  <a:gd name="T26" fmla="*/ 16 w 24"/>
                  <a:gd name="T27" fmla="*/ 2 h 28"/>
                  <a:gd name="T28" fmla="*/ 16 w 24"/>
                  <a:gd name="T29" fmla="*/ 0 h 28"/>
                  <a:gd name="T30" fmla="*/ 16 w 24"/>
                  <a:gd name="T31" fmla="*/ 0 h 28"/>
                  <a:gd name="T32" fmla="*/ 21 w 24"/>
                  <a:gd name="T33" fmla="*/ 7 h 28"/>
                  <a:gd name="T34" fmla="*/ 23 w 24"/>
                  <a:gd name="T35" fmla="*/ 12 h 28"/>
                  <a:gd name="T36" fmla="*/ 23 w 24"/>
                  <a:gd name="T37" fmla="*/ 15 h 28"/>
                  <a:gd name="T38" fmla="*/ 22 w 24"/>
                  <a:gd name="T39" fmla="*/ 18 h 28"/>
                  <a:gd name="T40" fmla="*/ 18 w 24"/>
                  <a:gd name="T41" fmla="*/ 18 h 28"/>
                  <a:gd name="T42" fmla="*/ 15 w 24"/>
                  <a:gd name="T43" fmla="*/ 17 h 28"/>
                  <a:gd name="T44" fmla="*/ 12 w 24"/>
                  <a:gd name="T45" fmla="*/ 24 h 28"/>
                  <a:gd name="T46" fmla="*/ 12 w 24"/>
                  <a:gd name="T47" fmla="*/ 26 h 28"/>
                  <a:gd name="T48" fmla="*/ 12 w 24"/>
                  <a:gd name="T49" fmla="*/ 28 h 28"/>
                  <a:gd name="T50" fmla="*/ 12 w 24"/>
                  <a:gd name="T51" fmla="*/ 28 h 28"/>
                  <a:gd name="T52" fmla="*/ 8 w 24"/>
                  <a:gd name="T53" fmla="*/ 23 h 28"/>
                  <a:gd name="T54" fmla="*/ 12 w 24"/>
                  <a:gd name="T55" fmla="*/ 13 h 28"/>
                  <a:gd name="T56" fmla="*/ 11 w 24"/>
                  <a:gd name="T57" fmla="*/ 12 h 28"/>
                  <a:gd name="T58" fmla="*/ 19 w 24"/>
                  <a:gd name="T59" fmla="*/ 6 h 28"/>
                  <a:gd name="T60" fmla="*/ 12 w 24"/>
                  <a:gd name="T61" fmla="*/ 11 h 28"/>
                  <a:gd name="T62" fmla="*/ 13 w 24"/>
                  <a:gd name="T63" fmla="*/ 12 h 28"/>
                  <a:gd name="T64" fmla="*/ 15 w 24"/>
                  <a:gd name="T65" fmla="*/ 14 h 28"/>
                  <a:gd name="T66" fmla="*/ 16 w 24"/>
                  <a:gd name="T67" fmla="*/ 15 h 28"/>
                  <a:gd name="T68" fmla="*/ 19 w 24"/>
                  <a:gd name="T69" fmla="*/ 14 h 28"/>
                  <a:gd name="T70" fmla="*/ 21 w 24"/>
                  <a:gd name="T71" fmla="*/ 11 h 28"/>
                  <a:gd name="T72" fmla="*/ 20 w 24"/>
                  <a:gd name="T73" fmla="*/ 8 h 28"/>
                  <a:gd name="T74" fmla="*/ 19 w 24"/>
                  <a:gd name="T75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" h="28">
                    <a:moveTo>
                      <a:pt x="11" y="12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6" y="15"/>
                      <a:pt x="5" y="16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7"/>
                      <a:pt x="5" y="18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1"/>
                      <a:pt x="1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2"/>
                      <a:pt x="3" y="12"/>
                      <a:pt x="4" y="11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3"/>
                      <a:pt x="16" y="3"/>
                      <a:pt x="16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1"/>
                      <a:pt x="16" y="1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2" y="9"/>
                      <a:pt x="23" y="11"/>
                      <a:pt x="23" y="12"/>
                    </a:cubicBezTo>
                    <a:cubicBezTo>
                      <a:pt x="24" y="13"/>
                      <a:pt x="24" y="14"/>
                      <a:pt x="23" y="15"/>
                    </a:cubicBezTo>
                    <a:cubicBezTo>
                      <a:pt x="23" y="16"/>
                      <a:pt x="22" y="17"/>
                      <a:pt x="22" y="18"/>
                    </a:cubicBezTo>
                    <a:cubicBezTo>
                      <a:pt x="20" y="18"/>
                      <a:pt x="19" y="19"/>
                      <a:pt x="18" y="18"/>
                    </a:cubicBezTo>
                    <a:cubicBezTo>
                      <a:pt x="17" y="18"/>
                      <a:pt x="16" y="18"/>
                      <a:pt x="15" y="17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5"/>
                      <a:pt x="12" y="26"/>
                      <a:pt x="12" y="26"/>
                    </a:cubicBezTo>
                    <a:cubicBezTo>
                      <a:pt x="12" y="27"/>
                      <a:pt x="12" y="27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12" y="13"/>
                      <a:pt x="12" y="13"/>
                      <a:pt x="12" y="13"/>
                    </a:cubicBezTo>
                    <a:lnTo>
                      <a:pt x="11" y="12"/>
                    </a:lnTo>
                    <a:close/>
                    <a:moveTo>
                      <a:pt x="19" y="6"/>
                    </a:move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4" y="14"/>
                      <a:pt x="15" y="14"/>
                    </a:cubicBezTo>
                    <a:cubicBezTo>
                      <a:pt x="15" y="15"/>
                      <a:pt x="16" y="15"/>
                      <a:pt x="16" y="15"/>
                    </a:cubicBezTo>
                    <a:cubicBezTo>
                      <a:pt x="17" y="15"/>
                      <a:pt x="18" y="14"/>
                      <a:pt x="19" y="14"/>
                    </a:cubicBezTo>
                    <a:cubicBezTo>
                      <a:pt x="20" y="13"/>
                      <a:pt x="21" y="12"/>
                      <a:pt x="21" y="11"/>
                    </a:cubicBezTo>
                    <a:cubicBezTo>
                      <a:pt x="21" y="10"/>
                      <a:pt x="21" y="9"/>
                      <a:pt x="20" y="8"/>
                    </a:cubicBezTo>
                    <a:lnTo>
                      <a:pt x="19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Freeform 24"/>
              <p:cNvSpPr/>
              <p:nvPr/>
            </p:nvSpPr>
            <p:spPr bwMode="auto">
              <a:xfrm>
                <a:off x="1651000" y="625475"/>
                <a:ext cx="76200" cy="55562"/>
              </a:xfrm>
              <a:custGeom>
                <a:avLst/>
                <a:gdLst>
                  <a:gd name="T0" fmla="*/ 23 w 23"/>
                  <a:gd name="T1" fmla="*/ 10 h 17"/>
                  <a:gd name="T2" fmla="*/ 17 w 23"/>
                  <a:gd name="T3" fmla="*/ 12 h 17"/>
                  <a:gd name="T4" fmla="*/ 17 w 23"/>
                  <a:gd name="T5" fmla="*/ 12 h 17"/>
                  <a:gd name="T6" fmla="*/ 20 w 23"/>
                  <a:gd name="T7" fmla="*/ 9 h 17"/>
                  <a:gd name="T8" fmla="*/ 20 w 23"/>
                  <a:gd name="T9" fmla="*/ 5 h 17"/>
                  <a:gd name="T10" fmla="*/ 18 w 23"/>
                  <a:gd name="T11" fmla="*/ 3 h 17"/>
                  <a:gd name="T12" fmla="*/ 16 w 23"/>
                  <a:gd name="T13" fmla="*/ 3 h 17"/>
                  <a:gd name="T14" fmla="*/ 15 w 23"/>
                  <a:gd name="T15" fmla="*/ 3 h 17"/>
                  <a:gd name="T16" fmla="*/ 15 w 23"/>
                  <a:gd name="T17" fmla="*/ 5 h 17"/>
                  <a:gd name="T18" fmla="*/ 14 w 23"/>
                  <a:gd name="T19" fmla="*/ 8 h 17"/>
                  <a:gd name="T20" fmla="*/ 13 w 23"/>
                  <a:gd name="T21" fmla="*/ 14 h 17"/>
                  <a:gd name="T22" fmla="*/ 10 w 23"/>
                  <a:gd name="T23" fmla="*/ 16 h 17"/>
                  <a:gd name="T24" fmla="*/ 5 w 23"/>
                  <a:gd name="T25" fmla="*/ 16 h 17"/>
                  <a:gd name="T26" fmla="*/ 2 w 23"/>
                  <a:gd name="T27" fmla="*/ 12 h 17"/>
                  <a:gd name="T28" fmla="*/ 2 w 23"/>
                  <a:gd name="T29" fmla="*/ 10 h 17"/>
                  <a:gd name="T30" fmla="*/ 2 w 23"/>
                  <a:gd name="T31" fmla="*/ 8 h 17"/>
                  <a:gd name="T32" fmla="*/ 1 w 23"/>
                  <a:gd name="T33" fmla="*/ 7 h 17"/>
                  <a:gd name="T34" fmla="*/ 1 w 23"/>
                  <a:gd name="T35" fmla="*/ 6 h 17"/>
                  <a:gd name="T36" fmla="*/ 0 w 23"/>
                  <a:gd name="T37" fmla="*/ 6 h 17"/>
                  <a:gd name="T38" fmla="*/ 0 w 23"/>
                  <a:gd name="T39" fmla="*/ 5 h 17"/>
                  <a:gd name="T40" fmla="*/ 7 w 23"/>
                  <a:gd name="T41" fmla="*/ 3 h 17"/>
                  <a:gd name="T42" fmla="*/ 7 w 23"/>
                  <a:gd name="T43" fmla="*/ 3 h 17"/>
                  <a:gd name="T44" fmla="*/ 3 w 23"/>
                  <a:gd name="T45" fmla="*/ 7 h 17"/>
                  <a:gd name="T46" fmla="*/ 3 w 23"/>
                  <a:gd name="T47" fmla="*/ 11 h 17"/>
                  <a:gd name="T48" fmla="*/ 5 w 23"/>
                  <a:gd name="T49" fmla="*/ 14 h 17"/>
                  <a:gd name="T50" fmla="*/ 7 w 23"/>
                  <a:gd name="T51" fmla="*/ 14 h 17"/>
                  <a:gd name="T52" fmla="*/ 8 w 23"/>
                  <a:gd name="T53" fmla="*/ 13 h 17"/>
                  <a:gd name="T54" fmla="*/ 9 w 23"/>
                  <a:gd name="T55" fmla="*/ 11 h 17"/>
                  <a:gd name="T56" fmla="*/ 9 w 23"/>
                  <a:gd name="T57" fmla="*/ 8 h 17"/>
                  <a:gd name="T58" fmla="*/ 10 w 23"/>
                  <a:gd name="T59" fmla="*/ 4 h 17"/>
                  <a:gd name="T60" fmla="*/ 11 w 23"/>
                  <a:gd name="T61" fmla="*/ 2 h 17"/>
                  <a:gd name="T62" fmla="*/ 14 w 23"/>
                  <a:gd name="T63" fmla="*/ 0 h 17"/>
                  <a:gd name="T64" fmla="*/ 18 w 23"/>
                  <a:gd name="T65" fmla="*/ 1 h 17"/>
                  <a:gd name="T66" fmla="*/ 21 w 23"/>
                  <a:gd name="T67" fmla="*/ 4 h 17"/>
                  <a:gd name="T68" fmla="*/ 21 w 23"/>
                  <a:gd name="T69" fmla="*/ 6 h 17"/>
                  <a:gd name="T70" fmla="*/ 21 w 23"/>
                  <a:gd name="T71" fmla="*/ 8 h 17"/>
                  <a:gd name="T72" fmla="*/ 21 w 23"/>
                  <a:gd name="T73" fmla="*/ 9 h 17"/>
                  <a:gd name="T74" fmla="*/ 22 w 23"/>
                  <a:gd name="T75" fmla="*/ 10 h 17"/>
                  <a:gd name="T76" fmla="*/ 23 w 23"/>
                  <a:gd name="T77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17">
                    <a:moveTo>
                      <a:pt x="23" y="10"/>
                    </a:move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8" y="11"/>
                      <a:pt x="19" y="10"/>
                      <a:pt x="20" y="9"/>
                    </a:cubicBezTo>
                    <a:cubicBezTo>
                      <a:pt x="20" y="7"/>
                      <a:pt x="20" y="6"/>
                      <a:pt x="20" y="5"/>
                    </a:cubicBezTo>
                    <a:cubicBezTo>
                      <a:pt x="20" y="4"/>
                      <a:pt x="19" y="3"/>
                      <a:pt x="18" y="3"/>
                    </a:cubicBezTo>
                    <a:cubicBezTo>
                      <a:pt x="18" y="2"/>
                      <a:pt x="17" y="2"/>
                      <a:pt x="16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5" y="4"/>
                      <a:pt x="15" y="4"/>
                      <a:pt x="15" y="5"/>
                    </a:cubicBezTo>
                    <a:cubicBezTo>
                      <a:pt x="15" y="6"/>
                      <a:pt x="14" y="7"/>
                      <a:pt x="14" y="8"/>
                    </a:cubicBezTo>
                    <a:cubicBezTo>
                      <a:pt x="14" y="11"/>
                      <a:pt x="13" y="13"/>
                      <a:pt x="13" y="14"/>
                    </a:cubicBezTo>
                    <a:cubicBezTo>
                      <a:pt x="12" y="15"/>
                      <a:pt x="11" y="16"/>
                      <a:pt x="10" y="16"/>
                    </a:cubicBezTo>
                    <a:cubicBezTo>
                      <a:pt x="8" y="17"/>
                      <a:pt x="7" y="17"/>
                      <a:pt x="5" y="16"/>
                    </a:cubicBezTo>
                    <a:cubicBezTo>
                      <a:pt x="4" y="15"/>
                      <a:pt x="3" y="14"/>
                      <a:pt x="2" y="12"/>
                    </a:cubicBezTo>
                    <a:cubicBezTo>
                      <a:pt x="2" y="11"/>
                      <a:pt x="2" y="11"/>
                      <a:pt x="2" y="10"/>
                    </a:cubicBezTo>
                    <a:cubicBezTo>
                      <a:pt x="2" y="10"/>
                      <a:pt x="2" y="9"/>
                      <a:pt x="2" y="8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7"/>
                      <a:pt x="1" y="6"/>
                      <a:pt x="1" y="6"/>
                    </a:cubicBezTo>
                    <a:cubicBezTo>
                      <a:pt x="1" y="6"/>
                      <a:pt x="0" y="6"/>
                      <a:pt x="0" y="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4"/>
                      <a:pt x="4" y="6"/>
                      <a:pt x="3" y="7"/>
                    </a:cubicBezTo>
                    <a:cubicBezTo>
                      <a:pt x="3" y="9"/>
                      <a:pt x="2" y="10"/>
                      <a:pt x="3" y="11"/>
                    </a:cubicBezTo>
                    <a:cubicBezTo>
                      <a:pt x="3" y="12"/>
                      <a:pt x="4" y="13"/>
                      <a:pt x="5" y="14"/>
                    </a:cubicBezTo>
                    <a:cubicBezTo>
                      <a:pt x="5" y="14"/>
                      <a:pt x="6" y="14"/>
                      <a:pt x="7" y="14"/>
                    </a:cubicBezTo>
                    <a:cubicBezTo>
                      <a:pt x="7" y="14"/>
                      <a:pt x="8" y="13"/>
                      <a:pt x="8" y="13"/>
                    </a:cubicBezTo>
                    <a:cubicBezTo>
                      <a:pt x="8" y="13"/>
                      <a:pt x="9" y="12"/>
                      <a:pt x="9" y="11"/>
                    </a:cubicBezTo>
                    <a:cubicBezTo>
                      <a:pt x="9" y="11"/>
                      <a:pt x="9" y="10"/>
                      <a:pt x="9" y="8"/>
                    </a:cubicBezTo>
                    <a:cubicBezTo>
                      <a:pt x="10" y="7"/>
                      <a:pt x="10" y="5"/>
                      <a:pt x="10" y="4"/>
                    </a:cubicBezTo>
                    <a:cubicBezTo>
                      <a:pt x="10" y="3"/>
                      <a:pt x="11" y="2"/>
                      <a:pt x="11" y="2"/>
                    </a:cubicBezTo>
                    <a:cubicBezTo>
                      <a:pt x="12" y="1"/>
                      <a:pt x="13" y="1"/>
                      <a:pt x="14" y="0"/>
                    </a:cubicBezTo>
                    <a:cubicBezTo>
                      <a:pt x="15" y="0"/>
                      <a:pt x="16" y="0"/>
                      <a:pt x="18" y="1"/>
                    </a:cubicBezTo>
                    <a:cubicBezTo>
                      <a:pt x="19" y="1"/>
                      <a:pt x="20" y="2"/>
                      <a:pt x="21" y="4"/>
                    </a:cubicBezTo>
                    <a:cubicBezTo>
                      <a:pt x="21" y="5"/>
                      <a:pt x="21" y="5"/>
                      <a:pt x="21" y="6"/>
                    </a:cubicBezTo>
                    <a:cubicBezTo>
                      <a:pt x="21" y="6"/>
                      <a:pt x="21" y="7"/>
                      <a:pt x="21" y="8"/>
                    </a:cubicBezTo>
                    <a:cubicBezTo>
                      <a:pt x="21" y="8"/>
                      <a:pt x="21" y="9"/>
                      <a:pt x="21" y="9"/>
                    </a:cubicBezTo>
                    <a:cubicBezTo>
                      <a:pt x="21" y="9"/>
                      <a:pt x="21" y="9"/>
                      <a:pt x="22" y="10"/>
                    </a:cubicBezTo>
                    <a:cubicBezTo>
                      <a:pt x="22" y="10"/>
                      <a:pt x="22" y="10"/>
                      <a:pt x="2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Freeform 25"/>
              <p:cNvSpPr/>
              <p:nvPr/>
            </p:nvSpPr>
            <p:spPr bwMode="auto">
              <a:xfrm>
                <a:off x="1673225" y="714375"/>
                <a:ext cx="69850" cy="42862"/>
              </a:xfrm>
              <a:custGeom>
                <a:avLst/>
                <a:gdLst>
                  <a:gd name="T0" fmla="*/ 2 w 21"/>
                  <a:gd name="T1" fmla="*/ 13 h 13"/>
                  <a:gd name="T2" fmla="*/ 2 w 21"/>
                  <a:gd name="T3" fmla="*/ 13 h 13"/>
                  <a:gd name="T4" fmla="*/ 0 w 21"/>
                  <a:gd name="T5" fmla="*/ 3 h 13"/>
                  <a:gd name="T6" fmla="*/ 1 w 21"/>
                  <a:gd name="T7" fmla="*/ 3 h 13"/>
                  <a:gd name="T8" fmla="*/ 1 w 21"/>
                  <a:gd name="T9" fmla="*/ 3 h 13"/>
                  <a:gd name="T10" fmla="*/ 1 w 21"/>
                  <a:gd name="T11" fmla="*/ 5 h 13"/>
                  <a:gd name="T12" fmla="*/ 2 w 21"/>
                  <a:gd name="T13" fmla="*/ 5 h 13"/>
                  <a:gd name="T14" fmla="*/ 4 w 21"/>
                  <a:gd name="T15" fmla="*/ 5 h 13"/>
                  <a:gd name="T16" fmla="*/ 17 w 21"/>
                  <a:gd name="T17" fmla="*/ 3 h 13"/>
                  <a:gd name="T18" fmla="*/ 19 w 21"/>
                  <a:gd name="T19" fmla="*/ 3 h 13"/>
                  <a:gd name="T20" fmla="*/ 19 w 21"/>
                  <a:gd name="T21" fmla="*/ 2 h 13"/>
                  <a:gd name="T22" fmla="*/ 19 w 21"/>
                  <a:gd name="T23" fmla="*/ 1 h 13"/>
                  <a:gd name="T24" fmla="*/ 19 w 21"/>
                  <a:gd name="T25" fmla="*/ 0 h 13"/>
                  <a:gd name="T26" fmla="*/ 20 w 21"/>
                  <a:gd name="T27" fmla="*/ 0 h 13"/>
                  <a:gd name="T28" fmla="*/ 21 w 21"/>
                  <a:gd name="T29" fmla="*/ 10 h 13"/>
                  <a:gd name="T30" fmla="*/ 20 w 21"/>
                  <a:gd name="T31" fmla="*/ 10 h 13"/>
                  <a:gd name="T32" fmla="*/ 20 w 21"/>
                  <a:gd name="T33" fmla="*/ 10 h 13"/>
                  <a:gd name="T34" fmla="*/ 20 w 21"/>
                  <a:gd name="T35" fmla="*/ 8 h 13"/>
                  <a:gd name="T36" fmla="*/ 19 w 21"/>
                  <a:gd name="T37" fmla="*/ 8 h 13"/>
                  <a:gd name="T38" fmla="*/ 17 w 21"/>
                  <a:gd name="T39" fmla="*/ 8 h 13"/>
                  <a:gd name="T40" fmla="*/ 5 w 21"/>
                  <a:gd name="T41" fmla="*/ 10 h 13"/>
                  <a:gd name="T42" fmla="*/ 3 w 21"/>
                  <a:gd name="T43" fmla="*/ 10 h 13"/>
                  <a:gd name="T44" fmla="*/ 2 w 21"/>
                  <a:gd name="T45" fmla="*/ 11 h 13"/>
                  <a:gd name="T46" fmla="*/ 2 w 21"/>
                  <a:gd name="T47" fmla="*/ 12 h 13"/>
                  <a:gd name="T48" fmla="*/ 2 w 21"/>
                  <a:gd name="T4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13">
                    <a:moveTo>
                      <a:pt x="2" y="13"/>
                    </a:moveTo>
                    <a:cubicBezTo>
                      <a:pt x="2" y="13"/>
                      <a:pt x="2" y="13"/>
                      <a:pt x="2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5"/>
                      <a:pt x="4" y="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8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19" y="2"/>
                    </a:cubicBezTo>
                    <a:cubicBezTo>
                      <a:pt x="19" y="2"/>
                      <a:pt x="19" y="1"/>
                      <a:pt x="19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20" y="8"/>
                      <a:pt x="19" y="8"/>
                      <a:pt x="19" y="8"/>
                    </a:cubicBezTo>
                    <a:cubicBezTo>
                      <a:pt x="19" y="8"/>
                      <a:pt x="18" y="8"/>
                      <a:pt x="17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3" y="10"/>
                      <a:pt x="3" y="10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1"/>
                      <a:pt x="2" y="12"/>
                      <a:pt x="2" y="1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Freeform 26"/>
              <p:cNvSpPr/>
              <p:nvPr/>
            </p:nvSpPr>
            <p:spPr bwMode="auto">
              <a:xfrm>
                <a:off x="1676400" y="801688"/>
                <a:ext cx="69850" cy="58737"/>
              </a:xfrm>
              <a:custGeom>
                <a:avLst/>
                <a:gdLst>
                  <a:gd name="T0" fmla="*/ 19 w 21"/>
                  <a:gd name="T1" fmla="*/ 18 h 18"/>
                  <a:gd name="T2" fmla="*/ 14 w 21"/>
                  <a:gd name="T3" fmla="*/ 17 h 18"/>
                  <a:gd name="T4" fmla="*/ 14 w 21"/>
                  <a:gd name="T5" fmla="*/ 17 h 18"/>
                  <a:gd name="T6" fmla="*/ 17 w 21"/>
                  <a:gd name="T7" fmla="*/ 16 h 18"/>
                  <a:gd name="T8" fmla="*/ 18 w 21"/>
                  <a:gd name="T9" fmla="*/ 15 h 18"/>
                  <a:gd name="T10" fmla="*/ 19 w 21"/>
                  <a:gd name="T11" fmla="*/ 13 h 18"/>
                  <a:gd name="T12" fmla="*/ 19 w 21"/>
                  <a:gd name="T13" fmla="*/ 11 h 18"/>
                  <a:gd name="T14" fmla="*/ 4 w 21"/>
                  <a:gd name="T15" fmla="*/ 10 h 18"/>
                  <a:gd name="T16" fmla="*/ 2 w 21"/>
                  <a:gd name="T17" fmla="*/ 10 h 18"/>
                  <a:gd name="T18" fmla="*/ 1 w 21"/>
                  <a:gd name="T19" fmla="*/ 11 h 18"/>
                  <a:gd name="T20" fmla="*/ 1 w 21"/>
                  <a:gd name="T21" fmla="*/ 12 h 18"/>
                  <a:gd name="T22" fmla="*/ 1 w 21"/>
                  <a:gd name="T23" fmla="*/ 12 h 18"/>
                  <a:gd name="T24" fmla="*/ 0 w 21"/>
                  <a:gd name="T25" fmla="*/ 12 h 18"/>
                  <a:gd name="T26" fmla="*/ 1 w 21"/>
                  <a:gd name="T27" fmla="*/ 2 h 18"/>
                  <a:gd name="T28" fmla="*/ 2 w 21"/>
                  <a:gd name="T29" fmla="*/ 2 h 18"/>
                  <a:gd name="T30" fmla="*/ 2 w 21"/>
                  <a:gd name="T31" fmla="*/ 3 h 18"/>
                  <a:gd name="T32" fmla="*/ 2 w 21"/>
                  <a:gd name="T33" fmla="*/ 4 h 18"/>
                  <a:gd name="T34" fmla="*/ 2 w 21"/>
                  <a:gd name="T35" fmla="*/ 5 h 18"/>
                  <a:gd name="T36" fmla="*/ 4 w 21"/>
                  <a:gd name="T37" fmla="*/ 5 h 18"/>
                  <a:gd name="T38" fmla="*/ 19 w 21"/>
                  <a:gd name="T39" fmla="*/ 7 h 18"/>
                  <a:gd name="T40" fmla="*/ 19 w 21"/>
                  <a:gd name="T41" fmla="*/ 5 h 18"/>
                  <a:gd name="T42" fmla="*/ 19 w 21"/>
                  <a:gd name="T43" fmla="*/ 2 h 18"/>
                  <a:gd name="T44" fmla="*/ 15 w 21"/>
                  <a:gd name="T45" fmla="*/ 0 h 18"/>
                  <a:gd name="T46" fmla="*/ 16 w 21"/>
                  <a:gd name="T47" fmla="*/ 0 h 18"/>
                  <a:gd name="T48" fmla="*/ 21 w 21"/>
                  <a:gd name="T49" fmla="*/ 0 h 18"/>
                  <a:gd name="T50" fmla="*/ 19 w 21"/>
                  <a:gd name="T5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" h="18">
                    <a:moveTo>
                      <a:pt x="19" y="18"/>
                    </a:move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5" y="17"/>
                      <a:pt x="16" y="16"/>
                      <a:pt x="17" y="16"/>
                    </a:cubicBezTo>
                    <a:cubicBezTo>
                      <a:pt x="17" y="16"/>
                      <a:pt x="18" y="15"/>
                      <a:pt x="18" y="15"/>
                    </a:cubicBezTo>
                    <a:cubicBezTo>
                      <a:pt x="18" y="14"/>
                      <a:pt x="18" y="14"/>
                      <a:pt x="19" y="13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2" y="10"/>
                      <a:pt x="1" y="10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4"/>
                      <a:pt x="19" y="3"/>
                      <a:pt x="19" y="2"/>
                    </a:cubicBezTo>
                    <a:cubicBezTo>
                      <a:pt x="18" y="1"/>
                      <a:pt x="17" y="1"/>
                      <a:pt x="15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1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Freeform 27"/>
              <p:cNvSpPr/>
              <p:nvPr/>
            </p:nvSpPr>
            <p:spPr bwMode="auto">
              <a:xfrm>
                <a:off x="1651000" y="908050"/>
                <a:ext cx="79375" cy="69850"/>
              </a:xfrm>
              <a:custGeom>
                <a:avLst/>
                <a:gdLst>
                  <a:gd name="T0" fmla="*/ 17 w 24"/>
                  <a:gd name="T1" fmla="*/ 21 h 21"/>
                  <a:gd name="T2" fmla="*/ 16 w 24"/>
                  <a:gd name="T3" fmla="*/ 21 h 21"/>
                  <a:gd name="T4" fmla="*/ 16 w 24"/>
                  <a:gd name="T5" fmla="*/ 19 h 21"/>
                  <a:gd name="T6" fmla="*/ 14 w 24"/>
                  <a:gd name="T7" fmla="*/ 16 h 21"/>
                  <a:gd name="T8" fmla="*/ 9 w 24"/>
                  <a:gd name="T9" fmla="*/ 10 h 21"/>
                  <a:gd name="T10" fmla="*/ 4 w 24"/>
                  <a:gd name="T11" fmla="*/ 8 h 21"/>
                  <a:gd name="T12" fmla="*/ 3 w 24"/>
                  <a:gd name="T13" fmla="*/ 8 h 21"/>
                  <a:gd name="T14" fmla="*/ 2 w 24"/>
                  <a:gd name="T15" fmla="*/ 8 h 21"/>
                  <a:gd name="T16" fmla="*/ 1 w 24"/>
                  <a:gd name="T17" fmla="*/ 9 h 21"/>
                  <a:gd name="T18" fmla="*/ 1 w 24"/>
                  <a:gd name="T19" fmla="*/ 10 h 21"/>
                  <a:gd name="T20" fmla="*/ 0 w 24"/>
                  <a:gd name="T21" fmla="*/ 10 h 21"/>
                  <a:gd name="T22" fmla="*/ 4 w 24"/>
                  <a:gd name="T23" fmla="*/ 0 h 21"/>
                  <a:gd name="T24" fmla="*/ 5 w 24"/>
                  <a:gd name="T25" fmla="*/ 0 h 21"/>
                  <a:gd name="T26" fmla="*/ 4 w 24"/>
                  <a:gd name="T27" fmla="*/ 1 h 21"/>
                  <a:gd name="T28" fmla="*/ 4 w 24"/>
                  <a:gd name="T29" fmla="*/ 2 h 21"/>
                  <a:gd name="T30" fmla="*/ 4 w 24"/>
                  <a:gd name="T31" fmla="*/ 3 h 21"/>
                  <a:gd name="T32" fmla="*/ 6 w 24"/>
                  <a:gd name="T33" fmla="*/ 4 h 21"/>
                  <a:gd name="T34" fmla="*/ 10 w 24"/>
                  <a:gd name="T35" fmla="*/ 5 h 21"/>
                  <a:gd name="T36" fmla="*/ 19 w 24"/>
                  <a:gd name="T37" fmla="*/ 4 h 21"/>
                  <a:gd name="T38" fmla="*/ 23 w 24"/>
                  <a:gd name="T39" fmla="*/ 3 h 21"/>
                  <a:gd name="T40" fmla="*/ 23 w 24"/>
                  <a:gd name="T41" fmla="*/ 1 h 21"/>
                  <a:gd name="T42" fmla="*/ 24 w 24"/>
                  <a:gd name="T43" fmla="*/ 2 h 21"/>
                  <a:gd name="T44" fmla="*/ 21 w 24"/>
                  <a:gd name="T45" fmla="*/ 10 h 21"/>
                  <a:gd name="T46" fmla="*/ 20 w 24"/>
                  <a:gd name="T47" fmla="*/ 10 h 21"/>
                  <a:gd name="T48" fmla="*/ 20 w 24"/>
                  <a:gd name="T49" fmla="*/ 10 h 21"/>
                  <a:gd name="T50" fmla="*/ 21 w 24"/>
                  <a:gd name="T51" fmla="*/ 9 h 21"/>
                  <a:gd name="T52" fmla="*/ 20 w 24"/>
                  <a:gd name="T53" fmla="*/ 8 h 21"/>
                  <a:gd name="T54" fmla="*/ 17 w 24"/>
                  <a:gd name="T55" fmla="*/ 8 h 21"/>
                  <a:gd name="T56" fmla="*/ 10 w 24"/>
                  <a:gd name="T57" fmla="*/ 9 h 21"/>
                  <a:gd name="T58" fmla="*/ 14 w 24"/>
                  <a:gd name="T59" fmla="*/ 15 h 21"/>
                  <a:gd name="T60" fmla="*/ 17 w 24"/>
                  <a:gd name="T61" fmla="*/ 17 h 21"/>
                  <a:gd name="T62" fmla="*/ 17 w 24"/>
                  <a:gd name="T63" fmla="*/ 17 h 21"/>
                  <a:gd name="T64" fmla="*/ 18 w 24"/>
                  <a:gd name="T65" fmla="*/ 15 h 21"/>
                  <a:gd name="T66" fmla="*/ 19 w 24"/>
                  <a:gd name="T67" fmla="*/ 15 h 21"/>
                  <a:gd name="T68" fmla="*/ 17 w 24"/>
                  <a:gd name="T6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4" h="21">
                    <a:moveTo>
                      <a:pt x="17" y="21"/>
                    </a:move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0"/>
                      <a:pt x="17" y="20"/>
                      <a:pt x="16" y="19"/>
                    </a:cubicBezTo>
                    <a:cubicBezTo>
                      <a:pt x="16" y="19"/>
                      <a:pt x="15" y="18"/>
                      <a:pt x="14" y="16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3" y="7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5" y="3"/>
                      <a:pt x="5" y="3"/>
                      <a:pt x="6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1" y="3"/>
                      <a:pt x="22" y="3"/>
                      <a:pt x="23" y="3"/>
                    </a:cubicBezTo>
                    <a:cubicBezTo>
                      <a:pt x="23" y="2"/>
                      <a:pt x="23" y="2"/>
                      <a:pt x="23" y="1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19" y="8"/>
                      <a:pt x="17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6"/>
                      <a:pt x="16" y="17"/>
                      <a:pt x="17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8" y="17"/>
                      <a:pt x="18" y="16"/>
                      <a:pt x="18" y="15"/>
                    </a:cubicBezTo>
                    <a:cubicBezTo>
                      <a:pt x="19" y="15"/>
                      <a:pt x="19" y="15"/>
                      <a:pt x="19" y="15"/>
                    </a:cubicBezTo>
                    <a:lnTo>
                      <a:pt x="1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Freeform 28"/>
              <p:cNvSpPr>
                <a:spLocks noEditPoints="1"/>
              </p:cNvSpPr>
              <p:nvPr/>
            </p:nvSpPr>
            <p:spPr bwMode="auto">
              <a:xfrm>
                <a:off x="966788" y="455613"/>
                <a:ext cx="666750" cy="671512"/>
              </a:xfrm>
              <a:custGeom>
                <a:avLst/>
                <a:gdLst>
                  <a:gd name="T0" fmla="*/ 0 w 202"/>
                  <a:gd name="T1" fmla="*/ 101 h 202"/>
                  <a:gd name="T2" fmla="*/ 202 w 202"/>
                  <a:gd name="T3" fmla="*/ 101 h 202"/>
                  <a:gd name="T4" fmla="*/ 30 w 202"/>
                  <a:gd name="T5" fmla="*/ 129 h 202"/>
                  <a:gd name="T6" fmla="*/ 16 w 202"/>
                  <a:gd name="T7" fmla="*/ 123 h 202"/>
                  <a:gd name="T8" fmla="*/ 77 w 202"/>
                  <a:gd name="T9" fmla="*/ 70 h 202"/>
                  <a:gd name="T10" fmla="*/ 33 w 202"/>
                  <a:gd name="T11" fmla="*/ 75 h 202"/>
                  <a:gd name="T12" fmla="*/ 20 w 202"/>
                  <a:gd name="T13" fmla="*/ 66 h 202"/>
                  <a:gd name="T14" fmla="*/ 77 w 202"/>
                  <a:gd name="T15" fmla="*/ 35 h 202"/>
                  <a:gd name="T16" fmla="*/ 85 w 202"/>
                  <a:gd name="T17" fmla="*/ 17 h 202"/>
                  <a:gd name="T18" fmla="*/ 93 w 202"/>
                  <a:gd name="T19" fmla="*/ 78 h 202"/>
                  <a:gd name="T20" fmla="*/ 30 w 202"/>
                  <a:gd name="T21" fmla="*/ 129 h 202"/>
                  <a:gd name="T22" fmla="*/ 152 w 202"/>
                  <a:gd name="T23" fmla="*/ 159 h 202"/>
                  <a:gd name="T24" fmla="*/ 109 w 202"/>
                  <a:gd name="T25" fmla="*/ 131 h 202"/>
                  <a:gd name="T26" fmla="*/ 135 w 202"/>
                  <a:gd name="T27" fmla="*/ 182 h 202"/>
                  <a:gd name="T28" fmla="*/ 111 w 202"/>
                  <a:gd name="T29" fmla="*/ 151 h 202"/>
                  <a:gd name="T30" fmla="*/ 79 w 202"/>
                  <a:gd name="T31" fmla="*/ 177 h 202"/>
                  <a:gd name="T32" fmla="*/ 63 w 202"/>
                  <a:gd name="T33" fmla="*/ 178 h 202"/>
                  <a:gd name="T34" fmla="*/ 92 w 202"/>
                  <a:gd name="T35" fmla="*/ 114 h 202"/>
                  <a:gd name="T36" fmla="*/ 40 w 202"/>
                  <a:gd name="T37" fmla="*/ 167 h 202"/>
                  <a:gd name="T38" fmla="*/ 56 w 202"/>
                  <a:gd name="T39" fmla="*/ 120 h 202"/>
                  <a:gd name="T40" fmla="*/ 92 w 202"/>
                  <a:gd name="T41" fmla="*/ 92 h 202"/>
                  <a:gd name="T42" fmla="*/ 109 w 202"/>
                  <a:gd name="T43" fmla="*/ 94 h 202"/>
                  <a:gd name="T44" fmla="*/ 164 w 202"/>
                  <a:gd name="T45" fmla="*/ 149 h 202"/>
                  <a:gd name="T46" fmla="*/ 171 w 202"/>
                  <a:gd name="T47" fmla="*/ 129 h 202"/>
                  <a:gd name="T48" fmla="*/ 108 w 202"/>
                  <a:gd name="T49" fmla="*/ 78 h 202"/>
                  <a:gd name="T50" fmla="*/ 116 w 202"/>
                  <a:gd name="T51" fmla="*/ 17 h 202"/>
                  <a:gd name="T52" fmla="*/ 124 w 202"/>
                  <a:gd name="T53" fmla="*/ 35 h 202"/>
                  <a:gd name="T54" fmla="*/ 181 w 202"/>
                  <a:gd name="T55" fmla="*/ 66 h 202"/>
                  <a:gd name="T56" fmla="*/ 168 w 202"/>
                  <a:gd name="T57" fmla="*/ 75 h 202"/>
                  <a:gd name="T58" fmla="*/ 124 w 202"/>
                  <a:gd name="T59" fmla="*/ 70 h 202"/>
                  <a:gd name="T60" fmla="*/ 185 w 202"/>
                  <a:gd name="T61" fmla="*/ 123 h 202"/>
                  <a:gd name="T62" fmla="*/ 171 w 202"/>
                  <a:gd name="T63" fmla="*/ 129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2" h="202">
                    <a:moveTo>
                      <a:pt x="101" y="0"/>
                    </a:moveTo>
                    <a:cubicBezTo>
                      <a:pt x="45" y="0"/>
                      <a:pt x="0" y="46"/>
                      <a:pt x="0" y="101"/>
                    </a:cubicBezTo>
                    <a:cubicBezTo>
                      <a:pt x="0" y="157"/>
                      <a:pt x="45" y="202"/>
                      <a:pt x="101" y="202"/>
                    </a:cubicBezTo>
                    <a:cubicBezTo>
                      <a:pt x="157" y="202"/>
                      <a:pt x="202" y="157"/>
                      <a:pt x="202" y="101"/>
                    </a:cubicBezTo>
                    <a:cubicBezTo>
                      <a:pt x="202" y="46"/>
                      <a:pt x="157" y="0"/>
                      <a:pt x="101" y="0"/>
                    </a:cubicBezTo>
                    <a:close/>
                    <a:moveTo>
                      <a:pt x="30" y="129"/>
                    </a:moveTo>
                    <a:cubicBezTo>
                      <a:pt x="24" y="136"/>
                      <a:pt x="19" y="132"/>
                      <a:pt x="19" y="132"/>
                    </a:cubicBezTo>
                    <a:cubicBezTo>
                      <a:pt x="13" y="125"/>
                      <a:pt x="16" y="123"/>
                      <a:pt x="16" y="123"/>
                    </a:cubicBezTo>
                    <a:cubicBezTo>
                      <a:pt x="20" y="116"/>
                      <a:pt x="27" y="106"/>
                      <a:pt x="27" y="106"/>
                    </a:cubicBezTo>
                    <a:cubicBezTo>
                      <a:pt x="47" y="79"/>
                      <a:pt x="77" y="70"/>
                      <a:pt x="77" y="70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58" y="54"/>
                      <a:pt x="33" y="75"/>
                      <a:pt x="33" y="75"/>
                    </a:cubicBezTo>
                    <a:cubicBezTo>
                      <a:pt x="25" y="81"/>
                      <a:pt x="22" y="77"/>
                      <a:pt x="22" y="77"/>
                    </a:cubicBezTo>
                    <a:cubicBezTo>
                      <a:pt x="18" y="73"/>
                      <a:pt x="20" y="66"/>
                      <a:pt x="20" y="66"/>
                    </a:cubicBezTo>
                    <a:cubicBezTo>
                      <a:pt x="31" y="56"/>
                      <a:pt x="40" y="51"/>
                      <a:pt x="40" y="51"/>
                    </a:cubicBezTo>
                    <a:cubicBezTo>
                      <a:pt x="61" y="38"/>
                      <a:pt x="77" y="35"/>
                      <a:pt x="77" y="35"/>
                    </a:cubicBezTo>
                    <a:cubicBezTo>
                      <a:pt x="77" y="23"/>
                      <a:pt x="77" y="23"/>
                      <a:pt x="77" y="23"/>
                    </a:cubicBezTo>
                    <a:cubicBezTo>
                      <a:pt x="79" y="16"/>
                      <a:pt x="85" y="17"/>
                      <a:pt x="85" y="17"/>
                    </a:cubicBezTo>
                    <a:cubicBezTo>
                      <a:pt x="93" y="17"/>
                      <a:pt x="93" y="23"/>
                      <a:pt x="93" y="23"/>
                    </a:cubicBezTo>
                    <a:cubicBezTo>
                      <a:pt x="93" y="78"/>
                      <a:pt x="93" y="78"/>
                      <a:pt x="93" y="78"/>
                    </a:cubicBezTo>
                    <a:cubicBezTo>
                      <a:pt x="90" y="82"/>
                      <a:pt x="83" y="84"/>
                      <a:pt x="83" y="84"/>
                    </a:cubicBezTo>
                    <a:cubicBezTo>
                      <a:pt x="50" y="94"/>
                      <a:pt x="30" y="129"/>
                      <a:pt x="30" y="129"/>
                    </a:cubicBezTo>
                    <a:close/>
                    <a:moveTo>
                      <a:pt x="162" y="163"/>
                    </a:moveTo>
                    <a:cubicBezTo>
                      <a:pt x="151" y="167"/>
                      <a:pt x="152" y="159"/>
                      <a:pt x="152" y="159"/>
                    </a:cubicBezTo>
                    <a:cubicBezTo>
                      <a:pt x="136" y="120"/>
                      <a:pt x="109" y="113"/>
                      <a:pt x="109" y="113"/>
                    </a:cubicBezTo>
                    <a:cubicBezTo>
                      <a:pt x="109" y="131"/>
                      <a:pt x="109" y="131"/>
                      <a:pt x="109" y="131"/>
                    </a:cubicBezTo>
                    <a:cubicBezTo>
                      <a:pt x="134" y="148"/>
                      <a:pt x="138" y="170"/>
                      <a:pt x="138" y="170"/>
                    </a:cubicBezTo>
                    <a:cubicBezTo>
                      <a:pt x="141" y="179"/>
                      <a:pt x="135" y="182"/>
                      <a:pt x="135" y="182"/>
                    </a:cubicBezTo>
                    <a:cubicBezTo>
                      <a:pt x="127" y="186"/>
                      <a:pt x="124" y="179"/>
                      <a:pt x="124" y="179"/>
                    </a:cubicBezTo>
                    <a:cubicBezTo>
                      <a:pt x="120" y="165"/>
                      <a:pt x="111" y="151"/>
                      <a:pt x="111" y="151"/>
                    </a:cubicBezTo>
                    <a:cubicBezTo>
                      <a:pt x="106" y="146"/>
                      <a:pt x="101" y="146"/>
                      <a:pt x="101" y="146"/>
                    </a:cubicBezTo>
                    <a:cubicBezTo>
                      <a:pt x="85" y="146"/>
                      <a:pt x="79" y="177"/>
                      <a:pt x="79" y="177"/>
                    </a:cubicBezTo>
                    <a:cubicBezTo>
                      <a:pt x="74" y="186"/>
                      <a:pt x="69" y="184"/>
                      <a:pt x="69" y="184"/>
                    </a:cubicBezTo>
                    <a:cubicBezTo>
                      <a:pt x="63" y="183"/>
                      <a:pt x="63" y="178"/>
                      <a:pt x="63" y="178"/>
                    </a:cubicBezTo>
                    <a:cubicBezTo>
                      <a:pt x="69" y="141"/>
                      <a:pt x="92" y="131"/>
                      <a:pt x="92" y="131"/>
                    </a:cubicBezTo>
                    <a:cubicBezTo>
                      <a:pt x="92" y="114"/>
                      <a:pt x="92" y="114"/>
                      <a:pt x="92" y="114"/>
                    </a:cubicBezTo>
                    <a:cubicBezTo>
                      <a:pt x="63" y="120"/>
                      <a:pt x="51" y="160"/>
                      <a:pt x="51" y="160"/>
                    </a:cubicBezTo>
                    <a:cubicBezTo>
                      <a:pt x="47" y="169"/>
                      <a:pt x="40" y="167"/>
                      <a:pt x="40" y="167"/>
                    </a:cubicBezTo>
                    <a:cubicBezTo>
                      <a:pt x="33" y="164"/>
                      <a:pt x="35" y="156"/>
                      <a:pt x="35" y="156"/>
                    </a:cubicBezTo>
                    <a:cubicBezTo>
                      <a:pt x="45" y="132"/>
                      <a:pt x="56" y="120"/>
                      <a:pt x="56" y="120"/>
                    </a:cubicBezTo>
                    <a:cubicBezTo>
                      <a:pt x="75" y="99"/>
                      <a:pt x="92" y="99"/>
                      <a:pt x="92" y="99"/>
                    </a:cubicBezTo>
                    <a:cubicBezTo>
                      <a:pt x="92" y="92"/>
                      <a:pt x="92" y="92"/>
                      <a:pt x="92" y="92"/>
                    </a:cubicBezTo>
                    <a:cubicBezTo>
                      <a:pt x="93" y="86"/>
                      <a:pt x="100" y="86"/>
                      <a:pt x="100" y="86"/>
                    </a:cubicBezTo>
                    <a:cubicBezTo>
                      <a:pt x="108" y="86"/>
                      <a:pt x="109" y="94"/>
                      <a:pt x="109" y="94"/>
                    </a:cubicBezTo>
                    <a:cubicBezTo>
                      <a:pt x="109" y="100"/>
                      <a:pt x="109" y="100"/>
                      <a:pt x="109" y="100"/>
                    </a:cubicBezTo>
                    <a:cubicBezTo>
                      <a:pt x="146" y="105"/>
                      <a:pt x="164" y="149"/>
                      <a:pt x="164" y="149"/>
                    </a:cubicBezTo>
                    <a:cubicBezTo>
                      <a:pt x="170" y="160"/>
                      <a:pt x="162" y="163"/>
                      <a:pt x="162" y="163"/>
                    </a:cubicBezTo>
                    <a:close/>
                    <a:moveTo>
                      <a:pt x="171" y="129"/>
                    </a:moveTo>
                    <a:cubicBezTo>
                      <a:pt x="171" y="129"/>
                      <a:pt x="151" y="94"/>
                      <a:pt x="118" y="84"/>
                    </a:cubicBezTo>
                    <a:cubicBezTo>
                      <a:pt x="118" y="84"/>
                      <a:pt x="111" y="82"/>
                      <a:pt x="108" y="78"/>
                    </a:cubicBezTo>
                    <a:cubicBezTo>
                      <a:pt x="108" y="23"/>
                      <a:pt x="108" y="23"/>
                      <a:pt x="108" y="23"/>
                    </a:cubicBezTo>
                    <a:cubicBezTo>
                      <a:pt x="108" y="23"/>
                      <a:pt x="108" y="17"/>
                      <a:pt x="116" y="17"/>
                    </a:cubicBezTo>
                    <a:cubicBezTo>
                      <a:pt x="116" y="17"/>
                      <a:pt x="122" y="16"/>
                      <a:pt x="124" y="23"/>
                    </a:cubicBezTo>
                    <a:cubicBezTo>
                      <a:pt x="124" y="35"/>
                      <a:pt x="124" y="35"/>
                      <a:pt x="124" y="35"/>
                    </a:cubicBezTo>
                    <a:cubicBezTo>
                      <a:pt x="124" y="35"/>
                      <a:pt x="140" y="38"/>
                      <a:pt x="161" y="51"/>
                    </a:cubicBezTo>
                    <a:cubicBezTo>
                      <a:pt x="161" y="51"/>
                      <a:pt x="170" y="56"/>
                      <a:pt x="181" y="66"/>
                    </a:cubicBezTo>
                    <a:cubicBezTo>
                      <a:pt x="181" y="66"/>
                      <a:pt x="183" y="73"/>
                      <a:pt x="179" y="77"/>
                    </a:cubicBezTo>
                    <a:cubicBezTo>
                      <a:pt x="179" y="77"/>
                      <a:pt x="176" y="81"/>
                      <a:pt x="168" y="75"/>
                    </a:cubicBezTo>
                    <a:cubicBezTo>
                      <a:pt x="168" y="75"/>
                      <a:pt x="143" y="54"/>
                      <a:pt x="124" y="51"/>
                    </a:cubicBezTo>
                    <a:cubicBezTo>
                      <a:pt x="124" y="70"/>
                      <a:pt x="124" y="70"/>
                      <a:pt x="124" y="70"/>
                    </a:cubicBezTo>
                    <a:cubicBezTo>
                      <a:pt x="124" y="70"/>
                      <a:pt x="154" y="79"/>
                      <a:pt x="174" y="106"/>
                    </a:cubicBezTo>
                    <a:cubicBezTo>
                      <a:pt x="174" y="106"/>
                      <a:pt x="181" y="116"/>
                      <a:pt x="185" y="123"/>
                    </a:cubicBezTo>
                    <a:cubicBezTo>
                      <a:pt x="185" y="123"/>
                      <a:pt x="188" y="125"/>
                      <a:pt x="182" y="132"/>
                    </a:cubicBezTo>
                    <a:cubicBezTo>
                      <a:pt x="182" y="132"/>
                      <a:pt x="177" y="136"/>
                      <a:pt x="171" y="1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29"/>
              <p:cNvSpPr/>
              <p:nvPr/>
            </p:nvSpPr>
            <p:spPr bwMode="auto">
              <a:xfrm>
                <a:off x="1101725" y="1143000"/>
                <a:ext cx="53975" cy="66675"/>
              </a:xfrm>
              <a:custGeom>
                <a:avLst/>
                <a:gdLst>
                  <a:gd name="T0" fmla="*/ 9 w 16"/>
                  <a:gd name="T1" fmla="*/ 15 h 20"/>
                  <a:gd name="T2" fmla="*/ 10 w 16"/>
                  <a:gd name="T3" fmla="*/ 20 h 20"/>
                  <a:gd name="T4" fmla="*/ 10 w 16"/>
                  <a:gd name="T5" fmla="*/ 20 h 20"/>
                  <a:gd name="T6" fmla="*/ 0 w 16"/>
                  <a:gd name="T7" fmla="*/ 16 h 20"/>
                  <a:gd name="T8" fmla="*/ 0 w 16"/>
                  <a:gd name="T9" fmla="*/ 15 h 20"/>
                  <a:gd name="T10" fmla="*/ 5 w 16"/>
                  <a:gd name="T11" fmla="*/ 13 h 20"/>
                  <a:gd name="T12" fmla="*/ 9 w 16"/>
                  <a:gd name="T13" fmla="*/ 4 h 20"/>
                  <a:gd name="T14" fmla="*/ 9 w 16"/>
                  <a:gd name="T15" fmla="*/ 1 h 20"/>
                  <a:gd name="T16" fmla="*/ 7 w 16"/>
                  <a:gd name="T17" fmla="*/ 0 h 20"/>
                  <a:gd name="T18" fmla="*/ 7 w 16"/>
                  <a:gd name="T19" fmla="*/ 0 h 20"/>
                  <a:gd name="T20" fmla="*/ 15 w 16"/>
                  <a:gd name="T21" fmla="*/ 0 h 20"/>
                  <a:gd name="T22" fmla="*/ 16 w 16"/>
                  <a:gd name="T23" fmla="*/ 0 h 20"/>
                  <a:gd name="T24" fmla="*/ 9 w 16"/>
                  <a:gd name="T25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20">
                    <a:moveTo>
                      <a:pt x="9" y="15"/>
                    </a:moveTo>
                    <a:cubicBezTo>
                      <a:pt x="8" y="18"/>
                      <a:pt x="7" y="19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7"/>
                      <a:pt x="4" y="16"/>
                      <a:pt x="5" y="1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2"/>
                      <a:pt x="10" y="1"/>
                      <a:pt x="9" y="1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9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30"/>
              <p:cNvSpPr>
                <a:spLocks noEditPoints="1"/>
              </p:cNvSpPr>
              <p:nvPr/>
            </p:nvSpPr>
            <p:spPr bwMode="auto">
              <a:xfrm>
                <a:off x="1223963" y="1173163"/>
                <a:ext cx="46037" cy="69850"/>
              </a:xfrm>
              <a:custGeom>
                <a:avLst/>
                <a:gdLst>
                  <a:gd name="T0" fmla="*/ 14 w 14"/>
                  <a:gd name="T1" fmla="*/ 15 h 21"/>
                  <a:gd name="T2" fmla="*/ 7 w 14"/>
                  <a:gd name="T3" fmla="*/ 21 h 21"/>
                  <a:gd name="T4" fmla="*/ 0 w 14"/>
                  <a:gd name="T5" fmla="*/ 16 h 21"/>
                  <a:gd name="T6" fmla="*/ 4 w 14"/>
                  <a:gd name="T7" fmla="*/ 11 h 21"/>
                  <a:gd name="T8" fmla="*/ 0 w 14"/>
                  <a:gd name="T9" fmla="*/ 5 h 21"/>
                  <a:gd name="T10" fmla="*/ 7 w 14"/>
                  <a:gd name="T11" fmla="*/ 0 h 21"/>
                  <a:gd name="T12" fmla="*/ 13 w 14"/>
                  <a:gd name="T13" fmla="*/ 5 h 21"/>
                  <a:gd name="T14" fmla="*/ 10 w 14"/>
                  <a:gd name="T15" fmla="*/ 9 h 21"/>
                  <a:gd name="T16" fmla="*/ 14 w 14"/>
                  <a:gd name="T17" fmla="*/ 15 h 21"/>
                  <a:gd name="T18" fmla="*/ 4 w 14"/>
                  <a:gd name="T19" fmla="*/ 16 h 21"/>
                  <a:gd name="T20" fmla="*/ 7 w 14"/>
                  <a:gd name="T21" fmla="*/ 20 h 21"/>
                  <a:gd name="T22" fmla="*/ 9 w 14"/>
                  <a:gd name="T23" fmla="*/ 17 h 21"/>
                  <a:gd name="T24" fmla="*/ 5 w 14"/>
                  <a:gd name="T25" fmla="*/ 12 h 21"/>
                  <a:gd name="T26" fmla="*/ 4 w 14"/>
                  <a:gd name="T27" fmla="*/ 16 h 21"/>
                  <a:gd name="T28" fmla="*/ 10 w 14"/>
                  <a:gd name="T29" fmla="*/ 5 h 21"/>
                  <a:gd name="T30" fmla="*/ 7 w 14"/>
                  <a:gd name="T31" fmla="*/ 1 h 21"/>
                  <a:gd name="T32" fmla="*/ 5 w 14"/>
                  <a:gd name="T33" fmla="*/ 3 h 21"/>
                  <a:gd name="T34" fmla="*/ 9 w 14"/>
                  <a:gd name="T35" fmla="*/ 9 h 21"/>
                  <a:gd name="T36" fmla="*/ 10 w 14"/>
                  <a:gd name="T37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" h="21">
                    <a:moveTo>
                      <a:pt x="14" y="15"/>
                    </a:moveTo>
                    <a:cubicBezTo>
                      <a:pt x="14" y="19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6"/>
                    </a:cubicBezTo>
                    <a:cubicBezTo>
                      <a:pt x="0" y="13"/>
                      <a:pt x="2" y="12"/>
                      <a:pt x="4" y="11"/>
                    </a:cubicBezTo>
                    <a:cubicBezTo>
                      <a:pt x="2" y="9"/>
                      <a:pt x="0" y="8"/>
                      <a:pt x="0" y="5"/>
                    </a:cubicBezTo>
                    <a:cubicBezTo>
                      <a:pt x="0" y="3"/>
                      <a:pt x="2" y="0"/>
                      <a:pt x="7" y="0"/>
                    </a:cubicBezTo>
                    <a:cubicBezTo>
                      <a:pt x="11" y="0"/>
                      <a:pt x="13" y="2"/>
                      <a:pt x="13" y="5"/>
                    </a:cubicBezTo>
                    <a:cubicBezTo>
                      <a:pt x="13" y="7"/>
                      <a:pt x="12" y="8"/>
                      <a:pt x="10" y="9"/>
                    </a:cubicBezTo>
                    <a:cubicBezTo>
                      <a:pt x="12" y="11"/>
                      <a:pt x="14" y="13"/>
                      <a:pt x="14" y="15"/>
                    </a:cubicBezTo>
                    <a:close/>
                    <a:moveTo>
                      <a:pt x="4" y="16"/>
                    </a:moveTo>
                    <a:cubicBezTo>
                      <a:pt x="4" y="18"/>
                      <a:pt x="4" y="20"/>
                      <a:pt x="7" y="20"/>
                    </a:cubicBezTo>
                    <a:cubicBezTo>
                      <a:pt x="9" y="20"/>
                      <a:pt x="9" y="19"/>
                      <a:pt x="9" y="17"/>
                    </a:cubicBezTo>
                    <a:cubicBezTo>
                      <a:pt x="9" y="15"/>
                      <a:pt x="7" y="13"/>
                      <a:pt x="5" y="12"/>
                    </a:cubicBezTo>
                    <a:cubicBezTo>
                      <a:pt x="4" y="13"/>
                      <a:pt x="4" y="15"/>
                      <a:pt x="4" y="16"/>
                    </a:cubicBezTo>
                    <a:close/>
                    <a:moveTo>
                      <a:pt x="10" y="5"/>
                    </a:moveTo>
                    <a:cubicBezTo>
                      <a:pt x="10" y="3"/>
                      <a:pt x="9" y="1"/>
                      <a:pt x="7" y="1"/>
                    </a:cubicBezTo>
                    <a:cubicBezTo>
                      <a:pt x="6" y="1"/>
                      <a:pt x="5" y="2"/>
                      <a:pt x="5" y="3"/>
                    </a:cubicBezTo>
                    <a:cubicBezTo>
                      <a:pt x="5" y="6"/>
                      <a:pt x="7" y="7"/>
                      <a:pt x="9" y="9"/>
                    </a:cubicBezTo>
                    <a:cubicBezTo>
                      <a:pt x="9" y="7"/>
                      <a:pt x="10" y="6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31"/>
              <p:cNvSpPr>
                <a:spLocks noEditPoints="1"/>
              </p:cNvSpPr>
              <p:nvPr/>
            </p:nvSpPr>
            <p:spPr bwMode="auto">
              <a:xfrm>
                <a:off x="1333500" y="1173163"/>
                <a:ext cx="46037" cy="69850"/>
              </a:xfrm>
              <a:custGeom>
                <a:avLst/>
                <a:gdLst>
                  <a:gd name="T0" fmla="*/ 0 w 14"/>
                  <a:gd name="T1" fmla="*/ 21 h 21"/>
                  <a:gd name="T2" fmla="*/ 9 w 14"/>
                  <a:gd name="T3" fmla="*/ 13 h 21"/>
                  <a:gd name="T4" fmla="*/ 6 w 14"/>
                  <a:gd name="T5" fmla="*/ 14 h 21"/>
                  <a:gd name="T6" fmla="*/ 0 w 14"/>
                  <a:gd name="T7" fmla="*/ 7 h 21"/>
                  <a:gd name="T8" fmla="*/ 7 w 14"/>
                  <a:gd name="T9" fmla="*/ 0 h 21"/>
                  <a:gd name="T10" fmla="*/ 14 w 14"/>
                  <a:gd name="T11" fmla="*/ 8 h 21"/>
                  <a:gd name="T12" fmla="*/ 0 w 14"/>
                  <a:gd name="T13" fmla="*/ 21 h 21"/>
                  <a:gd name="T14" fmla="*/ 9 w 14"/>
                  <a:gd name="T15" fmla="*/ 8 h 21"/>
                  <a:gd name="T16" fmla="*/ 6 w 14"/>
                  <a:gd name="T17" fmla="*/ 1 h 21"/>
                  <a:gd name="T18" fmla="*/ 5 w 14"/>
                  <a:gd name="T19" fmla="*/ 5 h 21"/>
                  <a:gd name="T20" fmla="*/ 8 w 14"/>
                  <a:gd name="T21" fmla="*/ 12 h 21"/>
                  <a:gd name="T22" fmla="*/ 9 w 14"/>
                  <a:gd name="T23" fmla="*/ 11 h 21"/>
                  <a:gd name="T24" fmla="*/ 9 w 14"/>
                  <a:gd name="T25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21">
                    <a:moveTo>
                      <a:pt x="0" y="21"/>
                    </a:moveTo>
                    <a:cubicBezTo>
                      <a:pt x="5" y="20"/>
                      <a:pt x="8" y="17"/>
                      <a:pt x="9" y="13"/>
                    </a:cubicBezTo>
                    <a:cubicBezTo>
                      <a:pt x="8" y="13"/>
                      <a:pt x="7" y="14"/>
                      <a:pt x="6" y="14"/>
                    </a:cubicBezTo>
                    <a:cubicBezTo>
                      <a:pt x="2" y="14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" y="0"/>
                      <a:pt x="14" y="4"/>
                      <a:pt x="14" y="8"/>
                    </a:cubicBezTo>
                    <a:cubicBezTo>
                      <a:pt x="14" y="16"/>
                      <a:pt x="8" y="21"/>
                      <a:pt x="0" y="21"/>
                    </a:cubicBezTo>
                    <a:close/>
                    <a:moveTo>
                      <a:pt x="9" y="8"/>
                    </a:moveTo>
                    <a:cubicBezTo>
                      <a:pt x="9" y="7"/>
                      <a:pt x="9" y="1"/>
                      <a:pt x="6" y="1"/>
                    </a:cubicBezTo>
                    <a:cubicBezTo>
                      <a:pt x="5" y="1"/>
                      <a:pt x="5" y="4"/>
                      <a:pt x="5" y="5"/>
                    </a:cubicBezTo>
                    <a:cubicBezTo>
                      <a:pt x="5" y="10"/>
                      <a:pt x="6" y="12"/>
                      <a:pt x="8" y="12"/>
                    </a:cubicBezTo>
                    <a:cubicBezTo>
                      <a:pt x="8" y="12"/>
                      <a:pt x="9" y="12"/>
                      <a:pt x="9" y="11"/>
                    </a:cubicBezTo>
                    <a:cubicBezTo>
                      <a:pt x="9" y="10"/>
                      <a:pt x="9" y="10"/>
                      <a:pt x="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32"/>
              <p:cNvSpPr>
                <a:spLocks noEditPoints="1"/>
              </p:cNvSpPr>
              <p:nvPr/>
            </p:nvSpPr>
            <p:spPr bwMode="auto">
              <a:xfrm>
                <a:off x="1439863" y="1139825"/>
                <a:ext cx="61912" cy="76200"/>
              </a:xfrm>
              <a:custGeom>
                <a:avLst/>
                <a:gdLst>
                  <a:gd name="T0" fmla="*/ 17 w 19"/>
                  <a:gd name="T1" fmla="*/ 12 h 23"/>
                  <a:gd name="T2" fmla="*/ 13 w 19"/>
                  <a:gd name="T3" fmla="*/ 21 h 23"/>
                  <a:gd name="T4" fmla="*/ 5 w 19"/>
                  <a:gd name="T5" fmla="*/ 19 h 23"/>
                  <a:gd name="T6" fmla="*/ 7 w 19"/>
                  <a:gd name="T7" fmla="*/ 12 h 23"/>
                  <a:gd name="T8" fmla="*/ 1 w 19"/>
                  <a:gd name="T9" fmla="*/ 9 h 23"/>
                  <a:gd name="T10" fmla="*/ 5 w 19"/>
                  <a:gd name="T11" fmla="*/ 1 h 23"/>
                  <a:gd name="T12" fmla="*/ 12 w 19"/>
                  <a:gd name="T13" fmla="*/ 3 h 23"/>
                  <a:gd name="T14" fmla="*/ 11 w 19"/>
                  <a:gd name="T15" fmla="*/ 8 h 23"/>
                  <a:gd name="T16" fmla="*/ 17 w 19"/>
                  <a:gd name="T17" fmla="*/ 12 h 23"/>
                  <a:gd name="T18" fmla="*/ 9 w 19"/>
                  <a:gd name="T19" fmla="*/ 17 h 23"/>
                  <a:gd name="T20" fmla="*/ 13 w 19"/>
                  <a:gd name="T21" fmla="*/ 20 h 23"/>
                  <a:gd name="T22" fmla="*/ 14 w 19"/>
                  <a:gd name="T23" fmla="*/ 16 h 23"/>
                  <a:gd name="T24" fmla="*/ 8 w 19"/>
                  <a:gd name="T25" fmla="*/ 12 h 23"/>
                  <a:gd name="T26" fmla="*/ 9 w 19"/>
                  <a:gd name="T27" fmla="*/ 17 h 23"/>
                  <a:gd name="T28" fmla="*/ 9 w 19"/>
                  <a:gd name="T29" fmla="*/ 4 h 23"/>
                  <a:gd name="T30" fmla="*/ 5 w 19"/>
                  <a:gd name="T31" fmla="*/ 2 h 23"/>
                  <a:gd name="T32" fmla="*/ 4 w 19"/>
                  <a:gd name="T33" fmla="*/ 5 h 23"/>
                  <a:gd name="T34" fmla="*/ 10 w 19"/>
                  <a:gd name="T35" fmla="*/ 8 h 23"/>
                  <a:gd name="T36" fmla="*/ 9 w 19"/>
                  <a:gd name="T37" fmla="*/ 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23">
                    <a:moveTo>
                      <a:pt x="17" y="12"/>
                    </a:moveTo>
                    <a:cubicBezTo>
                      <a:pt x="19" y="16"/>
                      <a:pt x="16" y="19"/>
                      <a:pt x="13" y="21"/>
                    </a:cubicBezTo>
                    <a:cubicBezTo>
                      <a:pt x="9" y="23"/>
                      <a:pt x="6" y="21"/>
                      <a:pt x="5" y="19"/>
                    </a:cubicBezTo>
                    <a:cubicBezTo>
                      <a:pt x="4" y="16"/>
                      <a:pt x="5" y="14"/>
                      <a:pt x="7" y="12"/>
                    </a:cubicBezTo>
                    <a:cubicBezTo>
                      <a:pt x="4" y="12"/>
                      <a:pt x="2" y="11"/>
                      <a:pt x="1" y="9"/>
                    </a:cubicBezTo>
                    <a:cubicBezTo>
                      <a:pt x="0" y="7"/>
                      <a:pt x="0" y="3"/>
                      <a:pt x="5" y="1"/>
                    </a:cubicBezTo>
                    <a:cubicBezTo>
                      <a:pt x="8" y="0"/>
                      <a:pt x="11" y="0"/>
                      <a:pt x="12" y="3"/>
                    </a:cubicBezTo>
                    <a:cubicBezTo>
                      <a:pt x="13" y="5"/>
                      <a:pt x="12" y="7"/>
                      <a:pt x="11" y="8"/>
                    </a:cubicBezTo>
                    <a:cubicBezTo>
                      <a:pt x="13" y="9"/>
                      <a:pt x="16" y="10"/>
                      <a:pt x="17" y="12"/>
                    </a:cubicBezTo>
                    <a:close/>
                    <a:moveTo>
                      <a:pt x="9" y="17"/>
                    </a:moveTo>
                    <a:cubicBezTo>
                      <a:pt x="9" y="19"/>
                      <a:pt x="11" y="21"/>
                      <a:pt x="13" y="20"/>
                    </a:cubicBezTo>
                    <a:cubicBezTo>
                      <a:pt x="15" y="19"/>
                      <a:pt x="15" y="17"/>
                      <a:pt x="14" y="16"/>
                    </a:cubicBezTo>
                    <a:cubicBezTo>
                      <a:pt x="13" y="14"/>
                      <a:pt x="10" y="13"/>
                      <a:pt x="8" y="12"/>
                    </a:cubicBezTo>
                    <a:cubicBezTo>
                      <a:pt x="7" y="14"/>
                      <a:pt x="8" y="16"/>
                      <a:pt x="9" y="17"/>
                    </a:cubicBezTo>
                    <a:close/>
                    <a:moveTo>
                      <a:pt x="9" y="4"/>
                    </a:moveTo>
                    <a:cubicBezTo>
                      <a:pt x="8" y="3"/>
                      <a:pt x="7" y="1"/>
                      <a:pt x="5" y="2"/>
                    </a:cubicBezTo>
                    <a:cubicBezTo>
                      <a:pt x="4" y="3"/>
                      <a:pt x="3" y="4"/>
                      <a:pt x="4" y="5"/>
                    </a:cubicBezTo>
                    <a:cubicBezTo>
                      <a:pt x="5" y="7"/>
                      <a:pt x="7" y="8"/>
                      <a:pt x="10" y="8"/>
                    </a:cubicBezTo>
                    <a:cubicBezTo>
                      <a:pt x="10" y="7"/>
                      <a:pt x="9" y="6"/>
                      <a:pt x="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33"/>
              <p:cNvSpPr>
                <a:spLocks noEditPoints="1"/>
              </p:cNvSpPr>
              <p:nvPr/>
            </p:nvSpPr>
            <p:spPr bwMode="auto">
              <a:xfrm>
                <a:off x="939800" y="428625"/>
                <a:ext cx="720725" cy="725487"/>
              </a:xfrm>
              <a:custGeom>
                <a:avLst/>
                <a:gdLst>
                  <a:gd name="T0" fmla="*/ 109 w 218"/>
                  <a:gd name="T1" fmla="*/ 0 h 218"/>
                  <a:gd name="T2" fmla="*/ 0 w 218"/>
                  <a:gd name="T3" fmla="*/ 109 h 218"/>
                  <a:gd name="T4" fmla="*/ 109 w 218"/>
                  <a:gd name="T5" fmla="*/ 218 h 218"/>
                  <a:gd name="T6" fmla="*/ 218 w 218"/>
                  <a:gd name="T7" fmla="*/ 109 h 218"/>
                  <a:gd name="T8" fmla="*/ 109 w 218"/>
                  <a:gd name="T9" fmla="*/ 0 h 218"/>
                  <a:gd name="T10" fmla="*/ 109 w 218"/>
                  <a:gd name="T11" fmla="*/ 214 h 218"/>
                  <a:gd name="T12" fmla="*/ 4 w 218"/>
                  <a:gd name="T13" fmla="*/ 109 h 218"/>
                  <a:gd name="T14" fmla="*/ 109 w 218"/>
                  <a:gd name="T15" fmla="*/ 4 h 218"/>
                  <a:gd name="T16" fmla="*/ 214 w 218"/>
                  <a:gd name="T17" fmla="*/ 109 h 218"/>
                  <a:gd name="T18" fmla="*/ 109 w 218"/>
                  <a:gd name="T19" fmla="*/ 214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8" h="218">
                    <a:moveTo>
                      <a:pt x="109" y="0"/>
                    </a:moveTo>
                    <a:cubicBezTo>
                      <a:pt x="49" y="0"/>
                      <a:pt x="0" y="49"/>
                      <a:pt x="0" y="109"/>
                    </a:cubicBezTo>
                    <a:cubicBezTo>
                      <a:pt x="0" y="170"/>
                      <a:pt x="49" y="218"/>
                      <a:pt x="109" y="218"/>
                    </a:cubicBezTo>
                    <a:cubicBezTo>
                      <a:pt x="169" y="218"/>
                      <a:pt x="218" y="170"/>
                      <a:pt x="218" y="109"/>
                    </a:cubicBezTo>
                    <a:cubicBezTo>
                      <a:pt x="218" y="49"/>
                      <a:pt x="169" y="0"/>
                      <a:pt x="109" y="0"/>
                    </a:cubicBezTo>
                    <a:close/>
                    <a:moveTo>
                      <a:pt x="109" y="214"/>
                    </a:moveTo>
                    <a:cubicBezTo>
                      <a:pt x="51" y="214"/>
                      <a:pt x="4" y="167"/>
                      <a:pt x="4" y="109"/>
                    </a:cubicBezTo>
                    <a:cubicBezTo>
                      <a:pt x="4" y="51"/>
                      <a:pt x="51" y="4"/>
                      <a:pt x="109" y="4"/>
                    </a:cubicBezTo>
                    <a:cubicBezTo>
                      <a:pt x="167" y="4"/>
                      <a:pt x="214" y="51"/>
                      <a:pt x="214" y="109"/>
                    </a:cubicBezTo>
                    <a:cubicBezTo>
                      <a:pt x="214" y="167"/>
                      <a:pt x="167" y="214"/>
                      <a:pt x="109" y="2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34"/>
              <p:cNvSpPr>
                <a:spLocks noEditPoints="1"/>
              </p:cNvSpPr>
              <p:nvPr/>
            </p:nvSpPr>
            <p:spPr bwMode="auto">
              <a:xfrm>
                <a:off x="814388" y="303213"/>
                <a:ext cx="971550" cy="979487"/>
              </a:xfrm>
              <a:custGeom>
                <a:avLst/>
                <a:gdLst>
                  <a:gd name="T0" fmla="*/ 147 w 294"/>
                  <a:gd name="T1" fmla="*/ 0 h 295"/>
                  <a:gd name="T2" fmla="*/ 0 w 294"/>
                  <a:gd name="T3" fmla="*/ 147 h 295"/>
                  <a:gd name="T4" fmla="*/ 147 w 294"/>
                  <a:gd name="T5" fmla="*/ 295 h 295"/>
                  <a:gd name="T6" fmla="*/ 294 w 294"/>
                  <a:gd name="T7" fmla="*/ 147 h 295"/>
                  <a:gd name="T8" fmla="*/ 147 w 294"/>
                  <a:gd name="T9" fmla="*/ 0 h 295"/>
                  <a:gd name="T10" fmla="*/ 147 w 294"/>
                  <a:gd name="T11" fmla="*/ 289 h 295"/>
                  <a:gd name="T12" fmla="*/ 5 w 294"/>
                  <a:gd name="T13" fmla="*/ 147 h 295"/>
                  <a:gd name="T14" fmla="*/ 147 w 294"/>
                  <a:gd name="T15" fmla="*/ 5 h 295"/>
                  <a:gd name="T16" fmla="*/ 289 w 294"/>
                  <a:gd name="T17" fmla="*/ 147 h 295"/>
                  <a:gd name="T18" fmla="*/ 147 w 294"/>
                  <a:gd name="T19" fmla="*/ 289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4" h="295">
                    <a:moveTo>
                      <a:pt x="147" y="0"/>
                    </a:moveTo>
                    <a:cubicBezTo>
                      <a:pt x="66" y="0"/>
                      <a:pt x="0" y="66"/>
                      <a:pt x="0" y="147"/>
                    </a:cubicBezTo>
                    <a:cubicBezTo>
                      <a:pt x="0" y="229"/>
                      <a:pt x="66" y="295"/>
                      <a:pt x="147" y="295"/>
                    </a:cubicBezTo>
                    <a:cubicBezTo>
                      <a:pt x="229" y="295"/>
                      <a:pt x="294" y="229"/>
                      <a:pt x="294" y="147"/>
                    </a:cubicBezTo>
                    <a:cubicBezTo>
                      <a:pt x="294" y="66"/>
                      <a:pt x="229" y="0"/>
                      <a:pt x="147" y="0"/>
                    </a:cubicBezTo>
                    <a:close/>
                    <a:moveTo>
                      <a:pt x="147" y="289"/>
                    </a:moveTo>
                    <a:cubicBezTo>
                      <a:pt x="69" y="289"/>
                      <a:pt x="5" y="226"/>
                      <a:pt x="5" y="147"/>
                    </a:cubicBezTo>
                    <a:cubicBezTo>
                      <a:pt x="5" y="69"/>
                      <a:pt x="69" y="5"/>
                      <a:pt x="147" y="5"/>
                    </a:cubicBezTo>
                    <a:cubicBezTo>
                      <a:pt x="226" y="5"/>
                      <a:pt x="289" y="69"/>
                      <a:pt x="289" y="147"/>
                    </a:cubicBezTo>
                    <a:cubicBezTo>
                      <a:pt x="289" y="226"/>
                      <a:pt x="226" y="289"/>
                      <a:pt x="147" y="2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4" name="组合 173"/>
            <p:cNvGrpSpPr/>
            <p:nvPr/>
          </p:nvGrpSpPr>
          <p:grpSpPr>
            <a:xfrm>
              <a:off x="1939909" y="401406"/>
              <a:ext cx="1993868" cy="790575"/>
              <a:chOff x="2079625" y="242888"/>
              <a:chExt cx="2270125" cy="900112"/>
            </a:xfrm>
            <a:solidFill>
              <a:schemeClr val="bg2">
                <a:lumMod val="50000"/>
              </a:schemeClr>
            </a:solidFill>
          </p:grpSpPr>
          <p:sp>
            <p:nvSpPr>
              <p:cNvPr id="175" name="Freeform 35"/>
              <p:cNvSpPr>
                <a:spLocks noEditPoints="1"/>
              </p:cNvSpPr>
              <p:nvPr/>
            </p:nvSpPr>
            <p:spPr bwMode="auto">
              <a:xfrm>
                <a:off x="2079625" y="333375"/>
                <a:ext cx="244475" cy="530225"/>
              </a:xfrm>
              <a:custGeom>
                <a:avLst/>
                <a:gdLst>
                  <a:gd name="T0" fmla="*/ 68 w 74"/>
                  <a:gd name="T1" fmla="*/ 34 h 160"/>
                  <a:gd name="T2" fmla="*/ 57 w 74"/>
                  <a:gd name="T3" fmla="*/ 17 h 160"/>
                  <a:gd name="T4" fmla="*/ 39 w 74"/>
                  <a:gd name="T5" fmla="*/ 7 h 160"/>
                  <a:gd name="T6" fmla="*/ 34 w 74"/>
                  <a:gd name="T7" fmla="*/ 2 h 160"/>
                  <a:gd name="T8" fmla="*/ 30 w 74"/>
                  <a:gd name="T9" fmla="*/ 1 h 160"/>
                  <a:gd name="T10" fmla="*/ 30 w 74"/>
                  <a:gd name="T11" fmla="*/ 9 h 160"/>
                  <a:gd name="T12" fmla="*/ 43 w 74"/>
                  <a:gd name="T13" fmla="*/ 25 h 160"/>
                  <a:gd name="T14" fmla="*/ 49 w 74"/>
                  <a:gd name="T15" fmla="*/ 41 h 160"/>
                  <a:gd name="T16" fmla="*/ 48 w 74"/>
                  <a:gd name="T17" fmla="*/ 81 h 160"/>
                  <a:gd name="T18" fmla="*/ 42 w 74"/>
                  <a:gd name="T19" fmla="*/ 79 h 160"/>
                  <a:gd name="T20" fmla="*/ 36 w 74"/>
                  <a:gd name="T21" fmla="*/ 77 h 160"/>
                  <a:gd name="T22" fmla="*/ 21 w 74"/>
                  <a:gd name="T23" fmla="*/ 70 h 160"/>
                  <a:gd name="T24" fmla="*/ 14 w 74"/>
                  <a:gd name="T25" fmla="*/ 73 h 160"/>
                  <a:gd name="T26" fmla="*/ 19 w 74"/>
                  <a:gd name="T27" fmla="*/ 81 h 160"/>
                  <a:gd name="T28" fmla="*/ 19 w 74"/>
                  <a:gd name="T29" fmla="*/ 89 h 160"/>
                  <a:gd name="T30" fmla="*/ 20 w 74"/>
                  <a:gd name="T31" fmla="*/ 97 h 160"/>
                  <a:gd name="T32" fmla="*/ 12 w 74"/>
                  <a:gd name="T33" fmla="*/ 117 h 160"/>
                  <a:gd name="T34" fmla="*/ 6 w 74"/>
                  <a:gd name="T35" fmla="*/ 127 h 160"/>
                  <a:gd name="T36" fmla="*/ 2 w 74"/>
                  <a:gd name="T37" fmla="*/ 140 h 160"/>
                  <a:gd name="T38" fmla="*/ 7 w 74"/>
                  <a:gd name="T39" fmla="*/ 152 h 160"/>
                  <a:gd name="T40" fmla="*/ 23 w 74"/>
                  <a:gd name="T41" fmla="*/ 143 h 160"/>
                  <a:gd name="T42" fmla="*/ 36 w 74"/>
                  <a:gd name="T43" fmla="*/ 136 h 160"/>
                  <a:gd name="T44" fmla="*/ 48 w 74"/>
                  <a:gd name="T45" fmla="*/ 127 h 160"/>
                  <a:gd name="T46" fmla="*/ 48 w 74"/>
                  <a:gd name="T47" fmla="*/ 141 h 160"/>
                  <a:gd name="T48" fmla="*/ 51 w 74"/>
                  <a:gd name="T49" fmla="*/ 149 h 160"/>
                  <a:gd name="T50" fmla="*/ 59 w 74"/>
                  <a:gd name="T51" fmla="*/ 143 h 160"/>
                  <a:gd name="T52" fmla="*/ 68 w 74"/>
                  <a:gd name="T53" fmla="*/ 34 h 160"/>
                  <a:gd name="T54" fmla="*/ 48 w 74"/>
                  <a:gd name="T55" fmla="*/ 116 h 160"/>
                  <a:gd name="T56" fmla="*/ 19 w 74"/>
                  <a:gd name="T57" fmla="*/ 132 h 160"/>
                  <a:gd name="T58" fmla="*/ 13 w 74"/>
                  <a:gd name="T59" fmla="*/ 130 h 160"/>
                  <a:gd name="T60" fmla="*/ 15 w 74"/>
                  <a:gd name="T61" fmla="*/ 124 h 160"/>
                  <a:gd name="T62" fmla="*/ 30 w 74"/>
                  <a:gd name="T63" fmla="*/ 103 h 160"/>
                  <a:gd name="T64" fmla="*/ 37 w 74"/>
                  <a:gd name="T65" fmla="*/ 97 h 160"/>
                  <a:gd name="T66" fmla="*/ 48 w 74"/>
                  <a:gd name="T67" fmla="*/ 88 h 160"/>
                  <a:gd name="T68" fmla="*/ 48 w 74"/>
                  <a:gd name="T69" fmla="*/ 11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4" h="160">
                    <a:moveTo>
                      <a:pt x="68" y="34"/>
                    </a:moveTo>
                    <a:cubicBezTo>
                      <a:pt x="68" y="24"/>
                      <a:pt x="57" y="17"/>
                      <a:pt x="57" y="17"/>
                    </a:cubicBezTo>
                    <a:cubicBezTo>
                      <a:pt x="53" y="15"/>
                      <a:pt x="39" y="7"/>
                      <a:pt x="39" y="7"/>
                    </a:cubicBezTo>
                    <a:cubicBezTo>
                      <a:pt x="37" y="5"/>
                      <a:pt x="34" y="2"/>
                      <a:pt x="34" y="2"/>
                    </a:cubicBezTo>
                    <a:cubicBezTo>
                      <a:pt x="33" y="0"/>
                      <a:pt x="30" y="1"/>
                      <a:pt x="30" y="1"/>
                    </a:cubicBezTo>
                    <a:cubicBezTo>
                      <a:pt x="27" y="6"/>
                      <a:pt x="30" y="9"/>
                      <a:pt x="30" y="9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50" y="32"/>
                      <a:pt x="49" y="41"/>
                      <a:pt x="49" y="41"/>
                    </a:cubicBezTo>
                    <a:cubicBezTo>
                      <a:pt x="48" y="81"/>
                      <a:pt x="48" y="81"/>
                      <a:pt x="48" y="81"/>
                    </a:cubicBezTo>
                    <a:cubicBezTo>
                      <a:pt x="46" y="77"/>
                      <a:pt x="42" y="79"/>
                      <a:pt x="42" y="79"/>
                    </a:cubicBezTo>
                    <a:cubicBezTo>
                      <a:pt x="40" y="79"/>
                      <a:pt x="36" y="77"/>
                      <a:pt x="36" y="77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14" y="68"/>
                      <a:pt x="14" y="73"/>
                      <a:pt x="14" y="73"/>
                    </a:cubicBezTo>
                    <a:cubicBezTo>
                      <a:pt x="16" y="74"/>
                      <a:pt x="19" y="81"/>
                      <a:pt x="19" y="81"/>
                    </a:cubicBezTo>
                    <a:cubicBezTo>
                      <a:pt x="17" y="85"/>
                      <a:pt x="19" y="89"/>
                      <a:pt x="19" y="89"/>
                    </a:cubicBezTo>
                    <a:cubicBezTo>
                      <a:pt x="22" y="91"/>
                      <a:pt x="20" y="97"/>
                      <a:pt x="20" y="97"/>
                    </a:cubicBezTo>
                    <a:cubicBezTo>
                      <a:pt x="16" y="101"/>
                      <a:pt x="12" y="117"/>
                      <a:pt x="12" y="117"/>
                    </a:cubicBezTo>
                    <a:cubicBezTo>
                      <a:pt x="9" y="123"/>
                      <a:pt x="6" y="127"/>
                      <a:pt x="6" y="127"/>
                    </a:cubicBezTo>
                    <a:cubicBezTo>
                      <a:pt x="0" y="133"/>
                      <a:pt x="2" y="140"/>
                      <a:pt x="2" y="140"/>
                    </a:cubicBezTo>
                    <a:cubicBezTo>
                      <a:pt x="3" y="152"/>
                      <a:pt x="7" y="152"/>
                      <a:pt x="7" y="152"/>
                    </a:cubicBezTo>
                    <a:cubicBezTo>
                      <a:pt x="14" y="160"/>
                      <a:pt x="23" y="143"/>
                      <a:pt x="23" y="143"/>
                    </a:cubicBezTo>
                    <a:cubicBezTo>
                      <a:pt x="32" y="143"/>
                      <a:pt x="36" y="136"/>
                      <a:pt x="36" y="136"/>
                    </a:cubicBezTo>
                    <a:cubicBezTo>
                      <a:pt x="48" y="127"/>
                      <a:pt x="48" y="127"/>
                      <a:pt x="48" y="127"/>
                    </a:cubicBezTo>
                    <a:cubicBezTo>
                      <a:pt x="48" y="141"/>
                      <a:pt x="48" y="141"/>
                      <a:pt x="48" y="141"/>
                    </a:cubicBezTo>
                    <a:cubicBezTo>
                      <a:pt x="47" y="150"/>
                      <a:pt x="51" y="149"/>
                      <a:pt x="51" y="149"/>
                    </a:cubicBezTo>
                    <a:cubicBezTo>
                      <a:pt x="57" y="150"/>
                      <a:pt x="59" y="143"/>
                      <a:pt x="59" y="143"/>
                    </a:cubicBezTo>
                    <a:cubicBezTo>
                      <a:pt x="74" y="106"/>
                      <a:pt x="68" y="34"/>
                      <a:pt x="68" y="34"/>
                    </a:cubicBezTo>
                    <a:close/>
                    <a:moveTo>
                      <a:pt x="48" y="116"/>
                    </a:moveTo>
                    <a:cubicBezTo>
                      <a:pt x="48" y="116"/>
                      <a:pt x="26" y="130"/>
                      <a:pt x="19" y="132"/>
                    </a:cubicBezTo>
                    <a:cubicBezTo>
                      <a:pt x="19" y="132"/>
                      <a:pt x="14" y="135"/>
                      <a:pt x="13" y="130"/>
                    </a:cubicBezTo>
                    <a:cubicBezTo>
                      <a:pt x="13" y="130"/>
                      <a:pt x="12" y="128"/>
                      <a:pt x="15" y="124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3" y="97"/>
                      <a:pt x="37" y="97"/>
                    </a:cubicBezTo>
                    <a:cubicBezTo>
                      <a:pt x="37" y="97"/>
                      <a:pt x="44" y="94"/>
                      <a:pt x="48" y="88"/>
                    </a:cubicBezTo>
                    <a:lnTo>
                      <a:pt x="48" y="1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36"/>
              <p:cNvSpPr/>
              <p:nvPr/>
            </p:nvSpPr>
            <p:spPr bwMode="auto">
              <a:xfrm>
                <a:off x="2387600" y="406400"/>
                <a:ext cx="271462" cy="381000"/>
              </a:xfrm>
              <a:custGeom>
                <a:avLst/>
                <a:gdLst>
                  <a:gd name="T0" fmla="*/ 54 w 82"/>
                  <a:gd name="T1" fmla="*/ 30 h 115"/>
                  <a:gd name="T2" fmla="*/ 56 w 82"/>
                  <a:gd name="T3" fmla="*/ 24 h 115"/>
                  <a:gd name="T4" fmla="*/ 60 w 82"/>
                  <a:gd name="T5" fmla="*/ 29 h 115"/>
                  <a:gd name="T6" fmla="*/ 70 w 82"/>
                  <a:gd name="T7" fmla="*/ 35 h 115"/>
                  <a:gd name="T8" fmla="*/ 75 w 82"/>
                  <a:gd name="T9" fmla="*/ 40 h 115"/>
                  <a:gd name="T10" fmla="*/ 44 w 82"/>
                  <a:gd name="T11" fmla="*/ 60 h 115"/>
                  <a:gd name="T12" fmla="*/ 42 w 82"/>
                  <a:gd name="T13" fmla="*/ 68 h 115"/>
                  <a:gd name="T14" fmla="*/ 42 w 82"/>
                  <a:gd name="T15" fmla="*/ 74 h 115"/>
                  <a:gd name="T16" fmla="*/ 39 w 82"/>
                  <a:gd name="T17" fmla="*/ 78 h 115"/>
                  <a:gd name="T18" fmla="*/ 32 w 82"/>
                  <a:gd name="T19" fmla="*/ 88 h 115"/>
                  <a:gd name="T20" fmla="*/ 38 w 82"/>
                  <a:gd name="T21" fmla="*/ 91 h 115"/>
                  <a:gd name="T22" fmla="*/ 57 w 82"/>
                  <a:gd name="T23" fmla="*/ 85 h 115"/>
                  <a:gd name="T24" fmla="*/ 67 w 82"/>
                  <a:gd name="T25" fmla="*/ 82 h 115"/>
                  <a:gd name="T26" fmla="*/ 74 w 82"/>
                  <a:gd name="T27" fmla="*/ 79 h 115"/>
                  <a:gd name="T28" fmla="*/ 81 w 82"/>
                  <a:gd name="T29" fmla="*/ 82 h 115"/>
                  <a:gd name="T30" fmla="*/ 79 w 82"/>
                  <a:gd name="T31" fmla="*/ 87 h 115"/>
                  <a:gd name="T32" fmla="*/ 66 w 82"/>
                  <a:gd name="T33" fmla="*/ 99 h 115"/>
                  <a:gd name="T34" fmla="*/ 44 w 82"/>
                  <a:gd name="T35" fmla="*/ 102 h 115"/>
                  <a:gd name="T36" fmla="*/ 20 w 82"/>
                  <a:gd name="T37" fmla="*/ 104 h 115"/>
                  <a:gd name="T38" fmla="*/ 10 w 82"/>
                  <a:gd name="T39" fmla="*/ 78 h 115"/>
                  <a:gd name="T40" fmla="*/ 3 w 82"/>
                  <a:gd name="T41" fmla="*/ 50 h 115"/>
                  <a:gd name="T42" fmla="*/ 4 w 82"/>
                  <a:gd name="T43" fmla="*/ 38 h 115"/>
                  <a:gd name="T44" fmla="*/ 14 w 82"/>
                  <a:gd name="T45" fmla="*/ 0 h 115"/>
                  <a:gd name="T46" fmla="*/ 17 w 82"/>
                  <a:gd name="T47" fmla="*/ 3 h 115"/>
                  <a:gd name="T48" fmla="*/ 32 w 82"/>
                  <a:gd name="T49" fmla="*/ 22 h 115"/>
                  <a:gd name="T50" fmla="*/ 37 w 82"/>
                  <a:gd name="T51" fmla="*/ 40 h 115"/>
                  <a:gd name="T52" fmla="*/ 42 w 82"/>
                  <a:gd name="T53" fmla="*/ 47 h 115"/>
                  <a:gd name="T54" fmla="*/ 53 w 82"/>
                  <a:gd name="T55" fmla="*/ 38 h 115"/>
                  <a:gd name="T56" fmla="*/ 54 w 82"/>
                  <a:gd name="T57" fmla="*/ 3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2" h="115">
                    <a:moveTo>
                      <a:pt x="54" y="30"/>
                    </a:moveTo>
                    <a:cubicBezTo>
                      <a:pt x="54" y="30"/>
                      <a:pt x="52" y="25"/>
                      <a:pt x="56" y="24"/>
                    </a:cubicBezTo>
                    <a:cubicBezTo>
                      <a:pt x="56" y="24"/>
                      <a:pt x="61" y="22"/>
                      <a:pt x="60" y="29"/>
                    </a:cubicBezTo>
                    <a:cubicBezTo>
                      <a:pt x="60" y="29"/>
                      <a:pt x="65" y="34"/>
                      <a:pt x="70" y="35"/>
                    </a:cubicBezTo>
                    <a:cubicBezTo>
                      <a:pt x="70" y="35"/>
                      <a:pt x="76" y="33"/>
                      <a:pt x="75" y="40"/>
                    </a:cubicBezTo>
                    <a:cubicBezTo>
                      <a:pt x="75" y="40"/>
                      <a:pt x="75" y="63"/>
                      <a:pt x="44" y="60"/>
                    </a:cubicBezTo>
                    <a:cubicBezTo>
                      <a:pt x="44" y="60"/>
                      <a:pt x="41" y="61"/>
                      <a:pt x="42" y="68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42" y="74"/>
                      <a:pt x="43" y="77"/>
                      <a:pt x="39" y="78"/>
                    </a:cubicBezTo>
                    <a:cubicBezTo>
                      <a:pt x="39" y="78"/>
                      <a:pt x="34" y="84"/>
                      <a:pt x="32" y="88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57" y="85"/>
                      <a:pt x="57" y="85"/>
                      <a:pt x="57" y="85"/>
                    </a:cubicBezTo>
                    <a:cubicBezTo>
                      <a:pt x="67" y="82"/>
                      <a:pt x="67" y="82"/>
                      <a:pt x="67" y="82"/>
                    </a:cubicBezTo>
                    <a:cubicBezTo>
                      <a:pt x="67" y="82"/>
                      <a:pt x="71" y="79"/>
                      <a:pt x="74" y="79"/>
                    </a:cubicBezTo>
                    <a:cubicBezTo>
                      <a:pt x="74" y="79"/>
                      <a:pt x="82" y="78"/>
                      <a:pt x="81" y="82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79" y="87"/>
                      <a:pt x="74" y="97"/>
                      <a:pt x="66" y="99"/>
                    </a:cubicBezTo>
                    <a:cubicBezTo>
                      <a:pt x="66" y="99"/>
                      <a:pt x="54" y="102"/>
                      <a:pt x="44" y="102"/>
                    </a:cubicBezTo>
                    <a:cubicBezTo>
                      <a:pt x="44" y="102"/>
                      <a:pt x="34" y="115"/>
                      <a:pt x="20" y="104"/>
                    </a:cubicBezTo>
                    <a:cubicBezTo>
                      <a:pt x="20" y="104"/>
                      <a:pt x="10" y="88"/>
                      <a:pt x="10" y="78"/>
                    </a:cubicBezTo>
                    <a:cubicBezTo>
                      <a:pt x="10" y="78"/>
                      <a:pt x="4" y="52"/>
                      <a:pt x="3" y="50"/>
                    </a:cubicBezTo>
                    <a:cubicBezTo>
                      <a:pt x="3" y="50"/>
                      <a:pt x="0" y="50"/>
                      <a:pt x="4" y="38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7" y="3"/>
                    </a:cubicBezTo>
                    <a:cubicBezTo>
                      <a:pt x="17" y="3"/>
                      <a:pt x="31" y="14"/>
                      <a:pt x="32" y="22"/>
                    </a:cubicBezTo>
                    <a:cubicBezTo>
                      <a:pt x="32" y="22"/>
                      <a:pt x="35" y="30"/>
                      <a:pt x="37" y="40"/>
                    </a:cubicBezTo>
                    <a:cubicBezTo>
                      <a:pt x="37" y="40"/>
                      <a:pt x="36" y="44"/>
                      <a:pt x="42" y="47"/>
                    </a:cubicBezTo>
                    <a:cubicBezTo>
                      <a:pt x="42" y="47"/>
                      <a:pt x="48" y="38"/>
                      <a:pt x="53" y="38"/>
                    </a:cubicBezTo>
                    <a:cubicBezTo>
                      <a:pt x="53" y="38"/>
                      <a:pt x="54" y="38"/>
                      <a:pt x="5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37"/>
              <p:cNvSpPr/>
              <p:nvPr/>
            </p:nvSpPr>
            <p:spPr bwMode="auto">
              <a:xfrm>
                <a:off x="2949575" y="242888"/>
                <a:ext cx="152400" cy="149225"/>
              </a:xfrm>
              <a:custGeom>
                <a:avLst/>
                <a:gdLst>
                  <a:gd name="T0" fmla="*/ 11 w 46"/>
                  <a:gd name="T1" fmla="*/ 40 h 45"/>
                  <a:gd name="T2" fmla="*/ 13 w 46"/>
                  <a:gd name="T3" fmla="*/ 45 h 45"/>
                  <a:gd name="T4" fmla="*/ 26 w 46"/>
                  <a:gd name="T5" fmla="*/ 36 h 45"/>
                  <a:gd name="T6" fmla="*/ 41 w 46"/>
                  <a:gd name="T7" fmla="*/ 29 h 45"/>
                  <a:gd name="T8" fmla="*/ 39 w 46"/>
                  <a:gd name="T9" fmla="*/ 19 h 45"/>
                  <a:gd name="T10" fmla="*/ 15 w 46"/>
                  <a:gd name="T11" fmla="*/ 3 h 45"/>
                  <a:gd name="T12" fmla="*/ 3 w 46"/>
                  <a:gd name="T13" fmla="*/ 2 h 45"/>
                  <a:gd name="T14" fmla="*/ 3 w 46"/>
                  <a:gd name="T15" fmla="*/ 8 h 45"/>
                  <a:gd name="T16" fmla="*/ 4 w 46"/>
                  <a:gd name="T17" fmla="*/ 13 h 45"/>
                  <a:gd name="T18" fmla="*/ 9 w 46"/>
                  <a:gd name="T19" fmla="*/ 19 h 45"/>
                  <a:gd name="T20" fmla="*/ 13 w 46"/>
                  <a:gd name="T21" fmla="*/ 32 h 45"/>
                  <a:gd name="T22" fmla="*/ 11 w 46"/>
                  <a:gd name="T23" fmla="*/ 4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" h="45">
                    <a:moveTo>
                      <a:pt x="11" y="40"/>
                    </a:moveTo>
                    <a:cubicBezTo>
                      <a:pt x="11" y="40"/>
                      <a:pt x="7" y="45"/>
                      <a:pt x="13" y="45"/>
                    </a:cubicBezTo>
                    <a:cubicBezTo>
                      <a:pt x="13" y="45"/>
                      <a:pt x="18" y="44"/>
                      <a:pt x="26" y="36"/>
                    </a:cubicBezTo>
                    <a:cubicBezTo>
                      <a:pt x="26" y="36"/>
                      <a:pt x="38" y="36"/>
                      <a:pt x="41" y="29"/>
                    </a:cubicBezTo>
                    <a:cubicBezTo>
                      <a:pt x="41" y="29"/>
                      <a:pt x="46" y="22"/>
                      <a:pt x="39" y="19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6" y="0"/>
                      <a:pt x="3" y="2"/>
                    </a:cubicBezTo>
                    <a:cubicBezTo>
                      <a:pt x="3" y="2"/>
                      <a:pt x="0" y="6"/>
                      <a:pt x="3" y="8"/>
                    </a:cubicBezTo>
                    <a:cubicBezTo>
                      <a:pt x="3" y="8"/>
                      <a:pt x="4" y="10"/>
                      <a:pt x="4" y="13"/>
                    </a:cubicBezTo>
                    <a:cubicBezTo>
                      <a:pt x="4" y="13"/>
                      <a:pt x="5" y="16"/>
                      <a:pt x="9" y="19"/>
                    </a:cubicBezTo>
                    <a:cubicBezTo>
                      <a:pt x="9" y="19"/>
                      <a:pt x="13" y="28"/>
                      <a:pt x="13" y="32"/>
                    </a:cubicBezTo>
                    <a:cubicBezTo>
                      <a:pt x="13" y="32"/>
                      <a:pt x="12" y="39"/>
                      <a:pt x="11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38"/>
              <p:cNvSpPr/>
              <p:nvPr/>
            </p:nvSpPr>
            <p:spPr bwMode="auto">
              <a:xfrm>
                <a:off x="2870200" y="403225"/>
                <a:ext cx="250825" cy="146050"/>
              </a:xfrm>
              <a:custGeom>
                <a:avLst/>
                <a:gdLst>
                  <a:gd name="T0" fmla="*/ 72 w 76"/>
                  <a:gd name="T1" fmla="*/ 1 h 44"/>
                  <a:gd name="T2" fmla="*/ 75 w 76"/>
                  <a:gd name="T3" fmla="*/ 7 h 44"/>
                  <a:gd name="T4" fmla="*/ 65 w 76"/>
                  <a:gd name="T5" fmla="*/ 11 h 44"/>
                  <a:gd name="T6" fmla="*/ 53 w 76"/>
                  <a:gd name="T7" fmla="*/ 20 h 44"/>
                  <a:gd name="T8" fmla="*/ 39 w 76"/>
                  <a:gd name="T9" fmla="*/ 35 h 44"/>
                  <a:gd name="T10" fmla="*/ 14 w 76"/>
                  <a:gd name="T11" fmla="*/ 38 h 44"/>
                  <a:gd name="T12" fmla="*/ 4 w 76"/>
                  <a:gd name="T13" fmla="*/ 26 h 44"/>
                  <a:gd name="T14" fmla="*/ 17 w 76"/>
                  <a:gd name="T15" fmla="*/ 19 h 44"/>
                  <a:gd name="T16" fmla="*/ 61 w 76"/>
                  <a:gd name="T17" fmla="*/ 4 h 44"/>
                  <a:gd name="T18" fmla="*/ 72 w 76"/>
                  <a:gd name="T19" fmla="*/ 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44">
                    <a:moveTo>
                      <a:pt x="72" y="1"/>
                    </a:moveTo>
                    <a:cubicBezTo>
                      <a:pt x="72" y="1"/>
                      <a:pt x="76" y="0"/>
                      <a:pt x="75" y="7"/>
                    </a:cubicBezTo>
                    <a:cubicBezTo>
                      <a:pt x="75" y="7"/>
                      <a:pt x="72" y="11"/>
                      <a:pt x="65" y="11"/>
                    </a:cubicBezTo>
                    <a:cubicBezTo>
                      <a:pt x="65" y="11"/>
                      <a:pt x="59" y="13"/>
                      <a:pt x="53" y="20"/>
                    </a:cubicBezTo>
                    <a:cubicBezTo>
                      <a:pt x="53" y="20"/>
                      <a:pt x="44" y="30"/>
                      <a:pt x="39" y="35"/>
                    </a:cubicBezTo>
                    <a:cubicBezTo>
                      <a:pt x="39" y="35"/>
                      <a:pt x="30" y="44"/>
                      <a:pt x="14" y="38"/>
                    </a:cubicBezTo>
                    <a:cubicBezTo>
                      <a:pt x="14" y="38"/>
                      <a:pt x="0" y="33"/>
                      <a:pt x="4" y="26"/>
                    </a:cubicBezTo>
                    <a:cubicBezTo>
                      <a:pt x="4" y="26"/>
                      <a:pt x="4" y="23"/>
                      <a:pt x="17" y="19"/>
                    </a:cubicBezTo>
                    <a:cubicBezTo>
                      <a:pt x="61" y="4"/>
                      <a:pt x="61" y="4"/>
                      <a:pt x="61" y="4"/>
                    </a:cubicBezTo>
                    <a:lnTo>
                      <a:pt x="7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39"/>
              <p:cNvSpPr/>
              <p:nvPr/>
            </p:nvSpPr>
            <p:spPr bwMode="auto">
              <a:xfrm>
                <a:off x="3062288" y="708025"/>
                <a:ext cx="114300" cy="109537"/>
              </a:xfrm>
              <a:custGeom>
                <a:avLst/>
                <a:gdLst>
                  <a:gd name="T0" fmla="*/ 3 w 35"/>
                  <a:gd name="T1" fmla="*/ 3 h 33"/>
                  <a:gd name="T2" fmla="*/ 8 w 35"/>
                  <a:gd name="T3" fmla="*/ 21 h 33"/>
                  <a:gd name="T4" fmla="*/ 11 w 35"/>
                  <a:gd name="T5" fmla="*/ 26 h 33"/>
                  <a:gd name="T6" fmla="*/ 22 w 35"/>
                  <a:gd name="T7" fmla="*/ 33 h 33"/>
                  <a:gd name="T8" fmla="*/ 29 w 35"/>
                  <a:gd name="T9" fmla="*/ 13 h 33"/>
                  <a:gd name="T10" fmla="*/ 11 w 35"/>
                  <a:gd name="T11" fmla="*/ 1 h 33"/>
                  <a:gd name="T12" fmla="*/ 3 w 35"/>
                  <a:gd name="T13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33">
                    <a:moveTo>
                      <a:pt x="3" y="3"/>
                    </a:moveTo>
                    <a:cubicBezTo>
                      <a:pt x="3" y="3"/>
                      <a:pt x="0" y="15"/>
                      <a:pt x="8" y="21"/>
                    </a:cubicBezTo>
                    <a:cubicBezTo>
                      <a:pt x="8" y="21"/>
                      <a:pt x="9" y="22"/>
                      <a:pt x="11" y="26"/>
                    </a:cubicBezTo>
                    <a:cubicBezTo>
                      <a:pt x="11" y="26"/>
                      <a:pt x="15" y="33"/>
                      <a:pt x="22" y="33"/>
                    </a:cubicBezTo>
                    <a:cubicBezTo>
                      <a:pt x="22" y="33"/>
                      <a:pt x="35" y="27"/>
                      <a:pt x="29" y="13"/>
                    </a:cubicBezTo>
                    <a:cubicBezTo>
                      <a:pt x="29" y="13"/>
                      <a:pt x="21" y="1"/>
                      <a:pt x="11" y="1"/>
                    </a:cubicBezTo>
                    <a:cubicBezTo>
                      <a:pt x="11" y="1"/>
                      <a:pt x="6" y="0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40"/>
              <p:cNvSpPr/>
              <p:nvPr/>
            </p:nvSpPr>
            <p:spPr bwMode="auto">
              <a:xfrm>
                <a:off x="2787650" y="531813"/>
                <a:ext cx="333375" cy="361950"/>
              </a:xfrm>
              <a:custGeom>
                <a:avLst/>
                <a:gdLst>
                  <a:gd name="T0" fmla="*/ 27 w 101"/>
                  <a:gd name="T1" fmla="*/ 21 h 109"/>
                  <a:gd name="T2" fmla="*/ 35 w 101"/>
                  <a:gd name="T3" fmla="*/ 26 h 109"/>
                  <a:gd name="T4" fmla="*/ 41 w 101"/>
                  <a:gd name="T5" fmla="*/ 27 h 109"/>
                  <a:gd name="T6" fmla="*/ 64 w 101"/>
                  <a:gd name="T7" fmla="*/ 12 h 109"/>
                  <a:gd name="T8" fmla="*/ 69 w 101"/>
                  <a:gd name="T9" fmla="*/ 10 h 109"/>
                  <a:gd name="T10" fmla="*/ 98 w 101"/>
                  <a:gd name="T11" fmla="*/ 9 h 109"/>
                  <a:gd name="T12" fmla="*/ 94 w 101"/>
                  <a:gd name="T13" fmla="*/ 14 h 109"/>
                  <a:gd name="T14" fmla="*/ 74 w 101"/>
                  <a:gd name="T15" fmla="*/ 32 h 109"/>
                  <a:gd name="T16" fmla="*/ 68 w 101"/>
                  <a:gd name="T17" fmla="*/ 37 h 109"/>
                  <a:gd name="T18" fmla="*/ 68 w 101"/>
                  <a:gd name="T19" fmla="*/ 41 h 109"/>
                  <a:gd name="T20" fmla="*/ 74 w 101"/>
                  <a:gd name="T21" fmla="*/ 38 h 109"/>
                  <a:gd name="T22" fmla="*/ 87 w 101"/>
                  <a:gd name="T23" fmla="*/ 40 h 109"/>
                  <a:gd name="T24" fmla="*/ 77 w 101"/>
                  <a:gd name="T25" fmla="*/ 50 h 109"/>
                  <a:gd name="T26" fmla="*/ 63 w 101"/>
                  <a:gd name="T27" fmla="*/ 57 h 109"/>
                  <a:gd name="T28" fmla="*/ 61 w 101"/>
                  <a:gd name="T29" fmla="*/ 67 h 109"/>
                  <a:gd name="T30" fmla="*/ 65 w 101"/>
                  <a:gd name="T31" fmla="*/ 81 h 109"/>
                  <a:gd name="T32" fmla="*/ 69 w 101"/>
                  <a:gd name="T33" fmla="*/ 102 h 109"/>
                  <a:gd name="T34" fmla="*/ 63 w 101"/>
                  <a:gd name="T35" fmla="*/ 107 h 109"/>
                  <a:gd name="T36" fmla="*/ 60 w 101"/>
                  <a:gd name="T37" fmla="*/ 103 h 109"/>
                  <a:gd name="T38" fmla="*/ 48 w 101"/>
                  <a:gd name="T39" fmla="*/ 94 h 109"/>
                  <a:gd name="T40" fmla="*/ 49 w 101"/>
                  <a:gd name="T41" fmla="*/ 89 h 109"/>
                  <a:gd name="T42" fmla="*/ 54 w 101"/>
                  <a:gd name="T43" fmla="*/ 86 h 109"/>
                  <a:gd name="T44" fmla="*/ 55 w 101"/>
                  <a:gd name="T45" fmla="*/ 81 h 109"/>
                  <a:gd name="T46" fmla="*/ 54 w 101"/>
                  <a:gd name="T47" fmla="*/ 71 h 109"/>
                  <a:gd name="T48" fmla="*/ 42 w 101"/>
                  <a:gd name="T49" fmla="*/ 82 h 109"/>
                  <a:gd name="T50" fmla="*/ 20 w 101"/>
                  <a:gd name="T51" fmla="*/ 103 h 109"/>
                  <a:gd name="T52" fmla="*/ 8 w 101"/>
                  <a:gd name="T53" fmla="*/ 102 h 109"/>
                  <a:gd name="T54" fmla="*/ 5 w 101"/>
                  <a:gd name="T55" fmla="*/ 86 h 109"/>
                  <a:gd name="T56" fmla="*/ 13 w 101"/>
                  <a:gd name="T57" fmla="*/ 87 h 109"/>
                  <a:gd name="T58" fmla="*/ 54 w 101"/>
                  <a:gd name="T59" fmla="*/ 62 h 109"/>
                  <a:gd name="T60" fmla="*/ 54 w 101"/>
                  <a:gd name="T61" fmla="*/ 58 h 109"/>
                  <a:gd name="T62" fmla="*/ 52 w 101"/>
                  <a:gd name="T63" fmla="*/ 50 h 109"/>
                  <a:gd name="T64" fmla="*/ 52 w 101"/>
                  <a:gd name="T65" fmla="*/ 41 h 109"/>
                  <a:gd name="T66" fmla="*/ 45 w 101"/>
                  <a:gd name="T67" fmla="*/ 43 h 109"/>
                  <a:gd name="T68" fmla="*/ 46 w 101"/>
                  <a:gd name="T69" fmla="*/ 53 h 109"/>
                  <a:gd name="T70" fmla="*/ 30 w 101"/>
                  <a:gd name="T71" fmla="*/ 66 h 109"/>
                  <a:gd name="T72" fmla="*/ 24 w 101"/>
                  <a:gd name="T73" fmla="*/ 40 h 109"/>
                  <a:gd name="T74" fmla="*/ 27 w 101"/>
                  <a:gd name="T75" fmla="*/ 2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1" h="109">
                    <a:moveTo>
                      <a:pt x="27" y="21"/>
                    </a:moveTo>
                    <a:cubicBezTo>
                      <a:pt x="27" y="21"/>
                      <a:pt x="32" y="19"/>
                      <a:pt x="35" y="26"/>
                    </a:cubicBezTo>
                    <a:cubicBezTo>
                      <a:pt x="35" y="26"/>
                      <a:pt x="37" y="29"/>
                      <a:pt x="41" y="27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12"/>
                      <a:pt x="68" y="11"/>
                      <a:pt x="69" y="10"/>
                    </a:cubicBezTo>
                    <a:cubicBezTo>
                      <a:pt x="69" y="10"/>
                      <a:pt x="82" y="0"/>
                      <a:pt x="98" y="9"/>
                    </a:cubicBezTo>
                    <a:cubicBezTo>
                      <a:pt x="98" y="9"/>
                      <a:pt x="101" y="10"/>
                      <a:pt x="94" y="14"/>
                    </a:cubicBezTo>
                    <a:cubicBezTo>
                      <a:pt x="74" y="32"/>
                      <a:pt x="74" y="32"/>
                      <a:pt x="74" y="32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68" y="37"/>
                      <a:pt x="63" y="40"/>
                      <a:pt x="68" y="41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4" y="38"/>
                      <a:pt x="86" y="34"/>
                      <a:pt x="87" y="40"/>
                    </a:cubicBezTo>
                    <a:cubicBezTo>
                      <a:pt x="87" y="40"/>
                      <a:pt x="89" y="44"/>
                      <a:pt x="77" y="50"/>
                    </a:cubicBezTo>
                    <a:cubicBezTo>
                      <a:pt x="77" y="50"/>
                      <a:pt x="68" y="57"/>
                      <a:pt x="63" y="57"/>
                    </a:cubicBezTo>
                    <a:cubicBezTo>
                      <a:pt x="63" y="57"/>
                      <a:pt x="60" y="60"/>
                      <a:pt x="61" y="67"/>
                    </a:cubicBezTo>
                    <a:cubicBezTo>
                      <a:pt x="61" y="67"/>
                      <a:pt x="63" y="76"/>
                      <a:pt x="65" y="81"/>
                    </a:cubicBezTo>
                    <a:cubicBezTo>
                      <a:pt x="69" y="102"/>
                      <a:pt x="69" y="102"/>
                      <a:pt x="69" y="102"/>
                    </a:cubicBezTo>
                    <a:cubicBezTo>
                      <a:pt x="69" y="102"/>
                      <a:pt x="71" y="109"/>
                      <a:pt x="63" y="107"/>
                    </a:cubicBezTo>
                    <a:cubicBezTo>
                      <a:pt x="63" y="107"/>
                      <a:pt x="60" y="107"/>
                      <a:pt x="60" y="103"/>
                    </a:cubicBezTo>
                    <a:cubicBezTo>
                      <a:pt x="60" y="103"/>
                      <a:pt x="60" y="94"/>
                      <a:pt x="48" y="94"/>
                    </a:cubicBezTo>
                    <a:cubicBezTo>
                      <a:pt x="48" y="94"/>
                      <a:pt x="46" y="91"/>
                      <a:pt x="49" y="89"/>
                    </a:cubicBezTo>
                    <a:cubicBezTo>
                      <a:pt x="49" y="89"/>
                      <a:pt x="51" y="86"/>
                      <a:pt x="54" y="86"/>
                    </a:cubicBezTo>
                    <a:cubicBezTo>
                      <a:pt x="54" y="86"/>
                      <a:pt x="55" y="85"/>
                      <a:pt x="55" y="81"/>
                    </a:cubicBezTo>
                    <a:cubicBezTo>
                      <a:pt x="54" y="71"/>
                      <a:pt x="54" y="71"/>
                      <a:pt x="54" y="71"/>
                    </a:cubicBezTo>
                    <a:cubicBezTo>
                      <a:pt x="54" y="71"/>
                      <a:pt x="48" y="76"/>
                      <a:pt x="42" y="82"/>
                    </a:cubicBezTo>
                    <a:cubicBezTo>
                      <a:pt x="20" y="103"/>
                      <a:pt x="20" y="103"/>
                      <a:pt x="20" y="103"/>
                    </a:cubicBezTo>
                    <a:cubicBezTo>
                      <a:pt x="20" y="103"/>
                      <a:pt x="15" y="109"/>
                      <a:pt x="8" y="102"/>
                    </a:cubicBezTo>
                    <a:cubicBezTo>
                      <a:pt x="8" y="102"/>
                      <a:pt x="0" y="91"/>
                      <a:pt x="5" y="86"/>
                    </a:cubicBezTo>
                    <a:cubicBezTo>
                      <a:pt x="5" y="86"/>
                      <a:pt x="8" y="84"/>
                      <a:pt x="13" y="87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4" y="58"/>
                      <a:pt x="46" y="57"/>
                      <a:pt x="52" y="50"/>
                    </a:cubicBezTo>
                    <a:cubicBezTo>
                      <a:pt x="52" y="50"/>
                      <a:pt x="56" y="41"/>
                      <a:pt x="52" y="41"/>
                    </a:cubicBezTo>
                    <a:cubicBezTo>
                      <a:pt x="52" y="41"/>
                      <a:pt x="45" y="39"/>
                      <a:pt x="45" y="4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3"/>
                      <a:pt x="37" y="79"/>
                      <a:pt x="30" y="66"/>
                    </a:cubicBezTo>
                    <a:cubicBezTo>
                      <a:pt x="30" y="66"/>
                      <a:pt x="21" y="57"/>
                      <a:pt x="24" y="40"/>
                    </a:cubicBezTo>
                    <a:cubicBezTo>
                      <a:pt x="24" y="40"/>
                      <a:pt x="28" y="33"/>
                      <a:pt x="27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41"/>
              <p:cNvSpPr/>
              <p:nvPr/>
            </p:nvSpPr>
            <p:spPr bwMode="auto">
              <a:xfrm>
                <a:off x="3646488" y="674688"/>
                <a:ext cx="128587" cy="133350"/>
              </a:xfrm>
              <a:custGeom>
                <a:avLst/>
                <a:gdLst>
                  <a:gd name="T0" fmla="*/ 6 w 39"/>
                  <a:gd name="T1" fmla="*/ 0 h 40"/>
                  <a:gd name="T2" fmla="*/ 12 w 39"/>
                  <a:gd name="T3" fmla="*/ 28 h 40"/>
                  <a:gd name="T4" fmla="*/ 11 w 39"/>
                  <a:gd name="T5" fmla="*/ 34 h 40"/>
                  <a:gd name="T6" fmla="*/ 25 w 39"/>
                  <a:gd name="T7" fmla="*/ 34 h 40"/>
                  <a:gd name="T8" fmla="*/ 31 w 39"/>
                  <a:gd name="T9" fmla="*/ 20 h 40"/>
                  <a:gd name="T10" fmla="*/ 6 w 39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40">
                    <a:moveTo>
                      <a:pt x="6" y="0"/>
                    </a:moveTo>
                    <a:cubicBezTo>
                      <a:pt x="6" y="0"/>
                      <a:pt x="0" y="10"/>
                      <a:pt x="12" y="28"/>
                    </a:cubicBezTo>
                    <a:cubicBezTo>
                      <a:pt x="12" y="28"/>
                      <a:pt x="15" y="30"/>
                      <a:pt x="11" y="34"/>
                    </a:cubicBezTo>
                    <a:cubicBezTo>
                      <a:pt x="11" y="34"/>
                      <a:pt x="11" y="40"/>
                      <a:pt x="25" y="34"/>
                    </a:cubicBezTo>
                    <a:cubicBezTo>
                      <a:pt x="25" y="34"/>
                      <a:pt x="39" y="32"/>
                      <a:pt x="31" y="20"/>
                    </a:cubicBezTo>
                    <a:cubicBezTo>
                      <a:pt x="31" y="20"/>
                      <a:pt x="18" y="4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42"/>
              <p:cNvSpPr/>
              <p:nvPr/>
            </p:nvSpPr>
            <p:spPr bwMode="auto">
              <a:xfrm>
                <a:off x="3267075" y="328613"/>
                <a:ext cx="455612" cy="485775"/>
              </a:xfrm>
              <a:custGeom>
                <a:avLst/>
                <a:gdLst>
                  <a:gd name="T0" fmla="*/ 98 w 138"/>
                  <a:gd name="T1" fmla="*/ 64 h 146"/>
                  <a:gd name="T2" fmla="*/ 97 w 138"/>
                  <a:gd name="T3" fmla="*/ 26 h 146"/>
                  <a:gd name="T4" fmla="*/ 96 w 138"/>
                  <a:gd name="T5" fmla="*/ 11 h 146"/>
                  <a:gd name="T6" fmla="*/ 89 w 138"/>
                  <a:gd name="T7" fmla="*/ 9 h 146"/>
                  <a:gd name="T8" fmla="*/ 73 w 138"/>
                  <a:gd name="T9" fmla="*/ 1 h 146"/>
                  <a:gd name="T10" fmla="*/ 70 w 138"/>
                  <a:gd name="T11" fmla="*/ 13 h 146"/>
                  <a:gd name="T12" fmla="*/ 79 w 138"/>
                  <a:gd name="T13" fmla="*/ 33 h 146"/>
                  <a:gd name="T14" fmla="*/ 79 w 138"/>
                  <a:gd name="T15" fmla="*/ 70 h 146"/>
                  <a:gd name="T16" fmla="*/ 69 w 138"/>
                  <a:gd name="T17" fmla="*/ 80 h 146"/>
                  <a:gd name="T18" fmla="*/ 44 w 138"/>
                  <a:gd name="T19" fmla="*/ 90 h 146"/>
                  <a:gd name="T20" fmla="*/ 33 w 138"/>
                  <a:gd name="T21" fmla="*/ 97 h 146"/>
                  <a:gd name="T22" fmla="*/ 10 w 138"/>
                  <a:gd name="T23" fmla="*/ 104 h 146"/>
                  <a:gd name="T24" fmla="*/ 3 w 138"/>
                  <a:gd name="T25" fmla="*/ 97 h 146"/>
                  <a:gd name="T26" fmla="*/ 2 w 138"/>
                  <a:gd name="T27" fmla="*/ 103 h 146"/>
                  <a:gd name="T28" fmla="*/ 15 w 138"/>
                  <a:gd name="T29" fmla="*/ 122 h 146"/>
                  <a:gd name="T30" fmla="*/ 49 w 138"/>
                  <a:gd name="T31" fmla="*/ 104 h 146"/>
                  <a:gd name="T32" fmla="*/ 62 w 138"/>
                  <a:gd name="T33" fmla="*/ 99 h 146"/>
                  <a:gd name="T34" fmla="*/ 74 w 138"/>
                  <a:gd name="T35" fmla="*/ 96 h 146"/>
                  <a:gd name="T36" fmla="*/ 38 w 138"/>
                  <a:gd name="T37" fmla="*/ 134 h 146"/>
                  <a:gd name="T38" fmla="*/ 35 w 138"/>
                  <a:gd name="T39" fmla="*/ 137 h 146"/>
                  <a:gd name="T40" fmla="*/ 33 w 138"/>
                  <a:gd name="T41" fmla="*/ 140 h 146"/>
                  <a:gd name="T42" fmla="*/ 36 w 138"/>
                  <a:gd name="T43" fmla="*/ 143 h 146"/>
                  <a:gd name="T44" fmla="*/ 91 w 138"/>
                  <a:gd name="T45" fmla="*/ 111 h 146"/>
                  <a:gd name="T46" fmla="*/ 97 w 138"/>
                  <a:gd name="T47" fmla="*/ 81 h 146"/>
                  <a:gd name="T48" fmla="*/ 120 w 138"/>
                  <a:gd name="T49" fmla="*/ 63 h 146"/>
                  <a:gd name="T50" fmla="*/ 134 w 138"/>
                  <a:gd name="T51" fmla="*/ 44 h 146"/>
                  <a:gd name="T52" fmla="*/ 118 w 138"/>
                  <a:gd name="T53" fmla="*/ 47 h 146"/>
                  <a:gd name="T54" fmla="*/ 98 w 138"/>
                  <a:gd name="T55" fmla="*/ 64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8" h="146">
                    <a:moveTo>
                      <a:pt x="98" y="64"/>
                    </a:moveTo>
                    <a:cubicBezTo>
                      <a:pt x="97" y="26"/>
                      <a:pt x="97" y="26"/>
                      <a:pt x="97" y="26"/>
                    </a:cubicBezTo>
                    <a:cubicBezTo>
                      <a:pt x="97" y="26"/>
                      <a:pt x="103" y="16"/>
                      <a:pt x="96" y="11"/>
                    </a:cubicBezTo>
                    <a:cubicBezTo>
                      <a:pt x="89" y="9"/>
                      <a:pt x="89" y="9"/>
                      <a:pt x="89" y="9"/>
                    </a:cubicBezTo>
                    <a:cubicBezTo>
                      <a:pt x="89" y="9"/>
                      <a:pt x="85" y="0"/>
                      <a:pt x="73" y="1"/>
                    </a:cubicBezTo>
                    <a:cubicBezTo>
                      <a:pt x="73" y="1"/>
                      <a:pt x="67" y="0"/>
                      <a:pt x="70" y="13"/>
                    </a:cubicBezTo>
                    <a:cubicBezTo>
                      <a:pt x="70" y="13"/>
                      <a:pt x="76" y="30"/>
                      <a:pt x="79" y="33"/>
                    </a:cubicBezTo>
                    <a:cubicBezTo>
                      <a:pt x="79" y="70"/>
                      <a:pt x="79" y="70"/>
                      <a:pt x="79" y="70"/>
                    </a:cubicBezTo>
                    <a:cubicBezTo>
                      <a:pt x="79" y="70"/>
                      <a:pt x="77" y="78"/>
                      <a:pt x="69" y="8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44" y="90"/>
                      <a:pt x="40" y="91"/>
                      <a:pt x="33" y="97"/>
                    </a:cubicBezTo>
                    <a:cubicBezTo>
                      <a:pt x="33" y="97"/>
                      <a:pt x="17" y="104"/>
                      <a:pt x="10" y="104"/>
                    </a:cubicBezTo>
                    <a:cubicBezTo>
                      <a:pt x="10" y="104"/>
                      <a:pt x="4" y="99"/>
                      <a:pt x="3" y="97"/>
                    </a:cubicBezTo>
                    <a:cubicBezTo>
                      <a:pt x="3" y="97"/>
                      <a:pt x="2" y="96"/>
                      <a:pt x="2" y="103"/>
                    </a:cubicBezTo>
                    <a:cubicBezTo>
                      <a:pt x="2" y="103"/>
                      <a:pt x="0" y="125"/>
                      <a:pt x="15" y="122"/>
                    </a:cubicBezTo>
                    <a:cubicBezTo>
                      <a:pt x="15" y="122"/>
                      <a:pt x="28" y="123"/>
                      <a:pt x="49" y="104"/>
                    </a:cubicBezTo>
                    <a:cubicBezTo>
                      <a:pt x="49" y="104"/>
                      <a:pt x="53" y="102"/>
                      <a:pt x="62" y="99"/>
                    </a:cubicBezTo>
                    <a:cubicBezTo>
                      <a:pt x="62" y="99"/>
                      <a:pt x="70" y="95"/>
                      <a:pt x="74" y="96"/>
                    </a:cubicBezTo>
                    <a:cubicBezTo>
                      <a:pt x="74" y="96"/>
                      <a:pt x="69" y="125"/>
                      <a:pt x="38" y="134"/>
                    </a:cubicBezTo>
                    <a:cubicBezTo>
                      <a:pt x="38" y="134"/>
                      <a:pt x="35" y="135"/>
                      <a:pt x="35" y="137"/>
                    </a:cubicBezTo>
                    <a:cubicBezTo>
                      <a:pt x="35" y="137"/>
                      <a:pt x="34" y="138"/>
                      <a:pt x="33" y="140"/>
                    </a:cubicBezTo>
                    <a:cubicBezTo>
                      <a:pt x="33" y="140"/>
                      <a:pt x="29" y="143"/>
                      <a:pt x="36" y="143"/>
                    </a:cubicBezTo>
                    <a:cubicBezTo>
                      <a:pt x="36" y="143"/>
                      <a:pt x="65" y="146"/>
                      <a:pt x="91" y="111"/>
                    </a:cubicBezTo>
                    <a:cubicBezTo>
                      <a:pt x="91" y="111"/>
                      <a:pt x="96" y="102"/>
                      <a:pt x="97" y="81"/>
                    </a:cubicBezTo>
                    <a:cubicBezTo>
                      <a:pt x="120" y="63"/>
                      <a:pt x="120" y="63"/>
                      <a:pt x="120" y="63"/>
                    </a:cubicBezTo>
                    <a:cubicBezTo>
                      <a:pt x="120" y="63"/>
                      <a:pt x="138" y="51"/>
                      <a:pt x="134" y="44"/>
                    </a:cubicBezTo>
                    <a:cubicBezTo>
                      <a:pt x="134" y="44"/>
                      <a:pt x="124" y="39"/>
                      <a:pt x="118" y="47"/>
                    </a:cubicBezTo>
                    <a:cubicBezTo>
                      <a:pt x="118" y="47"/>
                      <a:pt x="108" y="61"/>
                      <a:pt x="98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43"/>
              <p:cNvSpPr/>
              <p:nvPr/>
            </p:nvSpPr>
            <p:spPr bwMode="auto">
              <a:xfrm>
                <a:off x="3930650" y="515938"/>
                <a:ext cx="66675" cy="112712"/>
              </a:xfrm>
              <a:custGeom>
                <a:avLst/>
                <a:gdLst>
                  <a:gd name="T0" fmla="*/ 3 w 20"/>
                  <a:gd name="T1" fmla="*/ 5 h 34"/>
                  <a:gd name="T2" fmla="*/ 6 w 20"/>
                  <a:gd name="T3" fmla="*/ 2 h 34"/>
                  <a:gd name="T4" fmla="*/ 18 w 20"/>
                  <a:gd name="T5" fmla="*/ 18 h 34"/>
                  <a:gd name="T6" fmla="*/ 9 w 20"/>
                  <a:gd name="T7" fmla="*/ 31 h 34"/>
                  <a:gd name="T8" fmla="*/ 4 w 20"/>
                  <a:gd name="T9" fmla="*/ 21 h 34"/>
                  <a:gd name="T10" fmla="*/ 3 w 20"/>
                  <a:gd name="T11" fmla="*/ 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34">
                    <a:moveTo>
                      <a:pt x="3" y="5"/>
                    </a:moveTo>
                    <a:cubicBezTo>
                      <a:pt x="3" y="5"/>
                      <a:pt x="0" y="0"/>
                      <a:pt x="6" y="2"/>
                    </a:cubicBezTo>
                    <a:cubicBezTo>
                      <a:pt x="6" y="2"/>
                      <a:pt x="14" y="7"/>
                      <a:pt x="18" y="18"/>
                    </a:cubicBezTo>
                    <a:cubicBezTo>
                      <a:pt x="18" y="18"/>
                      <a:pt x="20" y="34"/>
                      <a:pt x="9" y="31"/>
                    </a:cubicBezTo>
                    <a:cubicBezTo>
                      <a:pt x="9" y="31"/>
                      <a:pt x="5" y="28"/>
                      <a:pt x="4" y="21"/>
                    </a:cubicBez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44"/>
              <p:cNvSpPr/>
              <p:nvPr/>
            </p:nvSpPr>
            <p:spPr bwMode="auto">
              <a:xfrm>
                <a:off x="3906838" y="671513"/>
                <a:ext cx="331787" cy="206375"/>
              </a:xfrm>
              <a:custGeom>
                <a:avLst/>
                <a:gdLst>
                  <a:gd name="T0" fmla="*/ 63 w 100"/>
                  <a:gd name="T1" fmla="*/ 24 h 62"/>
                  <a:gd name="T2" fmla="*/ 68 w 100"/>
                  <a:gd name="T3" fmla="*/ 32 h 62"/>
                  <a:gd name="T4" fmla="*/ 68 w 100"/>
                  <a:gd name="T5" fmla="*/ 43 h 62"/>
                  <a:gd name="T6" fmla="*/ 50 w 100"/>
                  <a:gd name="T7" fmla="*/ 50 h 62"/>
                  <a:gd name="T8" fmla="*/ 43 w 100"/>
                  <a:gd name="T9" fmla="*/ 49 h 62"/>
                  <a:gd name="T10" fmla="*/ 43 w 100"/>
                  <a:gd name="T11" fmla="*/ 55 h 62"/>
                  <a:gd name="T12" fmla="*/ 49 w 100"/>
                  <a:gd name="T13" fmla="*/ 57 h 62"/>
                  <a:gd name="T14" fmla="*/ 56 w 100"/>
                  <a:gd name="T15" fmla="*/ 61 h 62"/>
                  <a:gd name="T16" fmla="*/ 65 w 100"/>
                  <a:gd name="T17" fmla="*/ 58 h 62"/>
                  <a:gd name="T18" fmla="*/ 74 w 100"/>
                  <a:gd name="T19" fmla="*/ 56 h 62"/>
                  <a:gd name="T20" fmla="*/ 80 w 100"/>
                  <a:gd name="T21" fmla="*/ 40 h 62"/>
                  <a:gd name="T22" fmla="*/ 74 w 100"/>
                  <a:gd name="T23" fmla="*/ 22 h 62"/>
                  <a:gd name="T24" fmla="*/ 81 w 100"/>
                  <a:gd name="T25" fmla="*/ 19 h 62"/>
                  <a:gd name="T26" fmla="*/ 97 w 100"/>
                  <a:gd name="T27" fmla="*/ 11 h 62"/>
                  <a:gd name="T28" fmla="*/ 90 w 100"/>
                  <a:gd name="T29" fmla="*/ 0 h 62"/>
                  <a:gd name="T30" fmla="*/ 45 w 100"/>
                  <a:gd name="T31" fmla="*/ 11 h 62"/>
                  <a:gd name="T32" fmla="*/ 11 w 100"/>
                  <a:gd name="T33" fmla="*/ 26 h 62"/>
                  <a:gd name="T34" fmla="*/ 2 w 100"/>
                  <a:gd name="T35" fmla="*/ 34 h 62"/>
                  <a:gd name="T36" fmla="*/ 8 w 100"/>
                  <a:gd name="T37" fmla="*/ 46 h 62"/>
                  <a:gd name="T38" fmla="*/ 21 w 100"/>
                  <a:gd name="T39" fmla="*/ 46 h 62"/>
                  <a:gd name="T40" fmla="*/ 44 w 100"/>
                  <a:gd name="T41" fmla="*/ 30 h 62"/>
                  <a:gd name="T42" fmla="*/ 54 w 100"/>
                  <a:gd name="T43" fmla="*/ 29 h 62"/>
                  <a:gd name="T44" fmla="*/ 60 w 100"/>
                  <a:gd name="T45" fmla="*/ 25 h 62"/>
                  <a:gd name="T46" fmla="*/ 63 w 100"/>
                  <a:gd name="T47" fmla="*/ 2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0" h="62">
                    <a:moveTo>
                      <a:pt x="63" y="24"/>
                    </a:moveTo>
                    <a:cubicBezTo>
                      <a:pt x="63" y="24"/>
                      <a:pt x="68" y="25"/>
                      <a:pt x="68" y="32"/>
                    </a:cubicBezTo>
                    <a:cubicBezTo>
                      <a:pt x="68" y="32"/>
                      <a:pt x="64" y="36"/>
                      <a:pt x="68" y="43"/>
                    </a:cubicBezTo>
                    <a:cubicBezTo>
                      <a:pt x="68" y="43"/>
                      <a:pt x="68" y="51"/>
                      <a:pt x="50" y="50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3" y="49"/>
                      <a:pt x="40" y="50"/>
                      <a:pt x="43" y="55"/>
                    </a:cubicBezTo>
                    <a:cubicBezTo>
                      <a:pt x="43" y="55"/>
                      <a:pt x="43" y="56"/>
                      <a:pt x="49" y="57"/>
                    </a:cubicBezTo>
                    <a:cubicBezTo>
                      <a:pt x="49" y="57"/>
                      <a:pt x="55" y="59"/>
                      <a:pt x="56" y="61"/>
                    </a:cubicBezTo>
                    <a:cubicBezTo>
                      <a:pt x="56" y="61"/>
                      <a:pt x="60" y="62"/>
                      <a:pt x="65" y="58"/>
                    </a:cubicBezTo>
                    <a:cubicBezTo>
                      <a:pt x="65" y="58"/>
                      <a:pt x="69" y="56"/>
                      <a:pt x="74" y="56"/>
                    </a:cubicBezTo>
                    <a:cubicBezTo>
                      <a:pt x="74" y="56"/>
                      <a:pt x="81" y="52"/>
                      <a:pt x="80" y="40"/>
                    </a:cubicBezTo>
                    <a:cubicBezTo>
                      <a:pt x="80" y="40"/>
                      <a:pt x="78" y="29"/>
                      <a:pt x="74" y="22"/>
                    </a:cubicBezTo>
                    <a:cubicBezTo>
                      <a:pt x="74" y="22"/>
                      <a:pt x="77" y="19"/>
                      <a:pt x="81" y="19"/>
                    </a:cubicBezTo>
                    <a:cubicBezTo>
                      <a:pt x="81" y="19"/>
                      <a:pt x="94" y="21"/>
                      <a:pt x="97" y="11"/>
                    </a:cubicBezTo>
                    <a:cubicBezTo>
                      <a:pt x="97" y="11"/>
                      <a:pt x="100" y="0"/>
                      <a:pt x="90" y="0"/>
                    </a:cubicBezTo>
                    <a:cubicBezTo>
                      <a:pt x="90" y="0"/>
                      <a:pt x="60" y="4"/>
                      <a:pt x="45" y="11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0" y="24"/>
                      <a:pt x="2" y="34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6"/>
                      <a:pt x="13" y="52"/>
                      <a:pt x="21" y="46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54" y="29"/>
                      <a:pt x="60" y="28"/>
                      <a:pt x="60" y="25"/>
                    </a:cubicBezTo>
                    <a:cubicBezTo>
                      <a:pt x="60" y="25"/>
                      <a:pt x="61" y="25"/>
                      <a:pt x="6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Freeform 45"/>
              <p:cNvSpPr/>
              <p:nvPr/>
            </p:nvSpPr>
            <p:spPr bwMode="auto">
              <a:xfrm>
                <a:off x="3937000" y="369888"/>
                <a:ext cx="139700" cy="192087"/>
              </a:xfrm>
              <a:custGeom>
                <a:avLst/>
                <a:gdLst>
                  <a:gd name="T0" fmla="*/ 2 w 42"/>
                  <a:gd name="T1" fmla="*/ 11 h 58"/>
                  <a:gd name="T2" fmla="*/ 17 w 42"/>
                  <a:gd name="T3" fmla="*/ 28 h 58"/>
                  <a:gd name="T4" fmla="*/ 26 w 42"/>
                  <a:gd name="T5" fmla="*/ 54 h 58"/>
                  <a:gd name="T6" fmla="*/ 34 w 42"/>
                  <a:gd name="T7" fmla="*/ 53 h 58"/>
                  <a:gd name="T8" fmla="*/ 39 w 42"/>
                  <a:gd name="T9" fmla="*/ 46 h 58"/>
                  <a:gd name="T10" fmla="*/ 36 w 42"/>
                  <a:gd name="T11" fmla="*/ 32 h 58"/>
                  <a:gd name="T12" fmla="*/ 18 w 42"/>
                  <a:gd name="T13" fmla="*/ 14 h 58"/>
                  <a:gd name="T14" fmla="*/ 8 w 42"/>
                  <a:gd name="T15" fmla="*/ 6 h 58"/>
                  <a:gd name="T16" fmla="*/ 1 w 42"/>
                  <a:gd name="T17" fmla="*/ 5 h 58"/>
                  <a:gd name="T18" fmla="*/ 2 w 42"/>
                  <a:gd name="T19" fmla="*/ 1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58">
                    <a:moveTo>
                      <a:pt x="2" y="11"/>
                    </a:moveTo>
                    <a:cubicBezTo>
                      <a:pt x="2" y="11"/>
                      <a:pt x="15" y="26"/>
                      <a:pt x="17" y="28"/>
                    </a:cubicBezTo>
                    <a:cubicBezTo>
                      <a:pt x="17" y="28"/>
                      <a:pt x="24" y="34"/>
                      <a:pt x="26" y="54"/>
                    </a:cubicBezTo>
                    <a:cubicBezTo>
                      <a:pt x="26" y="54"/>
                      <a:pt x="28" y="58"/>
                      <a:pt x="34" y="53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42" y="43"/>
                      <a:pt x="36" y="32"/>
                    </a:cubicBezTo>
                    <a:cubicBezTo>
                      <a:pt x="36" y="32"/>
                      <a:pt x="31" y="20"/>
                      <a:pt x="18" y="14"/>
                    </a:cubicBezTo>
                    <a:cubicBezTo>
                      <a:pt x="18" y="14"/>
                      <a:pt x="11" y="10"/>
                      <a:pt x="8" y="6"/>
                    </a:cubicBezTo>
                    <a:cubicBezTo>
                      <a:pt x="8" y="6"/>
                      <a:pt x="5" y="0"/>
                      <a:pt x="1" y="5"/>
                    </a:cubicBezTo>
                    <a:cubicBezTo>
                      <a:pt x="1" y="5"/>
                      <a:pt x="0" y="8"/>
                      <a:pt x="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46"/>
              <p:cNvSpPr>
                <a:spLocks noEditPoints="1"/>
              </p:cNvSpPr>
              <p:nvPr/>
            </p:nvSpPr>
            <p:spPr bwMode="auto">
              <a:xfrm>
                <a:off x="3957638" y="255588"/>
                <a:ext cx="392112" cy="425450"/>
              </a:xfrm>
              <a:custGeom>
                <a:avLst/>
                <a:gdLst>
                  <a:gd name="T0" fmla="*/ 115 w 119"/>
                  <a:gd name="T1" fmla="*/ 38 h 128"/>
                  <a:gd name="T2" fmla="*/ 110 w 119"/>
                  <a:gd name="T3" fmla="*/ 30 h 128"/>
                  <a:gd name="T4" fmla="*/ 105 w 119"/>
                  <a:gd name="T5" fmla="*/ 28 h 128"/>
                  <a:gd name="T6" fmla="*/ 99 w 119"/>
                  <a:gd name="T7" fmla="*/ 29 h 128"/>
                  <a:gd name="T8" fmla="*/ 78 w 119"/>
                  <a:gd name="T9" fmla="*/ 36 h 128"/>
                  <a:gd name="T10" fmla="*/ 73 w 119"/>
                  <a:gd name="T11" fmla="*/ 31 h 128"/>
                  <a:gd name="T12" fmla="*/ 83 w 119"/>
                  <a:gd name="T13" fmla="*/ 8 h 128"/>
                  <a:gd name="T14" fmla="*/ 77 w 119"/>
                  <a:gd name="T15" fmla="*/ 1 h 128"/>
                  <a:gd name="T16" fmla="*/ 74 w 119"/>
                  <a:gd name="T17" fmla="*/ 4 h 128"/>
                  <a:gd name="T18" fmla="*/ 65 w 119"/>
                  <a:gd name="T19" fmla="*/ 26 h 128"/>
                  <a:gd name="T20" fmla="*/ 54 w 119"/>
                  <a:gd name="T21" fmla="*/ 31 h 128"/>
                  <a:gd name="T22" fmla="*/ 45 w 119"/>
                  <a:gd name="T23" fmla="*/ 31 h 128"/>
                  <a:gd name="T24" fmla="*/ 42 w 119"/>
                  <a:gd name="T25" fmla="*/ 35 h 128"/>
                  <a:gd name="T26" fmla="*/ 53 w 119"/>
                  <a:gd name="T27" fmla="*/ 39 h 128"/>
                  <a:gd name="T28" fmla="*/ 50 w 119"/>
                  <a:gd name="T29" fmla="*/ 46 h 128"/>
                  <a:gd name="T30" fmla="*/ 49 w 119"/>
                  <a:gd name="T31" fmla="*/ 51 h 128"/>
                  <a:gd name="T32" fmla="*/ 56 w 119"/>
                  <a:gd name="T33" fmla="*/ 48 h 128"/>
                  <a:gd name="T34" fmla="*/ 56 w 119"/>
                  <a:gd name="T35" fmla="*/ 54 h 128"/>
                  <a:gd name="T36" fmla="*/ 52 w 119"/>
                  <a:gd name="T37" fmla="*/ 60 h 128"/>
                  <a:gd name="T38" fmla="*/ 42 w 119"/>
                  <a:gd name="T39" fmla="*/ 61 h 128"/>
                  <a:gd name="T40" fmla="*/ 46 w 119"/>
                  <a:gd name="T41" fmla="*/ 65 h 128"/>
                  <a:gd name="T42" fmla="*/ 37 w 119"/>
                  <a:gd name="T43" fmla="*/ 78 h 128"/>
                  <a:gd name="T44" fmla="*/ 38 w 119"/>
                  <a:gd name="T45" fmla="*/ 82 h 128"/>
                  <a:gd name="T46" fmla="*/ 43 w 119"/>
                  <a:gd name="T47" fmla="*/ 80 h 128"/>
                  <a:gd name="T48" fmla="*/ 51 w 119"/>
                  <a:gd name="T49" fmla="*/ 70 h 128"/>
                  <a:gd name="T50" fmla="*/ 62 w 119"/>
                  <a:gd name="T51" fmla="*/ 76 h 128"/>
                  <a:gd name="T52" fmla="*/ 61 w 119"/>
                  <a:gd name="T53" fmla="*/ 85 h 128"/>
                  <a:gd name="T54" fmla="*/ 69 w 119"/>
                  <a:gd name="T55" fmla="*/ 81 h 128"/>
                  <a:gd name="T56" fmla="*/ 76 w 119"/>
                  <a:gd name="T57" fmla="*/ 82 h 128"/>
                  <a:gd name="T58" fmla="*/ 66 w 119"/>
                  <a:gd name="T59" fmla="*/ 88 h 128"/>
                  <a:gd name="T60" fmla="*/ 21 w 119"/>
                  <a:gd name="T61" fmla="*/ 111 h 128"/>
                  <a:gd name="T62" fmla="*/ 5 w 119"/>
                  <a:gd name="T63" fmla="*/ 120 h 128"/>
                  <a:gd name="T64" fmla="*/ 8 w 119"/>
                  <a:gd name="T65" fmla="*/ 126 h 128"/>
                  <a:gd name="T66" fmla="*/ 52 w 119"/>
                  <a:gd name="T67" fmla="*/ 109 h 128"/>
                  <a:gd name="T68" fmla="*/ 75 w 119"/>
                  <a:gd name="T69" fmla="*/ 91 h 128"/>
                  <a:gd name="T70" fmla="*/ 82 w 119"/>
                  <a:gd name="T71" fmla="*/ 87 h 128"/>
                  <a:gd name="T72" fmla="*/ 81 w 119"/>
                  <a:gd name="T73" fmla="*/ 93 h 128"/>
                  <a:gd name="T74" fmla="*/ 79 w 119"/>
                  <a:gd name="T75" fmla="*/ 96 h 128"/>
                  <a:gd name="T76" fmla="*/ 69 w 119"/>
                  <a:gd name="T77" fmla="*/ 108 h 128"/>
                  <a:gd name="T78" fmla="*/ 60 w 119"/>
                  <a:gd name="T79" fmla="*/ 118 h 128"/>
                  <a:gd name="T80" fmla="*/ 67 w 119"/>
                  <a:gd name="T81" fmla="*/ 116 h 128"/>
                  <a:gd name="T82" fmla="*/ 79 w 119"/>
                  <a:gd name="T83" fmla="*/ 111 h 128"/>
                  <a:gd name="T84" fmla="*/ 86 w 119"/>
                  <a:gd name="T85" fmla="*/ 106 h 128"/>
                  <a:gd name="T86" fmla="*/ 101 w 119"/>
                  <a:gd name="T87" fmla="*/ 80 h 128"/>
                  <a:gd name="T88" fmla="*/ 87 w 119"/>
                  <a:gd name="T89" fmla="*/ 79 h 128"/>
                  <a:gd name="T90" fmla="*/ 88 w 119"/>
                  <a:gd name="T91" fmla="*/ 75 h 128"/>
                  <a:gd name="T92" fmla="*/ 115 w 119"/>
                  <a:gd name="T93" fmla="*/ 38 h 128"/>
                  <a:gd name="T94" fmla="*/ 86 w 119"/>
                  <a:gd name="T95" fmla="*/ 60 h 128"/>
                  <a:gd name="T96" fmla="*/ 80 w 119"/>
                  <a:gd name="T97" fmla="*/ 70 h 128"/>
                  <a:gd name="T98" fmla="*/ 75 w 119"/>
                  <a:gd name="T99" fmla="*/ 67 h 128"/>
                  <a:gd name="T100" fmla="*/ 71 w 119"/>
                  <a:gd name="T101" fmla="*/ 56 h 128"/>
                  <a:gd name="T102" fmla="*/ 67 w 119"/>
                  <a:gd name="T103" fmla="*/ 60 h 128"/>
                  <a:gd name="T104" fmla="*/ 67 w 119"/>
                  <a:gd name="T105" fmla="*/ 66 h 128"/>
                  <a:gd name="T106" fmla="*/ 60 w 119"/>
                  <a:gd name="T107" fmla="*/ 64 h 128"/>
                  <a:gd name="T108" fmla="*/ 65 w 119"/>
                  <a:gd name="T109" fmla="*/ 53 h 128"/>
                  <a:gd name="T110" fmla="*/ 72 w 119"/>
                  <a:gd name="T111" fmla="*/ 42 h 128"/>
                  <a:gd name="T112" fmla="*/ 93 w 119"/>
                  <a:gd name="T113" fmla="*/ 47 h 128"/>
                  <a:gd name="T114" fmla="*/ 86 w 119"/>
                  <a:gd name="T115" fmla="*/ 6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9" h="128">
                    <a:moveTo>
                      <a:pt x="115" y="38"/>
                    </a:moveTo>
                    <a:cubicBezTo>
                      <a:pt x="115" y="38"/>
                      <a:pt x="119" y="30"/>
                      <a:pt x="110" y="30"/>
                    </a:cubicBezTo>
                    <a:cubicBezTo>
                      <a:pt x="110" y="30"/>
                      <a:pt x="107" y="29"/>
                      <a:pt x="105" y="28"/>
                    </a:cubicBezTo>
                    <a:cubicBezTo>
                      <a:pt x="105" y="28"/>
                      <a:pt x="103" y="27"/>
                      <a:pt x="99" y="29"/>
                    </a:cubicBezTo>
                    <a:cubicBezTo>
                      <a:pt x="99" y="29"/>
                      <a:pt x="87" y="32"/>
                      <a:pt x="78" y="36"/>
                    </a:cubicBezTo>
                    <a:cubicBezTo>
                      <a:pt x="78" y="36"/>
                      <a:pt x="71" y="38"/>
                      <a:pt x="73" y="31"/>
                    </a:cubicBezTo>
                    <a:cubicBezTo>
                      <a:pt x="73" y="31"/>
                      <a:pt x="83" y="15"/>
                      <a:pt x="83" y="8"/>
                    </a:cubicBezTo>
                    <a:cubicBezTo>
                      <a:pt x="83" y="8"/>
                      <a:pt x="83" y="5"/>
                      <a:pt x="77" y="1"/>
                    </a:cubicBezTo>
                    <a:cubicBezTo>
                      <a:pt x="77" y="1"/>
                      <a:pt x="73" y="0"/>
                      <a:pt x="74" y="4"/>
                    </a:cubicBezTo>
                    <a:cubicBezTo>
                      <a:pt x="74" y="4"/>
                      <a:pt x="73" y="22"/>
                      <a:pt x="65" y="26"/>
                    </a:cubicBezTo>
                    <a:cubicBezTo>
                      <a:pt x="65" y="26"/>
                      <a:pt x="54" y="28"/>
                      <a:pt x="54" y="31"/>
                    </a:cubicBezTo>
                    <a:cubicBezTo>
                      <a:pt x="54" y="31"/>
                      <a:pt x="48" y="31"/>
                      <a:pt x="45" y="31"/>
                    </a:cubicBezTo>
                    <a:cubicBezTo>
                      <a:pt x="45" y="31"/>
                      <a:pt x="40" y="30"/>
                      <a:pt x="42" y="35"/>
                    </a:cubicBezTo>
                    <a:cubicBezTo>
                      <a:pt x="42" y="35"/>
                      <a:pt x="43" y="41"/>
                      <a:pt x="53" y="39"/>
                    </a:cubicBezTo>
                    <a:cubicBezTo>
                      <a:pt x="53" y="39"/>
                      <a:pt x="53" y="43"/>
                      <a:pt x="50" y="46"/>
                    </a:cubicBezTo>
                    <a:cubicBezTo>
                      <a:pt x="50" y="46"/>
                      <a:pt x="45" y="48"/>
                      <a:pt x="49" y="51"/>
                    </a:cubicBezTo>
                    <a:cubicBezTo>
                      <a:pt x="49" y="51"/>
                      <a:pt x="54" y="52"/>
                      <a:pt x="56" y="48"/>
                    </a:cubicBezTo>
                    <a:cubicBezTo>
                      <a:pt x="56" y="48"/>
                      <a:pt x="58" y="49"/>
                      <a:pt x="56" y="54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40" y="58"/>
                      <a:pt x="42" y="61"/>
                    </a:cubicBezTo>
                    <a:cubicBezTo>
                      <a:pt x="42" y="61"/>
                      <a:pt x="43" y="64"/>
                      <a:pt x="46" y="65"/>
                    </a:cubicBezTo>
                    <a:cubicBezTo>
                      <a:pt x="46" y="65"/>
                      <a:pt x="42" y="74"/>
                      <a:pt x="37" y="78"/>
                    </a:cubicBezTo>
                    <a:cubicBezTo>
                      <a:pt x="37" y="78"/>
                      <a:pt x="34" y="80"/>
                      <a:pt x="38" y="82"/>
                    </a:cubicBezTo>
                    <a:cubicBezTo>
                      <a:pt x="38" y="82"/>
                      <a:pt x="39" y="85"/>
                      <a:pt x="43" y="80"/>
                    </a:cubicBezTo>
                    <a:cubicBezTo>
                      <a:pt x="43" y="80"/>
                      <a:pt x="48" y="77"/>
                      <a:pt x="51" y="70"/>
                    </a:cubicBezTo>
                    <a:cubicBezTo>
                      <a:pt x="51" y="70"/>
                      <a:pt x="60" y="71"/>
                      <a:pt x="62" y="76"/>
                    </a:cubicBezTo>
                    <a:cubicBezTo>
                      <a:pt x="62" y="76"/>
                      <a:pt x="57" y="81"/>
                      <a:pt x="61" y="85"/>
                    </a:cubicBezTo>
                    <a:cubicBezTo>
                      <a:pt x="61" y="85"/>
                      <a:pt x="66" y="86"/>
                      <a:pt x="69" y="81"/>
                    </a:cubicBezTo>
                    <a:cubicBezTo>
                      <a:pt x="69" y="81"/>
                      <a:pt x="76" y="80"/>
                      <a:pt x="76" y="82"/>
                    </a:cubicBezTo>
                    <a:cubicBezTo>
                      <a:pt x="76" y="82"/>
                      <a:pt x="71" y="85"/>
                      <a:pt x="66" y="88"/>
                    </a:cubicBezTo>
                    <a:cubicBezTo>
                      <a:pt x="21" y="111"/>
                      <a:pt x="21" y="111"/>
                      <a:pt x="21" y="111"/>
                    </a:cubicBezTo>
                    <a:cubicBezTo>
                      <a:pt x="21" y="111"/>
                      <a:pt x="10" y="117"/>
                      <a:pt x="5" y="120"/>
                    </a:cubicBezTo>
                    <a:cubicBezTo>
                      <a:pt x="5" y="120"/>
                      <a:pt x="0" y="126"/>
                      <a:pt x="8" y="126"/>
                    </a:cubicBezTo>
                    <a:cubicBezTo>
                      <a:pt x="8" y="126"/>
                      <a:pt x="25" y="128"/>
                      <a:pt x="52" y="109"/>
                    </a:cubicBezTo>
                    <a:cubicBezTo>
                      <a:pt x="52" y="109"/>
                      <a:pt x="68" y="99"/>
                      <a:pt x="75" y="91"/>
                    </a:cubicBezTo>
                    <a:cubicBezTo>
                      <a:pt x="75" y="91"/>
                      <a:pt x="80" y="91"/>
                      <a:pt x="82" y="87"/>
                    </a:cubicBezTo>
                    <a:cubicBezTo>
                      <a:pt x="82" y="87"/>
                      <a:pt x="83" y="90"/>
                      <a:pt x="81" y="93"/>
                    </a:cubicBezTo>
                    <a:cubicBezTo>
                      <a:pt x="81" y="93"/>
                      <a:pt x="79" y="94"/>
                      <a:pt x="79" y="96"/>
                    </a:cubicBezTo>
                    <a:cubicBezTo>
                      <a:pt x="79" y="96"/>
                      <a:pt x="72" y="102"/>
                      <a:pt x="69" y="108"/>
                    </a:cubicBezTo>
                    <a:cubicBezTo>
                      <a:pt x="69" y="108"/>
                      <a:pt x="58" y="111"/>
                      <a:pt x="60" y="118"/>
                    </a:cubicBezTo>
                    <a:cubicBezTo>
                      <a:pt x="60" y="118"/>
                      <a:pt x="61" y="121"/>
                      <a:pt x="67" y="116"/>
                    </a:cubicBezTo>
                    <a:cubicBezTo>
                      <a:pt x="67" y="116"/>
                      <a:pt x="76" y="111"/>
                      <a:pt x="79" y="111"/>
                    </a:cubicBezTo>
                    <a:cubicBezTo>
                      <a:pt x="79" y="111"/>
                      <a:pt x="83" y="112"/>
                      <a:pt x="86" y="106"/>
                    </a:cubicBezTo>
                    <a:cubicBezTo>
                      <a:pt x="86" y="106"/>
                      <a:pt x="104" y="99"/>
                      <a:pt x="101" y="80"/>
                    </a:cubicBezTo>
                    <a:cubicBezTo>
                      <a:pt x="101" y="80"/>
                      <a:pt x="100" y="78"/>
                      <a:pt x="87" y="79"/>
                    </a:cubicBezTo>
                    <a:cubicBezTo>
                      <a:pt x="87" y="79"/>
                      <a:pt x="85" y="77"/>
                      <a:pt x="88" y="75"/>
                    </a:cubicBezTo>
                    <a:cubicBezTo>
                      <a:pt x="88" y="75"/>
                      <a:pt x="102" y="68"/>
                      <a:pt x="115" y="38"/>
                    </a:cubicBezTo>
                    <a:close/>
                    <a:moveTo>
                      <a:pt x="86" y="60"/>
                    </a:moveTo>
                    <a:cubicBezTo>
                      <a:pt x="80" y="65"/>
                      <a:pt x="80" y="70"/>
                      <a:pt x="80" y="70"/>
                    </a:cubicBezTo>
                    <a:cubicBezTo>
                      <a:pt x="74" y="75"/>
                      <a:pt x="75" y="67"/>
                      <a:pt x="75" y="67"/>
                    </a:cubicBezTo>
                    <a:cubicBezTo>
                      <a:pt x="74" y="59"/>
                      <a:pt x="71" y="56"/>
                      <a:pt x="71" y="56"/>
                    </a:cubicBezTo>
                    <a:cubicBezTo>
                      <a:pt x="68" y="56"/>
                      <a:pt x="67" y="60"/>
                      <a:pt x="67" y="60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2" y="70"/>
                      <a:pt x="60" y="64"/>
                      <a:pt x="60" y="64"/>
                    </a:cubicBezTo>
                    <a:cubicBezTo>
                      <a:pt x="60" y="57"/>
                      <a:pt x="65" y="53"/>
                      <a:pt x="65" y="53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7" y="44"/>
                      <a:pt x="93" y="47"/>
                      <a:pt x="93" y="47"/>
                    </a:cubicBezTo>
                    <a:cubicBezTo>
                      <a:pt x="92" y="56"/>
                      <a:pt x="86" y="60"/>
                      <a:pt x="8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Freeform 47"/>
              <p:cNvSpPr>
                <a:spLocks noEditPoints="1"/>
              </p:cNvSpPr>
              <p:nvPr/>
            </p:nvSpPr>
            <p:spPr bwMode="auto">
              <a:xfrm>
                <a:off x="2122488" y="996950"/>
                <a:ext cx="109537" cy="142875"/>
              </a:xfrm>
              <a:custGeom>
                <a:avLst/>
                <a:gdLst>
                  <a:gd name="T0" fmla="*/ 12 w 33"/>
                  <a:gd name="T1" fmla="*/ 23 h 43"/>
                  <a:gd name="T2" fmla="*/ 12 w 33"/>
                  <a:gd name="T3" fmla="*/ 35 h 43"/>
                  <a:gd name="T4" fmla="*/ 13 w 33"/>
                  <a:gd name="T5" fmla="*/ 40 h 43"/>
                  <a:gd name="T6" fmla="*/ 17 w 33"/>
                  <a:gd name="T7" fmla="*/ 42 h 43"/>
                  <a:gd name="T8" fmla="*/ 19 w 33"/>
                  <a:gd name="T9" fmla="*/ 42 h 43"/>
                  <a:gd name="T10" fmla="*/ 19 w 33"/>
                  <a:gd name="T11" fmla="*/ 43 h 43"/>
                  <a:gd name="T12" fmla="*/ 0 w 33"/>
                  <a:gd name="T13" fmla="*/ 43 h 43"/>
                  <a:gd name="T14" fmla="*/ 0 w 33"/>
                  <a:gd name="T15" fmla="*/ 42 h 43"/>
                  <a:gd name="T16" fmla="*/ 2 w 33"/>
                  <a:gd name="T17" fmla="*/ 42 h 43"/>
                  <a:gd name="T18" fmla="*/ 6 w 33"/>
                  <a:gd name="T19" fmla="*/ 40 h 43"/>
                  <a:gd name="T20" fmla="*/ 6 w 33"/>
                  <a:gd name="T21" fmla="*/ 35 h 43"/>
                  <a:gd name="T22" fmla="*/ 6 w 33"/>
                  <a:gd name="T23" fmla="*/ 8 h 43"/>
                  <a:gd name="T24" fmla="*/ 5 w 33"/>
                  <a:gd name="T25" fmla="*/ 2 h 43"/>
                  <a:gd name="T26" fmla="*/ 2 w 33"/>
                  <a:gd name="T27" fmla="*/ 1 h 43"/>
                  <a:gd name="T28" fmla="*/ 0 w 33"/>
                  <a:gd name="T29" fmla="*/ 1 h 43"/>
                  <a:gd name="T30" fmla="*/ 0 w 33"/>
                  <a:gd name="T31" fmla="*/ 0 h 43"/>
                  <a:gd name="T32" fmla="*/ 16 w 33"/>
                  <a:gd name="T33" fmla="*/ 0 h 43"/>
                  <a:gd name="T34" fmla="*/ 25 w 33"/>
                  <a:gd name="T35" fmla="*/ 1 h 43"/>
                  <a:gd name="T36" fmla="*/ 31 w 33"/>
                  <a:gd name="T37" fmla="*/ 5 h 43"/>
                  <a:gd name="T38" fmla="*/ 33 w 33"/>
                  <a:gd name="T39" fmla="*/ 12 h 43"/>
                  <a:gd name="T40" fmla="*/ 30 w 33"/>
                  <a:gd name="T41" fmla="*/ 20 h 43"/>
                  <a:gd name="T42" fmla="*/ 20 w 33"/>
                  <a:gd name="T43" fmla="*/ 24 h 43"/>
                  <a:gd name="T44" fmla="*/ 16 w 33"/>
                  <a:gd name="T45" fmla="*/ 24 h 43"/>
                  <a:gd name="T46" fmla="*/ 12 w 33"/>
                  <a:gd name="T47" fmla="*/ 23 h 43"/>
                  <a:gd name="T48" fmla="*/ 12 w 33"/>
                  <a:gd name="T49" fmla="*/ 21 h 43"/>
                  <a:gd name="T50" fmla="*/ 15 w 33"/>
                  <a:gd name="T51" fmla="*/ 22 h 43"/>
                  <a:gd name="T52" fmla="*/ 18 w 33"/>
                  <a:gd name="T53" fmla="*/ 22 h 43"/>
                  <a:gd name="T54" fmla="*/ 23 w 33"/>
                  <a:gd name="T55" fmla="*/ 19 h 43"/>
                  <a:gd name="T56" fmla="*/ 26 w 33"/>
                  <a:gd name="T57" fmla="*/ 12 h 43"/>
                  <a:gd name="T58" fmla="*/ 25 w 33"/>
                  <a:gd name="T59" fmla="*/ 7 h 43"/>
                  <a:gd name="T60" fmla="*/ 21 w 33"/>
                  <a:gd name="T61" fmla="*/ 4 h 43"/>
                  <a:gd name="T62" fmla="*/ 17 w 33"/>
                  <a:gd name="T63" fmla="*/ 2 h 43"/>
                  <a:gd name="T64" fmla="*/ 12 w 33"/>
                  <a:gd name="T65" fmla="*/ 3 h 43"/>
                  <a:gd name="T66" fmla="*/ 12 w 33"/>
                  <a:gd name="T67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3" h="43">
                    <a:moveTo>
                      <a:pt x="12" y="23"/>
                    </a:move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8"/>
                      <a:pt x="13" y="40"/>
                      <a:pt x="13" y="40"/>
                    </a:cubicBezTo>
                    <a:cubicBezTo>
                      <a:pt x="14" y="41"/>
                      <a:pt x="15" y="42"/>
                      <a:pt x="17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5" y="41"/>
                      <a:pt x="6" y="40"/>
                    </a:cubicBezTo>
                    <a:cubicBezTo>
                      <a:pt x="6" y="39"/>
                      <a:pt x="6" y="38"/>
                      <a:pt x="6" y="3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6" y="3"/>
                      <a:pt x="5" y="2"/>
                    </a:cubicBezTo>
                    <a:cubicBezTo>
                      <a:pt x="5" y="2"/>
                      <a:pt x="3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0" y="0"/>
                      <a:pt x="23" y="0"/>
                      <a:pt x="25" y="1"/>
                    </a:cubicBezTo>
                    <a:cubicBezTo>
                      <a:pt x="27" y="2"/>
                      <a:pt x="29" y="3"/>
                      <a:pt x="31" y="5"/>
                    </a:cubicBezTo>
                    <a:cubicBezTo>
                      <a:pt x="32" y="7"/>
                      <a:pt x="33" y="9"/>
                      <a:pt x="33" y="12"/>
                    </a:cubicBezTo>
                    <a:cubicBezTo>
                      <a:pt x="33" y="15"/>
                      <a:pt x="32" y="18"/>
                      <a:pt x="30" y="20"/>
                    </a:cubicBezTo>
                    <a:cubicBezTo>
                      <a:pt x="27" y="23"/>
                      <a:pt x="24" y="24"/>
                      <a:pt x="20" y="24"/>
                    </a:cubicBezTo>
                    <a:cubicBezTo>
                      <a:pt x="19" y="24"/>
                      <a:pt x="18" y="24"/>
                      <a:pt x="16" y="24"/>
                    </a:cubicBezTo>
                    <a:cubicBezTo>
                      <a:pt x="15" y="23"/>
                      <a:pt x="14" y="23"/>
                      <a:pt x="12" y="23"/>
                    </a:cubicBezTo>
                    <a:close/>
                    <a:moveTo>
                      <a:pt x="12" y="21"/>
                    </a:moveTo>
                    <a:cubicBezTo>
                      <a:pt x="15" y="22"/>
                      <a:pt x="15" y="22"/>
                      <a:pt x="15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0" y="22"/>
                      <a:pt x="22" y="21"/>
                      <a:pt x="23" y="19"/>
                    </a:cubicBezTo>
                    <a:cubicBezTo>
                      <a:pt x="25" y="17"/>
                      <a:pt x="26" y="15"/>
                      <a:pt x="26" y="12"/>
                    </a:cubicBezTo>
                    <a:cubicBezTo>
                      <a:pt x="26" y="11"/>
                      <a:pt x="25" y="9"/>
                      <a:pt x="25" y="7"/>
                    </a:cubicBezTo>
                    <a:cubicBezTo>
                      <a:pt x="24" y="6"/>
                      <a:pt x="23" y="5"/>
                      <a:pt x="21" y="4"/>
                    </a:cubicBezTo>
                    <a:cubicBezTo>
                      <a:pt x="20" y="3"/>
                      <a:pt x="18" y="2"/>
                      <a:pt x="17" y="2"/>
                    </a:cubicBezTo>
                    <a:cubicBezTo>
                      <a:pt x="16" y="2"/>
                      <a:pt x="14" y="3"/>
                      <a:pt x="12" y="3"/>
                    </a:cubicBezTo>
                    <a:lnTo>
                      <a:pt x="12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48"/>
              <p:cNvSpPr/>
              <p:nvPr/>
            </p:nvSpPr>
            <p:spPr bwMode="auto">
              <a:xfrm>
                <a:off x="2244725" y="996950"/>
                <a:ext cx="122237" cy="142875"/>
              </a:xfrm>
              <a:custGeom>
                <a:avLst/>
                <a:gdLst>
                  <a:gd name="T0" fmla="*/ 12 w 37"/>
                  <a:gd name="T1" fmla="*/ 2 h 43"/>
                  <a:gd name="T2" fmla="*/ 12 w 37"/>
                  <a:gd name="T3" fmla="*/ 19 h 43"/>
                  <a:gd name="T4" fmla="*/ 21 w 37"/>
                  <a:gd name="T5" fmla="*/ 19 h 43"/>
                  <a:gd name="T6" fmla="*/ 26 w 37"/>
                  <a:gd name="T7" fmla="*/ 18 h 43"/>
                  <a:gd name="T8" fmla="*/ 28 w 37"/>
                  <a:gd name="T9" fmla="*/ 16 h 43"/>
                  <a:gd name="T10" fmla="*/ 28 w 37"/>
                  <a:gd name="T11" fmla="*/ 13 h 43"/>
                  <a:gd name="T12" fmla="*/ 29 w 37"/>
                  <a:gd name="T13" fmla="*/ 13 h 43"/>
                  <a:gd name="T14" fmla="*/ 29 w 37"/>
                  <a:gd name="T15" fmla="*/ 28 h 43"/>
                  <a:gd name="T16" fmla="*/ 28 w 37"/>
                  <a:gd name="T17" fmla="*/ 28 h 43"/>
                  <a:gd name="T18" fmla="*/ 27 w 37"/>
                  <a:gd name="T19" fmla="*/ 24 h 43"/>
                  <a:gd name="T20" fmla="*/ 25 w 37"/>
                  <a:gd name="T21" fmla="*/ 22 h 43"/>
                  <a:gd name="T22" fmla="*/ 21 w 37"/>
                  <a:gd name="T23" fmla="*/ 22 h 43"/>
                  <a:gd name="T24" fmla="*/ 12 w 37"/>
                  <a:gd name="T25" fmla="*/ 22 h 43"/>
                  <a:gd name="T26" fmla="*/ 12 w 37"/>
                  <a:gd name="T27" fmla="*/ 36 h 43"/>
                  <a:gd name="T28" fmla="*/ 12 w 37"/>
                  <a:gd name="T29" fmla="*/ 39 h 43"/>
                  <a:gd name="T30" fmla="*/ 13 w 37"/>
                  <a:gd name="T31" fmla="*/ 40 h 43"/>
                  <a:gd name="T32" fmla="*/ 16 w 37"/>
                  <a:gd name="T33" fmla="*/ 41 h 43"/>
                  <a:gd name="T34" fmla="*/ 23 w 37"/>
                  <a:gd name="T35" fmla="*/ 41 h 43"/>
                  <a:gd name="T36" fmla="*/ 28 w 37"/>
                  <a:gd name="T37" fmla="*/ 40 h 43"/>
                  <a:gd name="T38" fmla="*/ 31 w 37"/>
                  <a:gd name="T39" fmla="*/ 38 h 43"/>
                  <a:gd name="T40" fmla="*/ 35 w 37"/>
                  <a:gd name="T41" fmla="*/ 32 h 43"/>
                  <a:gd name="T42" fmla="*/ 37 w 37"/>
                  <a:gd name="T43" fmla="*/ 32 h 43"/>
                  <a:gd name="T44" fmla="*/ 33 w 37"/>
                  <a:gd name="T45" fmla="*/ 43 h 43"/>
                  <a:gd name="T46" fmla="*/ 0 w 37"/>
                  <a:gd name="T47" fmla="*/ 43 h 43"/>
                  <a:gd name="T48" fmla="*/ 0 w 37"/>
                  <a:gd name="T49" fmla="*/ 42 h 43"/>
                  <a:gd name="T50" fmla="*/ 1 w 37"/>
                  <a:gd name="T51" fmla="*/ 42 h 43"/>
                  <a:gd name="T52" fmla="*/ 4 w 37"/>
                  <a:gd name="T53" fmla="*/ 41 h 43"/>
                  <a:gd name="T54" fmla="*/ 5 w 37"/>
                  <a:gd name="T55" fmla="*/ 40 h 43"/>
                  <a:gd name="T56" fmla="*/ 6 w 37"/>
                  <a:gd name="T57" fmla="*/ 35 h 43"/>
                  <a:gd name="T58" fmla="*/ 6 w 37"/>
                  <a:gd name="T59" fmla="*/ 7 h 43"/>
                  <a:gd name="T60" fmla="*/ 5 w 37"/>
                  <a:gd name="T61" fmla="*/ 2 h 43"/>
                  <a:gd name="T62" fmla="*/ 1 w 37"/>
                  <a:gd name="T63" fmla="*/ 1 h 43"/>
                  <a:gd name="T64" fmla="*/ 0 w 37"/>
                  <a:gd name="T65" fmla="*/ 1 h 43"/>
                  <a:gd name="T66" fmla="*/ 0 w 37"/>
                  <a:gd name="T67" fmla="*/ 0 h 43"/>
                  <a:gd name="T68" fmla="*/ 33 w 37"/>
                  <a:gd name="T69" fmla="*/ 0 h 43"/>
                  <a:gd name="T70" fmla="*/ 33 w 37"/>
                  <a:gd name="T71" fmla="*/ 9 h 43"/>
                  <a:gd name="T72" fmla="*/ 32 w 37"/>
                  <a:gd name="T73" fmla="*/ 9 h 43"/>
                  <a:gd name="T74" fmla="*/ 31 w 37"/>
                  <a:gd name="T75" fmla="*/ 5 h 43"/>
                  <a:gd name="T76" fmla="*/ 28 w 37"/>
                  <a:gd name="T77" fmla="*/ 3 h 43"/>
                  <a:gd name="T78" fmla="*/ 24 w 37"/>
                  <a:gd name="T79" fmla="*/ 2 h 43"/>
                  <a:gd name="T80" fmla="*/ 12 w 37"/>
                  <a:gd name="T81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7" h="43">
                    <a:moveTo>
                      <a:pt x="12" y="2"/>
                    </a:moveTo>
                    <a:cubicBezTo>
                      <a:pt x="12" y="19"/>
                      <a:pt x="12" y="19"/>
                      <a:pt x="1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6" y="19"/>
                      <a:pt x="26" y="18"/>
                    </a:cubicBezTo>
                    <a:cubicBezTo>
                      <a:pt x="27" y="18"/>
                      <a:pt x="27" y="17"/>
                      <a:pt x="28" y="16"/>
                    </a:cubicBezTo>
                    <a:cubicBezTo>
                      <a:pt x="28" y="15"/>
                      <a:pt x="28" y="14"/>
                      <a:pt x="28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8" y="26"/>
                      <a:pt x="28" y="25"/>
                      <a:pt x="27" y="24"/>
                    </a:cubicBezTo>
                    <a:cubicBezTo>
                      <a:pt x="27" y="23"/>
                      <a:pt x="26" y="23"/>
                      <a:pt x="25" y="22"/>
                    </a:cubicBezTo>
                    <a:cubicBezTo>
                      <a:pt x="25" y="22"/>
                      <a:pt x="23" y="22"/>
                      <a:pt x="21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2" y="38"/>
                      <a:pt x="12" y="39"/>
                      <a:pt x="12" y="39"/>
                    </a:cubicBezTo>
                    <a:cubicBezTo>
                      <a:pt x="12" y="40"/>
                      <a:pt x="13" y="40"/>
                      <a:pt x="13" y="40"/>
                    </a:cubicBezTo>
                    <a:cubicBezTo>
                      <a:pt x="14" y="41"/>
                      <a:pt x="14" y="41"/>
                      <a:pt x="16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5" y="41"/>
                      <a:pt x="27" y="41"/>
                      <a:pt x="28" y="40"/>
                    </a:cubicBezTo>
                    <a:cubicBezTo>
                      <a:pt x="29" y="40"/>
                      <a:pt x="30" y="39"/>
                      <a:pt x="31" y="38"/>
                    </a:cubicBezTo>
                    <a:cubicBezTo>
                      <a:pt x="33" y="37"/>
                      <a:pt x="34" y="35"/>
                      <a:pt x="35" y="32"/>
                    </a:cubicBezTo>
                    <a:cubicBezTo>
                      <a:pt x="37" y="32"/>
                      <a:pt x="37" y="32"/>
                      <a:pt x="37" y="32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2" y="42"/>
                      <a:pt x="3" y="42"/>
                      <a:pt x="4" y="41"/>
                    </a:cubicBezTo>
                    <a:cubicBezTo>
                      <a:pt x="5" y="41"/>
                      <a:pt x="5" y="40"/>
                      <a:pt x="5" y="40"/>
                    </a:cubicBezTo>
                    <a:cubicBezTo>
                      <a:pt x="6" y="39"/>
                      <a:pt x="6" y="38"/>
                      <a:pt x="6" y="35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5"/>
                      <a:pt x="6" y="3"/>
                      <a:pt x="5" y="2"/>
                    </a:cubicBezTo>
                    <a:cubicBezTo>
                      <a:pt x="4" y="2"/>
                      <a:pt x="3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7"/>
                      <a:pt x="31" y="5"/>
                      <a:pt x="31" y="5"/>
                    </a:cubicBezTo>
                    <a:cubicBezTo>
                      <a:pt x="30" y="4"/>
                      <a:pt x="29" y="3"/>
                      <a:pt x="28" y="3"/>
                    </a:cubicBezTo>
                    <a:cubicBezTo>
                      <a:pt x="27" y="2"/>
                      <a:pt x="26" y="2"/>
                      <a:pt x="24" y="2"/>
                    </a:cubicBezTo>
                    <a:lnTo>
                      <a:pt x="1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Freeform 49"/>
              <p:cNvSpPr/>
              <p:nvPr/>
            </p:nvSpPr>
            <p:spPr bwMode="auto">
              <a:xfrm>
                <a:off x="2374900" y="996950"/>
                <a:ext cx="153987" cy="142875"/>
              </a:xfrm>
              <a:custGeom>
                <a:avLst/>
                <a:gdLst>
                  <a:gd name="T0" fmla="*/ 19 w 47"/>
                  <a:gd name="T1" fmla="*/ 19 h 43"/>
                  <a:gd name="T2" fmla="*/ 35 w 47"/>
                  <a:gd name="T3" fmla="*/ 35 h 43"/>
                  <a:gd name="T4" fmla="*/ 41 w 47"/>
                  <a:gd name="T5" fmla="*/ 40 h 43"/>
                  <a:gd name="T6" fmla="*/ 47 w 47"/>
                  <a:gd name="T7" fmla="*/ 42 h 43"/>
                  <a:gd name="T8" fmla="*/ 47 w 47"/>
                  <a:gd name="T9" fmla="*/ 43 h 43"/>
                  <a:gd name="T10" fmla="*/ 26 w 47"/>
                  <a:gd name="T11" fmla="*/ 43 h 43"/>
                  <a:gd name="T12" fmla="*/ 26 w 47"/>
                  <a:gd name="T13" fmla="*/ 42 h 43"/>
                  <a:gd name="T14" fmla="*/ 29 w 47"/>
                  <a:gd name="T15" fmla="*/ 41 h 43"/>
                  <a:gd name="T16" fmla="*/ 30 w 47"/>
                  <a:gd name="T17" fmla="*/ 40 h 43"/>
                  <a:gd name="T18" fmla="*/ 29 w 47"/>
                  <a:gd name="T19" fmla="*/ 39 h 43"/>
                  <a:gd name="T20" fmla="*/ 27 w 47"/>
                  <a:gd name="T21" fmla="*/ 36 h 43"/>
                  <a:gd name="T22" fmla="*/ 13 w 47"/>
                  <a:gd name="T23" fmla="*/ 22 h 43"/>
                  <a:gd name="T24" fmla="*/ 13 w 47"/>
                  <a:gd name="T25" fmla="*/ 35 h 43"/>
                  <a:gd name="T26" fmla="*/ 13 w 47"/>
                  <a:gd name="T27" fmla="*/ 40 h 43"/>
                  <a:gd name="T28" fmla="*/ 14 w 47"/>
                  <a:gd name="T29" fmla="*/ 41 h 43"/>
                  <a:gd name="T30" fmla="*/ 17 w 47"/>
                  <a:gd name="T31" fmla="*/ 42 h 43"/>
                  <a:gd name="T32" fmla="*/ 19 w 47"/>
                  <a:gd name="T33" fmla="*/ 42 h 43"/>
                  <a:gd name="T34" fmla="*/ 19 w 47"/>
                  <a:gd name="T35" fmla="*/ 43 h 43"/>
                  <a:gd name="T36" fmla="*/ 0 w 47"/>
                  <a:gd name="T37" fmla="*/ 43 h 43"/>
                  <a:gd name="T38" fmla="*/ 0 w 47"/>
                  <a:gd name="T39" fmla="*/ 42 h 43"/>
                  <a:gd name="T40" fmla="*/ 2 w 47"/>
                  <a:gd name="T41" fmla="*/ 42 h 43"/>
                  <a:gd name="T42" fmla="*/ 6 w 47"/>
                  <a:gd name="T43" fmla="*/ 40 h 43"/>
                  <a:gd name="T44" fmla="*/ 6 w 47"/>
                  <a:gd name="T45" fmla="*/ 35 h 43"/>
                  <a:gd name="T46" fmla="*/ 6 w 47"/>
                  <a:gd name="T47" fmla="*/ 8 h 43"/>
                  <a:gd name="T48" fmla="*/ 6 w 47"/>
                  <a:gd name="T49" fmla="*/ 3 h 43"/>
                  <a:gd name="T50" fmla="*/ 5 w 47"/>
                  <a:gd name="T51" fmla="*/ 2 h 43"/>
                  <a:gd name="T52" fmla="*/ 2 w 47"/>
                  <a:gd name="T53" fmla="*/ 1 h 43"/>
                  <a:gd name="T54" fmla="*/ 0 w 47"/>
                  <a:gd name="T55" fmla="*/ 1 h 43"/>
                  <a:gd name="T56" fmla="*/ 0 w 47"/>
                  <a:gd name="T57" fmla="*/ 0 h 43"/>
                  <a:gd name="T58" fmla="*/ 19 w 47"/>
                  <a:gd name="T59" fmla="*/ 0 h 43"/>
                  <a:gd name="T60" fmla="*/ 19 w 47"/>
                  <a:gd name="T61" fmla="*/ 1 h 43"/>
                  <a:gd name="T62" fmla="*/ 17 w 47"/>
                  <a:gd name="T63" fmla="*/ 1 h 43"/>
                  <a:gd name="T64" fmla="*/ 14 w 47"/>
                  <a:gd name="T65" fmla="*/ 2 h 43"/>
                  <a:gd name="T66" fmla="*/ 13 w 47"/>
                  <a:gd name="T67" fmla="*/ 3 h 43"/>
                  <a:gd name="T68" fmla="*/ 13 w 47"/>
                  <a:gd name="T69" fmla="*/ 8 h 43"/>
                  <a:gd name="T70" fmla="*/ 13 w 47"/>
                  <a:gd name="T71" fmla="*/ 21 h 43"/>
                  <a:gd name="T72" fmla="*/ 17 w 47"/>
                  <a:gd name="T73" fmla="*/ 17 h 43"/>
                  <a:gd name="T74" fmla="*/ 28 w 47"/>
                  <a:gd name="T75" fmla="*/ 5 h 43"/>
                  <a:gd name="T76" fmla="*/ 29 w 47"/>
                  <a:gd name="T77" fmla="*/ 3 h 43"/>
                  <a:gd name="T78" fmla="*/ 28 w 47"/>
                  <a:gd name="T79" fmla="*/ 2 h 43"/>
                  <a:gd name="T80" fmla="*/ 26 w 47"/>
                  <a:gd name="T81" fmla="*/ 1 h 43"/>
                  <a:gd name="T82" fmla="*/ 25 w 47"/>
                  <a:gd name="T83" fmla="*/ 1 h 43"/>
                  <a:gd name="T84" fmla="*/ 25 w 47"/>
                  <a:gd name="T85" fmla="*/ 0 h 43"/>
                  <a:gd name="T86" fmla="*/ 41 w 47"/>
                  <a:gd name="T87" fmla="*/ 0 h 43"/>
                  <a:gd name="T88" fmla="*/ 41 w 47"/>
                  <a:gd name="T89" fmla="*/ 1 h 43"/>
                  <a:gd name="T90" fmla="*/ 39 w 47"/>
                  <a:gd name="T91" fmla="*/ 1 h 43"/>
                  <a:gd name="T92" fmla="*/ 36 w 47"/>
                  <a:gd name="T93" fmla="*/ 3 h 43"/>
                  <a:gd name="T94" fmla="*/ 32 w 47"/>
                  <a:gd name="T95" fmla="*/ 6 h 43"/>
                  <a:gd name="T96" fmla="*/ 25 w 47"/>
                  <a:gd name="T97" fmla="*/ 13 h 43"/>
                  <a:gd name="T98" fmla="*/ 19 w 47"/>
                  <a:gd name="T99" fmla="*/ 1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7" h="43">
                    <a:moveTo>
                      <a:pt x="19" y="19"/>
                    </a:moveTo>
                    <a:cubicBezTo>
                      <a:pt x="35" y="35"/>
                      <a:pt x="35" y="35"/>
                      <a:pt x="35" y="35"/>
                    </a:cubicBezTo>
                    <a:cubicBezTo>
                      <a:pt x="37" y="38"/>
                      <a:pt x="39" y="39"/>
                      <a:pt x="41" y="40"/>
                    </a:cubicBezTo>
                    <a:cubicBezTo>
                      <a:pt x="43" y="41"/>
                      <a:pt x="45" y="42"/>
                      <a:pt x="47" y="42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7" y="42"/>
                      <a:pt x="28" y="42"/>
                      <a:pt x="29" y="41"/>
                    </a:cubicBezTo>
                    <a:cubicBezTo>
                      <a:pt x="29" y="41"/>
                      <a:pt x="30" y="40"/>
                      <a:pt x="30" y="40"/>
                    </a:cubicBezTo>
                    <a:cubicBezTo>
                      <a:pt x="30" y="39"/>
                      <a:pt x="30" y="39"/>
                      <a:pt x="29" y="39"/>
                    </a:cubicBezTo>
                    <a:cubicBezTo>
                      <a:pt x="29" y="38"/>
                      <a:pt x="29" y="37"/>
                      <a:pt x="27" y="36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8"/>
                      <a:pt x="13" y="39"/>
                      <a:pt x="13" y="40"/>
                    </a:cubicBezTo>
                    <a:cubicBezTo>
                      <a:pt x="13" y="40"/>
                      <a:pt x="14" y="41"/>
                      <a:pt x="14" y="41"/>
                    </a:cubicBezTo>
                    <a:cubicBezTo>
                      <a:pt x="15" y="42"/>
                      <a:pt x="16" y="42"/>
                      <a:pt x="17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5" y="41"/>
                      <a:pt x="6" y="40"/>
                    </a:cubicBezTo>
                    <a:cubicBezTo>
                      <a:pt x="6" y="40"/>
                      <a:pt x="6" y="38"/>
                      <a:pt x="6" y="3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6" y="4"/>
                      <a:pt x="6" y="3"/>
                    </a:cubicBezTo>
                    <a:cubicBezTo>
                      <a:pt x="6" y="3"/>
                      <a:pt x="5" y="2"/>
                      <a:pt x="5" y="2"/>
                    </a:cubicBezTo>
                    <a:cubicBezTo>
                      <a:pt x="4" y="1"/>
                      <a:pt x="3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5" y="1"/>
                      <a:pt x="14" y="2"/>
                    </a:cubicBezTo>
                    <a:cubicBezTo>
                      <a:pt x="14" y="2"/>
                      <a:pt x="13" y="3"/>
                      <a:pt x="13" y="3"/>
                    </a:cubicBezTo>
                    <a:cubicBezTo>
                      <a:pt x="13" y="4"/>
                      <a:pt x="13" y="5"/>
                      <a:pt x="13" y="8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23" y="11"/>
                      <a:pt x="27" y="7"/>
                      <a:pt x="28" y="5"/>
                    </a:cubicBezTo>
                    <a:cubicBezTo>
                      <a:pt x="29" y="4"/>
                      <a:pt x="29" y="4"/>
                      <a:pt x="29" y="3"/>
                    </a:cubicBezTo>
                    <a:cubicBezTo>
                      <a:pt x="29" y="2"/>
                      <a:pt x="29" y="2"/>
                      <a:pt x="28" y="2"/>
                    </a:cubicBezTo>
                    <a:cubicBezTo>
                      <a:pt x="28" y="1"/>
                      <a:pt x="27" y="1"/>
                      <a:pt x="26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9" y="1"/>
                    </a:cubicBezTo>
                    <a:cubicBezTo>
                      <a:pt x="38" y="2"/>
                      <a:pt x="37" y="2"/>
                      <a:pt x="36" y="3"/>
                    </a:cubicBezTo>
                    <a:cubicBezTo>
                      <a:pt x="35" y="3"/>
                      <a:pt x="33" y="5"/>
                      <a:pt x="32" y="6"/>
                    </a:cubicBezTo>
                    <a:cubicBezTo>
                      <a:pt x="25" y="13"/>
                      <a:pt x="25" y="13"/>
                      <a:pt x="25" y="13"/>
                    </a:cubicBezTo>
                    <a:lnTo>
                      <a:pt x="1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Freeform 50"/>
              <p:cNvSpPr/>
              <p:nvPr/>
            </p:nvSpPr>
            <p:spPr bwMode="auto">
              <a:xfrm>
                <a:off x="2532063" y="996950"/>
                <a:ext cx="60325" cy="142875"/>
              </a:xfrm>
              <a:custGeom>
                <a:avLst/>
                <a:gdLst>
                  <a:gd name="T0" fmla="*/ 18 w 18"/>
                  <a:gd name="T1" fmla="*/ 42 h 43"/>
                  <a:gd name="T2" fmla="*/ 18 w 18"/>
                  <a:gd name="T3" fmla="*/ 43 h 43"/>
                  <a:gd name="T4" fmla="*/ 0 w 18"/>
                  <a:gd name="T5" fmla="*/ 43 h 43"/>
                  <a:gd name="T6" fmla="*/ 0 w 18"/>
                  <a:gd name="T7" fmla="*/ 42 h 43"/>
                  <a:gd name="T8" fmla="*/ 1 w 18"/>
                  <a:gd name="T9" fmla="*/ 42 h 43"/>
                  <a:gd name="T10" fmla="*/ 5 w 18"/>
                  <a:gd name="T11" fmla="*/ 40 h 43"/>
                  <a:gd name="T12" fmla="*/ 6 w 18"/>
                  <a:gd name="T13" fmla="*/ 35 h 43"/>
                  <a:gd name="T14" fmla="*/ 6 w 18"/>
                  <a:gd name="T15" fmla="*/ 8 h 43"/>
                  <a:gd name="T16" fmla="*/ 6 w 18"/>
                  <a:gd name="T17" fmla="*/ 3 h 43"/>
                  <a:gd name="T18" fmla="*/ 4 w 18"/>
                  <a:gd name="T19" fmla="*/ 2 h 43"/>
                  <a:gd name="T20" fmla="*/ 1 w 18"/>
                  <a:gd name="T21" fmla="*/ 1 h 43"/>
                  <a:gd name="T22" fmla="*/ 0 w 18"/>
                  <a:gd name="T23" fmla="*/ 1 h 43"/>
                  <a:gd name="T24" fmla="*/ 0 w 18"/>
                  <a:gd name="T25" fmla="*/ 0 h 43"/>
                  <a:gd name="T26" fmla="*/ 18 w 18"/>
                  <a:gd name="T27" fmla="*/ 0 h 43"/>
                  <a:gd name="T28" fmla="*/ 18 w 18"/>
                  <a:gd name="T29" fmla="*/ 1 h 43"/>
                  <a:gd name="T30" fmla="*/ 17 w 18"/>
                  <a:gd name="T31" fmla="*/ 1 h 43"/>
                  <a:gd name="T32" fmla="*/ 13 w 18"/>
                  <a:gd name="T33" fmla="*/ 3 h 43"/>
                  <a:gd name="T34" fmla="*/ 12 w 18"/>
                  <a:gd name="T35" fmla="*/ 8 h 43"/>
                  <a:gd name="T36" fmla="*/ 12 w 18"/>
                  <a:gd name="T37" fmla="*/ 35 h 43"/>
                  <a:gd name="T38" fmla="*/ 13 w 18"/>
                  <a:gd name="T39" fmla="*/ 40 h 43"/>
                  <a:gd name="T40" fmla="*/ 14 w 18"/>
                  <a:gd name="T41" fmla="*/ 41 h 43"/>
                  <a:gd name="T42" fmla="*/ 17 w 18"/>
                  <a:gd name="T43" fmla="*/ 42 h 43"/>
                  <a:gd name="T44" fmla="*/ 18 w 18"/>
                  <a:gd name="T45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8" h="43">
                    <a:moveTo>
                      <a:pt x="18" y="42"/>
                    </a:moveTo>
                    <a:cubicBezTo>
                      <a:pt x="18" y="43"/>
                      <a:pt x="18" y="43"/>
                      <a:pt x="18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3" y="42"/>
                      <a:pt x="4" y="41"/>
                      <a:pt x="5" y="40"/>
                    </a:cubicBezTo>
                    <a:cubicBezTo>
                      <a:pt x="6" y="40"/>
                      <a:pt x="6" y="38"/>
                      <a:pt x="6" y="3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6" y="4"/>
                      <a:pt x="6" y="3"/>
                    </a:cubicBezTo>
                    <a:cubicBezTo>
                      <a:pt x="5" y="3"/>
                      <a:pt x="5" y="2"/>
                      <a:pt x="4" y="2"/>
                    </a:cubicBezTo>
                    <a:cubicBezTo>
                      <a:pt x="3" y="1"/>
                      <a:pt x="2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5" y="1"/>
                      <a:pt x="14" y="2"/>
                      <a:pt x="13" y="3"/>
                    </a:cubicBezTo>
                    <a:cubicBezTo>
                      <a:pt x="12" y="3"/>
                      <a:pt x="12" y="5"/>
                      <a:pt x="12" y="8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8"/>
                      <a:pt x="12" y="39"/>
                      <a:pt x="13" y="40"/>
                    </a:cubicBezTo>
                    <a:cubicBezTo>
                      <a:pt x="13" y="40"/>
                      <a:pt x="13" y="41"/>
                      <a:pt x="14" y="41"/>
                    </a:cubicBezTo>
                    <a:cubicBezTo>
                      <a:pt x="15" y="42"/>
                      <a:pt x="16" y="42"/>
                      <a:pt x="17" y="42"/>
                    </a:cubicBezTo>
                    <a:lnTo>
                      <a:pt x="18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Freeform 51"/>
              <p:cNvSpPr/>
              <p:nvPr/>
            </p:nvSpPr>
            <p:spPr bwMode="auto">
              <a:xfrm>
                <a:off x="2595563" y="996950"/>
                <a:ext cx="155575" cy="146050"/>
              </a:xfrm>
              <a:custGeom>
                <a:avLst/>
                <a:gdLst>
                  <a:gd name="T0" fmla="*/ 0 w 47"/>
                  <a:gd name="T1" fmla="*/ 0 h 44"/>
                  <a:gd name="T2" fmla="*/ 12 w 47"/>
                  <a:gd name="T3" fmla="*/ 0 h 44"/>
                  <a:gd name="T4" fmla="*/ 38 w 47"/>
                  <a:gd name="T5" fmla="*/ 32 h 44"/>
                  <a:gd name="T6" fmla="*/ 38 w 47"/>
                  <a:gd name="T7" fmla="*/ 7 h 44"/>
                  <a:gd name="T8" fmla="*/ 37 w 47"/>
                  <a:gd name="T9" fmla="*/ 2 h 44"/>
                  <a:gd name="T10" fmla="*/ 34 w 47"/>
                  <a:gd name="T11" fmla="*/ 1 h 44"/>
                  <a:gd name="T12" fmla="*/ 32 w 47"/>
                  <a:gd name="T13" fmla="*/ 1 h 44"/>
                  <a:gd name="T14" fmla="*/ 32 w 47"/>
                  <a:gd name="T15" fmla="*/ 0 h 44"/>
                  <a:gd name="T16" fmla="*/ 47 w 47"/>
                  <a:gd name="T17" fmla="*/ 0 h 44"/>
                  <a:gd name="T18" fmla="*/ 47 w 47"/>
                  <a:gd name="T19" fmla="*/ 1 h 44"/>
                  <a:gd name="T20" fmla="*/ 46 w 47"/>
                  <a:gd name="T21" fmla="*/ 1 h 44"/>
                  <a:gd name="T22" fmla="*/ 42 w 47"/>
                  <a:gd name="T23" fmla="*/ 3 h 44"/>
                  <a:gd name="T24" fmla="*/ 41 w 47"/>
                  <a:gd name="T25" fmla="*/ 4 h 44"/>
                  <a:gd name="T26" fmla="*/ 41 w 47"/>
                  <a:gd name="T27" fmla="*/ 7 h 44"/>
                  <a:gd name="T28" fmla="*/ 41 w 47"/>
                  <a:gd name="T29" fmla="*/ 44 h 44"/>
                  <a:gd name="T30" fmla="*/ 40 w 47"/>
                  <a:gd name="T31" fmla="*/ 44 h 44"/>
                  <a:gd name="T32" fmla="*/ 11 w 47"/>
                  <a:gd name="T33" fmla="*/ 9 h 44"/>
                  <a:gd name="T34" fmla="*/ 11 w 47"/>
                  <a:gd name="T35" fmla="*/ 36 h 44"/>
                  <a:gd name="T36" fmla="*/ 12 w 47"/>
                  <a:gd name="T37" fmla="*/ 41 h 44"/>
                  <a:gd name="T38" fmla="*/ 16 w 47"/>
                  <a:gd name="T39" fmla="*/ 42 h 44"/>
                  <a:gd name="T40" fmla="*/ 17 w 47"/>
                  <a:gd name="T41" fmla="*/ 42 h 44"/>
                  <a:gd name="T42" fmla="*/ 17 w 47"/>
                  <a:gd name="T43" fmla="*/ 43 h 44"/>
                  <a:gd name="T44" fmla="*/ 2 w 47"/>
                  <a:gd name="T45" fmla="*/ 43 h 44"/>
                  <a:gd name="T46" fmla="*/ 2 w 47"/>
                  <a:gd name="T47" fmla="*/ 42 h 44"/>
                  <a:gd name="T48" fmla="*/ 4 w 47"/>
                  <a:gd name="T49" fmla="*/ 42 h 44"/>
                  <a:gd name="T50" fmla="*/ 8 w 47"/>
                  <a:gd name="T51" fmla="*/ 40 h 44"/>
                  <a:gd name="T52" fmla="*/ 8 w 47"/>
                  <a:gd name="T53" fmla="*/ 39 h 44"/>
                  <a:gd name="T54" fmla="*/ 9 w 47"/>
                  <a:gd name="T55" fmla="*/ 36 h 44"/>
                  <a:gd name="T56" fmla="*/ 9 w 47"/>
                  <a:gd name="T57" fmla="*/ 6 h 44"/>
                  <a:gd name="T58" fmla="*/ 6 w 47"/>
                  <a:gd name="T59" fmla="*/ 3 h 44"/>
                  <a:gd name="T60" fmla="*/ 3 w 47"/>
                  <a:gd name="T61" fmla="*/ 1 h 44"/>
                  <a:gd name="T62" fmla="*/ 0 w 47"/>
                  <a:gd name="T63" fmla="*/ 1 h 44"/>
                  <a:gd name="T64" fmla="*/ 0 w 47"/>
                  <a:gd name="T6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7" h="44">
                    <a:moveTo>
                      <a:pt x="0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5"/>
                      <a:pt x="38" y="3"/>
                      <a:pt x="37" y="2"/>
                    </a:cubicBezTo>
                    <a:cubicBezTo>
                      <a:pt x="36" y="2"/>
                      <a:pt x="35" y="1"/>
                      <a:pt x="34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4" y="1"/>
                      <a:pt x="42" y="2"/>
                      <a:pt x="42" y="3"/>
                    </a:cubicBezTo>
                    <a:cubicBezTo>
                      <a:pt x="41" y="3"/>
                      <a:pt x="41" y="4"/>
                      <a:pt x="41" y="4"/>
                    </a:cubicBezTo>
                    <a:cubicBezTo>
                      <a:pt x="41" y="5"/>
                      <a:pt x="41" y="6"/>
                      <a:pt x="41" y="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8"/>
                      <a:pt x="12" y="40"/>
                      <a:pt x="12" y="41"/>
                    </a:cubicBezTo>
                    <a:cubicBezTo>
                      <a:pt x="13" y="41"/>
                      <a:pt x="14" y="42"/>
                      <a:pt x="16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6" y="42"/>
                      <a:pt x="7" y="41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8"/>
                      <a:pt x="9" y="37"/>
                      <a:pt x="9" y="3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7" y="4"/>
                      <a:pt x="6" y="3"/>
                      <a:pt x="6" y="3"/>
                    </a:cubicBezTo>
                    <a:cubicBezTo>
                      <a:pt x="5" y="2"/>
                      <a:pt x="4" y="2"/>
                      <a:pt x="3" y="1"/>
                    </a:cubicBezTo>
                    <a:cubicBezTo>
                      <a:pt x="2" y="1"/>
                      <a:pt x="1" y="1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52"/>
              <p:cNvSpPr/>
              <p:nvPr/>
            </p:nvSpPr>
            <p:spPr bwMode="auto">
              <a:xfrm>
                <a:off x="2760663" y="993775"/>
                <a:ext cx="146050" cy="149225"/>
              </a:xfrm>
              <a:custGeom>
                <a:avLst/>
                <a:gdLst>
                  <a:gd name="T0" fmla="*/ 38 w 44"/>
                  <a:gd name="T1" fmla="*/ 0 h 45"/>
                  <a:gd name="T2" fmla="*/ 39 w 44"/>
                  <a:gd name="T3" fmla="*/ 14 h 45"/>
                  <a:gd name="T4" fmla="*/ 38 w 44"/>
                  <a:gd name="T5" fmla="*/ 14 h 45"/>
                  <a:gd name="T6" fmla="*/ 34 w 44"/>
                  <a:gd name="T7" fmla="*/ 6 h 45"/>
                  <a:gd name="T8" fmla="*/ 24 w 44"/>
                  <a:gd name="T9" fmla="*/ 2 h 45"/>
                  <a:gd name="T10" fmla="*/ 11 w 44"/>
                  <a:gd name="T11" fmla="*/ 9 h 45"/>
                  <a:gd name="T12" fmla="*/ 8 w 44"/>
                  <a:gd name="T13" fmla="*/ 22 h 45"/>
                  <a:gd name="T14" fmla="*/ 10 w 44"/>
                  <a:gd name="T15" fmla="*/ 33 h 45"/>
                  <a:gd name="T16" fmla="*/ 16 w 44"/>
                  <a:gd name="T17" fmla="*/ 40 h 45"/>
                  <a:gd name="T18" fmla="*/ 24 w 44"/>
                  <a:gd name="T19" fmla="*/ 43 h 45"/>
                  <a:gd name="T20" fmla="*/ 29 w 44"/>
                  <a:gd name="T21" fmla="*/ 42 h 45"/>
                  <a:gd name="T22" fmla="*/ 33 w 44"/>
                  <a:gd name="T23" fmla="*/ 40 h 45"/>
                  <a:gd name="T24" fmla="*/ 33 w 44"/>
                  <a:gd name="T25" fmla="*/ 28 h 45"/>
                  <a:gd name="T26" fmla="*/ 33 w 44"/>
                  <a:gd name="T27" fmla="*/ 24 h 45"/>
                  <a:gd name="T28" fmla="*/ 31 w 44"/>
                  <a:gd name="T29" fmla="*/ 22 h 45"/>
                  <a:gd name="T30" fmla="*/ 27 w 44"/>
                  <a:gd name="T31" fmla="*/ 22 h 45"/>
                  <a:gd name="T32" fmla="*/ 27 w 44"/>
                  <a:gd name="T33" fmla="*/ 21 h 45"/>
                  <a:gd name="T34" fmla="*/ 44 w 44"/>
                  <a:gd name="T35" fmla="*/ 21 h 45"/>
                  <a:gd name="T36" fmla="*/ 44 w 44"/>
                  <a:gd name="T37" fmla="*/ 22 h 45"/>
                  <a:gd name="T38" fmla="*/ 43 w 44"/>
                  <a:gd name="T39" fmla="*/ 22 h 45"/>
                  <a:gd name="T40" fmla="*/ 40 w 44"/>
                  <a:gd name="T41" fmla="*/ 23 h 45"/>
                  <a:gd name="T42" fmla="*/ 39 w 44"/>
                  <a:gd name="T43" fmla="*/ 25 h 45"/>
                  <a:gd name="T44" fmla="*/ 39 w 44"/>
                  <a:gd name="T45" fmla="*/ 28 h 45"/>
                  <a:gd name="T46" fmla="*/ 39 w 44"/>
                  <a:gd name="T47" fmla="*/ 41 h 45"/>
                  <a:gd name="T48" fmla="*/ 32 w 44"/>
                  <a:gd name="T49" fmla="*/ 44 h 45"/>
                  <a:gd name="T50" fmla="*/ 24 w 44"/>
                  <a:gd name="T51" fmla="*/ 45 h 45"/>
                  <a:gd name="T52" fmla="*/ 5 w 44"/>
                  <a:gd name="T53" fmla="*/ 37 h 45"/>
                  <a:gd name="T54" fmla="*/ 0 w 44"/>
                  <a:gd name="T55" fmla="*/ 23 h 45"/>
                  <a:gd name="T56" fmla="*/ 1 w 44"/>
                  <a:gd name="T57" fmla="*/ 18 h 45"/>
                  <a:gd name="T58" fmla="*/ 3 w 44"/>
                  <a:gd name="T59" fmla="*/ 12 h 45"/>
                  <a:gd name="T60" fmla="*/ 12 w 44"/>
                  <a:gd name="T61" fmla="*/ 3 h 45"/>
                  <a:gd name="T62" fmla="*/ 23 w 44"/>
                  <a:gd name="T63" fmla="*/ 0 h 45"/>
                  <a:gd name="T64" fmla="*/ 27 w 44"/>
                  <a:gd name="T65" fmla="*/ 0 h 45"/>
                  <a:gd name="T66" fmla="*/ 33 w 44"/>
                  <a:gd name="T67" fmla="*/ 2 h 45"/>
                  <a:gd name="T68" fmla="*/ 35 w 44"/>
                  <a:gd name="T69" fmla="*/ 3 h 45"/>
                  <a:gd name="T70" fmla="*/ 36 w 44"/>
                  <a:gd name="T71" fmla="*/ 2 h 45"/>
                  <a:gd name="T72" fmla="*/ 37 w 44"/>
                  <a:gd name="T73" fmla="*/ 0 h 45"/>
                  <a:gd name="T74" fmla="*/ 38 w 44"/>
                  <a:gd name="T75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4" h="45">
                    <a:moveTo>
                      <a:pt x="38" y="0"/>
                    </a:moveTo>
                    <a:cubicBezTo>
                      <a:pt x="39" y="14"/>
                      <a:pt x="39" y="14"/>
                      <a:pt x="39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7" y="10"/>
                      <a:pt x="35" y="8"/>
                      <a:pt x="34" y="6"/>
                    </a:cubicBezTo>
                    <a:cubicBezTo>
                      <a:pt x="31" y="3"/>
                      <a:pt x="28" y="2"/>
                      <a:pt x="24" y="2"/>
                    </a:cubicBezTo>
                    <a:cubicBezTo>
                      <a:pt x="18" y="2"/>
                      <a:pt x="14" y="4"/>
                      <a:pt x="11" y="9"/>
                    </a:cubicBezTo>
                    <a:cubicBezTo>
                      <a:pt x="9" y="12"/>
                      <a:pt x="8" y="17"/>
                      <a:pt x="8" y="22"/>
                    </a:cubicBezTo>
                    <a:cubicBezTo>
                      <a:pt x="8" y="26"/>
                      <a:pt x="8" y="30"/>
                      <a:pt x="10" y="33"/>
                    </a:cubicBezTo>
                    <a:cubicBezTo>
                      <a:pt x="12" y="36"/>
                      <a:pt x="14" y="39"/>
                      <a:pt x="16" y="40"/>
                    </a:cubicBezTo>
                    <a:cubicBezTo>
                      <a:pt x="19" y="42"/>
                      <a:pt x="21" y="43"/>
                      <a:pt x="24" y="43"/>
                    </a:cubicBezTo>
                    <a:cubicBezTo>
                      <a:pt x="26" y="43"/>
                      <a:pt x="27" y="43"/>
                      <a:pt x="29" y="42"/>
                    </a:cubicBezTo>
                    <a:cubicBezTo>
                      <a:pt x="30" y="42"/>
                      <a:pt x="32" y="41"/>
                      <a:pt x="33" y="40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26"/>
                      <a:pt x="33" y="24"/>
                      <a:pt x="33" y="24"/>
                    </a:cubicBezTo>
                    <a:cubicBezTo>
                      <a:pt x="32" y="23"/>
                      <a:pt x="32" y="23"/>
                      <a:pt x="31" y="22"/>
                    </a:cubicBezTo>
                    <a:cubicBezTo>
                      <a:pt x="30" y="22"/>
                      <a:pt x="29" y="22"/>
                      <a:pt x="27" y="22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4" y="22"/>
                      <a:pt x="44" y="22"/>
                      <a:pt x="44" y="22"/>
                    </a:cubicBezTo>
                    <a:cubicBezTo>
                      <a:pt x="43" y="22"/>
                      <a:pt x="43" y="22"/>
                      <a:pt x="43" y="22"/>
                    </a:cubicBezTo>
                    <a:cubicBezTo>
                      <a:pt x="42" y="22"/>
                      <a:pt x="41" y="22"/>
                      <a:pt x="40" y="23"/>
                    </a:cubicBezTo>
                    <a:cubicBezTo>
                      <a:pt x="40" y="24"/>
                      <a:pt x="40" y="24"/>
                      <a:pt x="39" y="25"/>
                    </a:cubicBezTo>
                    <a:cubicBezTo>
                      <a:pt x="39" y="26"/>
                      <a:pt x="39" y="27"/>
                      <a:pt x="39" y="28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7" y="43"/>
                      <a:pt x="34" y="43"/>
                      <a:pt x="32" y="44"/>
                    </a:cubicBezTo>
                    <a:cubicBezTo>
                      <a:pt x="30" y="45"/>
                      <a:pt x="27" y="45"/>
                      <a:pt x="24" y="45"/>
                    </a:cubicBezTo>
                    <a:cubicBezTo>
                      <a:pt x="16" y="45"/>
                      <a:pt x="9" y="42"/>
                      <a:pt x="5" y="37"/>
                    </a:cubicBezTo>
                    <a:cubicBezTo>
                      <a:pt x="2" y="33"/>
                      <a:pt x="0" y="28"/>
                      <a:pt x="0" y="23"/>
                    </a:cubicBezTo>
                    <a:cubicBezTo>
                      <a:pt x="0" y="21"/>
                      <a:pt x="0" y="19"/>
                      <a:pt x="1" y="18"/>
                    </a:cubicBezTo>
                    <a:cubicBezTo>
                      <a:pt x="1" y="16"/>
                      <a:pt x="2" y="14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5" y="1"/>
                      <a:pt x="19" y="0"/>
                      <a:pt x="23" y="0"/>
                    </a:cubicBezTo>
                    <a:cubicBezTo>
                      <a:pt x="25" y="0"/>
                      <a:pt x="26" y="0"/>
                      <a:pt x="27" y="0"/>
                    </a:cubicBezTo>
                    <a:cubicBezTo>
                      <a:pt x="29" y="1"/>
                      <a:pt x="31" y="1"/>
                      <a:pt x="33" y="2"/>
                    </a:cubicBezTo>
                    <a:cubicBezTo>
                      <a:pt x="34" y="2"/>
                      <a:pt x="35" y="3"/>
                      <a:pt x="35" y="3"/>
                    </a:cubicBezTo>
                    <a:cubicBezTo>
                      <a:pt x="36" y="3"/>
                      <a:pt x="36" y="3"/>
                      <a:pt x="36" y="2"/>
                    </a:cubicBezTo>
                    <a:cubicBezTo>
                      <a:pt x="37" y="2"/>
                      <a:pt x="37" y="1"/>
                      <a:pt x="37" y="0"/>
                    </a:cubicBez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53"/>
              <p:cNvSpPr/>
              <p:nvPr/>
            </p:nvSpPr>
            <p:spPr bwMode="auto">
              <a:xfrm>
                <a:off x="2965450" y="996950"/>
                <a:ext cx="152400" cy="146050"/>
              </a:xfrm>
              <a:custGeom>
                <a:avLst/>
                <a:gdLst>
                  <a:gd name="T0" fmla="*/ 31 w 46"/>
                  <a:gd name="T1" fmla="*/ 1 h 44"/>
                  <a:gd name="T2" fmla="*/ 31 w 46"/>
                  <a:gd name="T3" fmla="*/ 0 h 44"/>
                  <a:gd name="T4" fmla="*/ 46 w 46"/>
                  <a:gd name="T5" fmla="*/ 0 h 44"/>
                  <a:gd name="T6" fmla="*/ 46 w 46"/>
                  <a:gd name="T7" fmla="*/ 1 h 44"/>
                  <a:gd name="T8" fmla="*/ 45 w 46"/>
                  <a:gd name="T9" fmla="*/ 1 h 44"/>
                  <a:gd name="T10" fmla="*/ 41 w 46"/>
                  <a:gd name="T11" fmla="*/ 3 h 44"/>
                  <a:gd name="T12" fmla="*/ 40 w 46"/>
                  <a:gd name="T13" fmla="*/ 8 h 44"/>
                  <a:gd name="T14" fmla="*/ 40 w 46"/>
                  <a:gd name="T15" fmla="*/ 25 h 44"/>
                  <a:gd name="T16" fmla="*/ 39 w 46"/>
                  <a:gd name="T17" fmla="*/ 35 h 44"/>
                  <a:gd name="T18" fmla="*/ 34 w 46"/>
                  <a:gd name="T19" fmla="*/ 41 h 44"/>
                  <a:gd name="T20" fmla="*/ 24 w 46"/>
                  <a:gd name="T21" fmla="*/ 44 h 44"/>
                  <a:gd name="T22" fmla="*/ 13 w 46"/>
                  <a:gd name="T23" fmla="*/ 42 h 44"/>
                  <a:gd name="T24" fmla="*/ 8 w 46"/>
                  <a:gd name="T25" fmla="*/ 35 h 44"/>
                  <a:gd name="T26" fmla="*/ 7 w 46"/>
                  <a:gd name="T27" fmla="*/ 24 h 44"/>
                  <a:gd name="T28" fmla="*/ 7 w 46"/>
                  <a:gd name="T29" fmla="*/ 8 h 44"/>
                  <a:gd name="T30" fmla="*/ 6 w 46"/>
                  <a:gd name="T31" fmla="*/ 2 h 44"/>
                  <a:gd name="T32" fmla="*/ 2 w 46"/>
                  <a:gd name="T33" fmla="*/ 1 h 44"/>
                  <a:gd name="T34" fmla="*/ 0 w 46"/>
                  <a:gd name="T35" fmla="*/ 1 h 44"/>
                  <a:gd name="T36" fmla="*/ 0 w 46"/>
                  <a:gd name="T37" fmla="*/ 0 h 44"/>
                  <a:gd name="T38" fmla="*/ 19 w 46"/>
                  <a:gd name="T39" fmla="*/ 0 h 44"/>
                  <a:gd name="T40" fmla="*/ 19 w 46"/>
                  <a:gd name="T41" fmla="*/ 1 h 44"/>
                  <a:gd name="T42" fmla="*/ 17 w 46"/>
                  <a:gd name="T43" fmla="*/ 1 h 44"/>
                  <a:gd name="T44" fmla="*/ 14 w 46"/>
                  <a:gd name="T45" fmla="*/ 3 h 44"/>
                  <a:gd name="T46" fmla="*/ 13 w 46"/>
                  <a:gd name="T47" fmla="*/ 8 h 44"/>
                  <a:gd name="T48" fmla="*/ 13 w 46"/>
                  <a:gd name="T49" fmla="*/ 26 h 44"/>
                  <a:gd name="T50" fmla="*/ 13 w 46"/>
                  <a:gd name="T51" fmla="*/ 29 h 44"/>
                  <a:gd name="T52" fmla="*/ 13 w 46"/>
                  <a:gd name="T53" fmla="*/ 32 h 44"/>
                  <a:gd name="T54" fmla="*/ 15 w 46"/>
                  <a:gd name="T55" fmla="*/ 37 h 44"/>
                  <a:gd name="T56" fmla="*/ 18 w 46"/>
                  <a:gd name="T57" fmla="*/ 40 h 44"/>
                  <a:gd name="T58" fmla="*/ 21 w 46"/>
                  <a:gd name="T59" fmla="*/ 41 h 44"/>
                  <a:gd name="T60" fmla="*/ 24 w 46"/>
                  <a:gd name="T61" fmla="*/ 41 h 44"/>
                  <a:gd name="T62" fmla="*/ 31 w 46"/>
                  <a:gd name="T63" fmla="*/ 40 h 44"/>
                  <a:gd name="T64" fmla="*/ 36 w 46"/>
                  <a:gd name="T65" fmla="*/ 35 h 44"/>
                  <a:gd name="T66" fmla="*/ 37 w 46"/>
                  <a:gd name="T67" fmla="*/ 25 h 44"/>
                  <a:gd name="T68" fmla="*/ 37 w 46"/>
                  <a:gd name="T69" fmla="*/ 8 h 44"/>
                  <a:gd name="T70" fmla="*/ 36 w 46"/>
                  <a:gd name="T71" fmla="*/ 2 h 44"/>
                  <a:gd name="T72" fmla="*/ 33 w 46"/>
                  <a:gd name="T73" fmla="*/ 1 h 44"/>
                  <a:gd name="T74" fmla="*/ 31 w 46"/>
                  <a:gd name="T75" fmla="*/ 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6" h="44">
                    <a:moveTo>
                      <a:pt x="31" y="1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3" y="1"/>
                      <a:pt x="42" y="2"/>
                      <a:pt x="41" y="3"/>
                    </a:cubicBezTo>
                    <a:cubicBezTo>
                      <a:pt x="40" y="4"/>
                      <a:pt x="40" y="5"/>
                      <a:pt x="40" y="8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30"/>
                      <a:pt x="40" y="33"/>
                      <a:pt x="39" y="35"/>
                    </a:cubicBezTo>
                    <a:cubicBezTo>
                      <a:pt x="38" y="38"/>
                      <a:pt x="36" y="40"/>
                      <a:pt x="34" y="41"/>
                    </a:cubicBezTo>
                    <a:cubicBezTo>
                      <a:pt x="31" y="43"/>
                      <a:pt x="28" y="44"/>
                      <a:pt x="24" y="44"/>
                    </a:cubicBezTo>
                    <a:cubicBezTo>
                      <a:pt x="19" y="44"/>
                      <a:pt x="15" y="43"/>
                      <a:pt x="13" y="42"/>
                    </a:cubicBezTo>
                    <a:cubicBezTo>
                      <a:pt x="10" y="40"/>
                      <a:pt x="9" y="38"/>
                      <a:pt x="8" y="35"/>
                    </a:cubicBezTo>
                    <a:cubicBezTo>
                      <a:pt x="7" y="33"/>
                      <a:pt x="7" y="30"/>
                      <a:pt x="7" y="24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5"/>
                      <a:pt x="6" y="3"/>
                      <a:pt x="6" y="2"/>
                    </a:cubicBezTo>
                    <a:cubicBezTo>
                      <a:pt x="5" y="1"/>
                      <a:pt x="4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4" y="2"/>
                      <a:pt x="14" y="3"/>
                    </a:cubicBezTo>
                    <a:cubicBezTo>
                      <a:pt x="13" y="4"/>
                      <a:pt x="13" y="5"/>
                      <a:pt x="13" y="8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7"/>
                      <a:pt x="13" y="28"/>
                      <a:pt x="13" y="29"/>
                    </a:cubicBezTo>
                    <a:cubicBezTo>
                      <a:pt x="13" y="30"/>
                      <a:pt x="13" y="31"/>
                      <a:pt x="13" y="32"/>
                    </a:cubicBezTo>
                    <a:cubicBezTo>
                      <a:pt x="13" y="34"/>
                      <a:pt x="14" y="36"/>
                      <a:pt x="15" y="37"/>
                    </a:cubicBezTo>
                    <a:cubicBezTo>
                      <a:pt x="16" y="38"/>
                      <a:pt x="17" y="39"/>
                      <a:pt x="18" y="40"/>
                    </a:cubicBezTo>
                    <a:cubicBezTo>
                      <a:pt x="19" y="41"/>
                      <a:pt x="20" y="41"/>
                      <a:pt x="21" y="41"/>
                    </a:cubicBezTo>
                    <a:cubicBezTo>
                      <a:pt x="22" y="41"/>
                      <a:pt x="23" y="41"/>
                      <a:pt x="24" y="41"/>
                    </a:cubicBezTo>
                    <a:cubicBezTo>
                      <a:pt x="27" y="41"/>
                      <a:pt x="29" y="41"/>
                      <a:pt x="31" y="40"/>
                    </a:cubicBezTo>
                    <a:cubicBezTo>
                      <a:pt x="34" y="38"/>
                      <a:pt x="35" y="37"/>
                      <a:pt x="36" y="35"/>
                    </a:cubicBezTo>
                    <a:cubicBezTo>
                      <a:pt x="37" y="33"/>
                      <a:pt x="37" y="30"/>
                      <a:pt x="37" y="25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5"/>
                      <a:pt x="37" y="3"/>
                      <a:pt x="36" y="2"/>
                    </a:cubicBezTo>
                    <a:cubicBezTo>
                      <a:pt x="36" y="2"/>
                      <a:pt x="34" y="1"/>
                      <a:pt x="33" y="1"/>
                    </a:cubicBezTo>
                    <a:lnTo>
                      <a:pt x="3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54"/>
              <p:cNvSpPr/>
              <p:nvPr/>
            </p:nvSpPr>
            <p:spPr bwMode="auto">
              <a:xfrm>
                <a:off x="3117850" y="996950"/>
                <a:ext cx="155575" cy="146050"/>
              </a:xfrm>
              <a:custGeom>
                <a:avLst/>
                <a:gdLst>
                  <a:gd name="T0" fmla="*/ 0 w 47"/>
                  <a:gd name="T1" fmla="*/ 0 h 44"/>
                  <a:gd name="T2" fmla="*/ 12 w 47"/>
                  <a:gd name="T3" fmla="*/ 0 h 44"/>
                  <a:gd name="T4" fmla="*/ 38 w 47"/>
                  <a:gd name="T5" fmla="*/ 32 h 44"/>
                  <a:gd name="T6" fmla="*/ 38 w 47"/>
                  <a:gd name="T7" fmla="*/ 7 h 44"/>
                  <a:gd name="T8" fmla="*/ 37 w 47"/>
                  <a:gd name="T9" fmla="*/ 2 h 44"/>
                  <a:gd name="T10" fmla="*/ 34 w 47"/>
                  <a:gd name="T11" fmla="*/ 1 h 44"/>
                  <a:gd name="T12" fmla="*/ 32 w 47"/>
                  <a:gd name="T13" fmla="*/ 1 h 44"/>
                  <a:gd name="T14" fmla="*/ 32 w 47"/>
                  <a:gd name="T15" fmla="*/ 0 h 44"/>
                  <a:gd name="T16" fmla="*/ 47 w 47"/>
                  <a:gd name="T17" fmla="*/ 0 h 44"/>
                  <a:gd name="T18" fmla="*/ 47 w 47"/>
                  <a:gd name="T19" fmla="*/ 1 h 44"/>
                  <a:gd name="T20" fmla="*/ 46 w 47"/>
                  <a:gd name="T21" fmla="*/ 1 h 44"/>
                  <a:gd name="T22" fmla="*/ 42 w 47"/>
                  <a:gd name="T23" fmla="*/ 3 h 44"/>
                  <a:gd name="T24" fmla="*/ 41 w 47"/>
                  <a:gd name="T25" fmla="*/ 4 h 44"/>
                  <a:gd name="T26" fmla="*/ 41 w 47"/>
                  <a:gd name="T27" fmla="*/ 7 h 44"/>
                  <a:gd name="T28" fmla="*/ 41 w 47"/>
                  <a:gd name="T29" fmla="*/ 44 h 44"/>
                  <a:gd name="T30" fmla="*/ 40 w 47"/>
                  <a:gd name="T31" fmla="*/ 44 h 44"/>
                  <a:gd name="T32" fmla="*/ 11 w 47"/>
                  <a:gd name="T33" fmla="*/ 9 h 44"/>
                  <a:gd name="T34" fmla="*/ 11 w 47"/>
                  <a:gd name="T35" fmla="*/ 36 h 44"/>
                  <a:gd name="T36" fmla="*/ 12 w 47"/>
                  <a:gd name="T37" fmla="*/ 41 h 44"/>
                  <a:gd name="T38" fmla="*/ 16 w 47"/>
                  <a:gd name="T39" fmla="*/ 42 h 44"/>
                  <a:gd name="T40" fmla="*/ 18 w 47"/>
                  <a:gd name="T41" fmla="*/ 42 h 44"/>
                  <a:gd name="T42" fmla="*/ 18 w 47"/>
                  <a:gd name="T43" fmla="*/ 43 h 44"/>
                  <a:gd name="T44" fmla="*/ 3 w 47"/>
                  <a:gd name="T45" fmla="*/ 43 h 44"/>
                  <a:gd name="T46" fmla="*/ 3 w 47"/>
                  <a:gd name="T47" fmla="*/ 42 h 44"/>
                  <a:gd name="T48" fmla="*/ 4 w 47"/>
                  <a:gd name="T49" fmla="*/ 42 h 44"/>
                  <a:gd name="T50" fmla="*/ 8 w 47"/>
                  <a:gd name="T51" fmla="*/ 40 h 44"/>
                  <a:gd name="T52" fmla="*/ 8 w 47"/>
                  <a:gd name="T53" fmla="*/ 39 h 44"/>
                  <a:gd name="T54" fmla="*/ 9 w 47"/>
                  <a:gd name="T55" fmla="*/ 36 h 44"/>
                  <a:gd name="T56" fmla="*/ 9 w 47"/>
                  <a:gd name="T57" fmla="*/ 6 h 44"/>
                  <a:gd name="T58" fmla="*/ 6 w 47"/>
                  <a:gd name="T59" fmla="*/ 3 h 44"/>
                  <a:gd name="T60" fmla="*/ 3 w 47"/>
                  <a:gd name="T61" fmla="*/ 1 h 44"/>
                  <a:gd name="T62" fmla="*/ 0 w 47"/>
                  <a:gd name="T63" fmla="*/ 1 h 44"/>
                  <a:gd name="T64" fmla="*/ 0 w 47"/>
                  <a:gd name="T6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7" h="44">
                    <a:moveTo>
                      <a:pt x="0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5"/>
                      <a:pt x="38" y="3"/>
                      <a:pt x="37" y="2"/>
                    </a:cubicBezTo>
                    <a:cubicBezTo>
                      <a:pt x="37" y="2"/>
                      <a:pt x="35" y="1"/>
                      <a:pt x="34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4" y="1"/>
                      <a:pt x="43" y="2"/>
                      <a:pt x="42" y="3"/>
                    </a:cubicBezTo>
                    <a:cubicBezTo>
                      <a:pt x="42" y="3"/>
                      <a:pt x="41" y="4"/>
                      <a:pt x="41" y="4"/>
                    </a:cubicBezTo>
                    <a:cubicBezTo>
                      <a:pt x="41" y="5"/>
                      <a:pt x="41" y="6"/>
                      <a:pt x="41" y="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8"/>
                      <a:pt x="12" y="40"/>
                      <a:pt x="12" y="41"/>
                    </a:cubicBezTo>
                    <a:cubicBezTo>
                      <a:pt x="13" y="41"/>
                      <a:pt x="14" y="42"/>
                      <a:pt x="16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6" y="42"/>
                      <a:pt x="7" y="41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9" y="38"/>
                      <a:pt x="9" y="37"/>
                      <a:pt x="9" y="3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7" y="4"/>
                      <a:pt x="7" y="3"/>
                      <a:pt x="6" y="3"/>
                    </a:cubicBezTo>
                    <a:cubicBezTo>
                      <a:pt x="5" y="2"/>
                      <a:pt x="4" y="2"/>
                      <a:pt x="3" y="1"/>
                    </a:cubicBezTo>
                    <a:cubicBezTo>
                      <a:pt x="2" y="1"/>
                      <a:pt x="1" y="1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Freeform 55"/>
              <p:cNvSpPr/>
              <p:nvPr/>
            </p:nvSpPr>
            <p:spPr bwMode="auto">
              <a:xfrm>
                <a:off x="3282950" y="996950"/>
                <a:ext cx="58737" cy="142875"/>
              </a:xfrm>
              <a:custGeom>
                <a:avLst/>
                <a:gdLst>
                  <a:gd name="T0" fmla="*/ 18 w 18"/>
                  <a:gd name="T1" fmla="*/ 42 h 43"/>
                  <a:gd name="T2" fmla="*/ 18 w 18"/>
                  <a:gd name="T3" fmla="*/ 43 h 43"/>
                  <a:gd name="T4" fmla="*/ 0 w 18"/>
                  <a:gd name="T5" fmla="*/ 43 h 43"/>
                  <a:gd name="T6" fmla="*/ 0 w 18"/>
                  <a:gd name="T7" fmla="*/ 42 h 43"/>
                  <a:gd name="T8" fmla="*/ 1 w 18"/>
                  <a:gd name="T9" fmla="*/ 42 h 43"/>
                  <a:gd name="T10" fmla="*/ 5 w 18"/>
                  <a:gd name="T11" fmla="*/ 40 h 43"/>
                  <a:gd name="T12" fmla="*/ 6 w 18"/>
                  <a:gd name="T13" fmla="*/ 35 h 43"/>
                  <a:gd name="T14" fmla="*/ 6 w 18"/>
                  <a:gd name="T15" fmla="*/ 8 h 43"/>
                  <a:gd name="T16" fmla="*/ 6 w 18"/>
                  <a:gd name="T17" fmla="*/ 3 h 43"/>
                  <a:gd name="T18" fmla="*/ 4 w 18"/>
                  <a:gd name="T19" fmla="*/ 2 h 43"/>
                  <a:gd name="T20" fmla="*/ 1 w 18"/>
                  <a:gd name="T21" fmla="*/ 1 h 43"/>
                  <a:gd name="T22" fmla="*/ 0 w 18"/>
                  <a:gd name="T23" fmla="*/ 1 h 43"/>
                  <a:gd name="T24" fmla="*/ 0 w 18"/>
                  <a:gd name="T25" fmla="*/ 0 h 43"/>
                  <a:gd name="T26" fmla="*/ 18 w 18"/>
                  <a:gd name="T27" fmla="*/ 0 h 43"/>
                  <a:gd name="T28" fmla="*/ 18 w 18"/>
                  <a:gd name="T29" fmla="*/ 1 h 43"/>
                  <a:gd name="T30" fmla="*/ 17 w 18"/>
                  <a:gd name="T31" fmla="*/ 1 h 43"/>
                  <a:gd name="T32" fmla="*/ 13 w 18"/>
                  <a:gd name="T33" fmla="*/ 3 h 43"/>
                  <a:gd name="T34" fmla="*/ 12 w 18"/>
                  <a:gd name="T35" fmla="*/ 8 h 43"/>
                  <a:gd name="T36" fmla="*/ 12 w 18"/>
                  <a:gd name="T37" fmla="*/ 35 h 43"/>
                  <a:gd name="T38" fmla="*/ 12 w 18"/>
                  <a:gd name="T39" fmla="*/ 40 h 43"/>
                  <a:gd name="T40" fmla="*/ 14 w 18"/>
                  <a:gd name="T41" fmla="*/ 41 h 43"/>
                  <a:gd name="T42" fmla="*/ 17 w 18"/>
                  <a:gd name="T43" fmla="*/ 42 h 43"/>
                  <a:gd name="T44" fmla="*/ 18 w 18"/>
                  <a:gd name="T45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8" h="43">
                    <a:moveTo>
                      <a:pt x="18" y="42"/>
                    </a:moveTo>
                    <a:cubicBezTo>
                      <a:pt x="18" y="43"/>
                      <a:pt x="18" y="43"/>
                      <a:pt x="18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3" y="42"/>
                      <a:pt x="4" y="41"/>
                      <a:pt x="5" y="40"/>
                    </a:cubicBezTo>
                    <a:cubicBezTo>
                      <a:pt x="6" y="40"/>
                      <a:pt x="6" y="38"/>
                      <a:pt x="6" y="3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6" y="4"/>
                      <a:pt x="6" y="3"/>
                    </a:cubicBezTo>
                    <a:cubicBezTo>
                      <a:pt x="5" y="3"/>
                      <a:pt x="5" y="2"/>
                      <a:pt x="4" y="2"/>
                    </a:cubicBezTo>
                    <a:cubicBezTo>
                      <a:pt x="3" y="1"/>
                      <a:pt x="2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5" y="1"/>
                      <a:pt x="14" y="2"/>
                      <a:pt x="13" y="3"/>
                    </a:cubicBezTo>
                    <a:cubicBezTo>
                      <a:pt x="12" y="3"/>
                      <a:pt x="12" y="5"/>
                      <a:pt x="12" y="8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8"/>
                      <a:pt x="12" y="39"/>
                      <a:pt x="12" y="40"/>
                    </a:cubicBezTo>
                    <a:cubicBezTo>
                      <a:pt x="13" y="40"/>
                      <a:pt x="13" y="41"/>
                      <a:pt x="14" y="41"/>
                    </a:cubicBezTo>
                    <a:cubicBezTo>
                      <a:pt x="15" y="42"/>
                      <a:pt x="16" y="42"/>
                      <a:pt x="17" y="42"/>
                    </a:cubicBezTo>
                    <a:lnTo>
                      <a:pt x="18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Freeform 56"/>
              <p:cNvSpPr/>
              <p:nvPr/>
            </p:nvSpPr>
            <p:spPr bwMode="auto">
              <a:xfrm>
                <a:off x="3349625" y="996950"/>
                <a:ext cx="150812" cy="146050"/>
              </a:xfrm>
              <a:custGeom>
                <a:avLst/>
                <a:gdLst>
                  <a:gd name="T0" fmla="*/ 46 w 46"/>
                  <a:gd name="T1" fmla="*/ 0 h 44"/>
                  <a:gd name="T2" fmla="*/ 46 w 46"/>
                  <a:gd name="T3" fmla="*/ 1 h 44"/>
                  <a:gd name="T4" fmla="*/ 43 w 46"/>
                  <a:gd name="T5" fmla="*/ 3 h 44"/>
                  <a:gd name="T6" fmla="*/ 40 w 46"/>
                  <a:gd name="T7" fmla="*/ 7 h 44"/>
                  <a:gd name="T8" fmla="*/ 25 w 46"/>
                  <a:gd name="T9" fmla="*/ 44 h 44"/>
                  <a:gd name="T10" fmla="*/ 23 w 46"/>
                  <a:gd name="T11" fmla="*/ 44 h 44"/>
                  <a:gd name="T12" fmla="*/ 7 w 46"/>
                  <a:gd name="T13" fmla="*/ 7 h 44"/>
                  <a:gd name="T14" fmla="*/ 5 w 46"/>
                  <a:gd name="T15" fmla="*/ 3 h 44"/>
                  <a:gd name="T16" fmla="*/ 5 w 46"/>
                  <a:gd name="T17" fmla="*/ 2 h 44"/>
                  <a:gd name="T18" fmla="*/ 4 w 46"/>
                  <a:gd name="T19" fmla="*/ 2 h 44"/>
                  <a:gd name="T20" fmla="*/ 0 w 46"/>
                  <a:gd name="T21" fmla="*/ 1 h 44"/>
                  <a:gd name="T22" fmla="*/ 0 w 46"/>
                  <a:gd name="T23" fmla="*/ 0 h 44"/>
                  <a:gd name="T24" fmla="*/ 18 w 46"/>
                  <a:gd name="T25" fmla="*/ 0 h 44"/>
                  <a:gd name="T26" fmla="*/ 18 w 46"/>
                  <a:gd name="T27" fmla="*/ 1 h 44"/>
                  <a:gd name="T28" fmla="*/ 14 w 46"/>
                  <a:gd name="T29" fmla="*/ 2 h 44"/>
                  <a:gd name="T30" fmla="*/ 13 w 46"/>
                  <a:gd name="T31" fmla="*/ 4 h 44"/>
                  <a:gd name="T32" fmla="*/ 15 w 46"/>
                  <a:gd name="T33" fmla="*/ 9 h 44"/>
                  <a:gd name="T34" fmla="*/ 26 w 46"/>
                  <a:gd name="T35" fmla="*/ 34 h 44"/>
                  <a:gd name="T36" fmla="*/ 36 w 46"/>
                  <a:gd name="T37" fmla="*/ 9 h 44"/>
                  <a:gd name="T38" fmla="*/ 37 w 46"/>
                  <a:gd name="T39" fmla="*/ 4 h 44"/>
                  <a:gd name="T40" fmla="*/ 36 w 46"/>
                  <a:gd name="T41" fmla="*/ 2 h 44"/>
                  <a:gd name="T42" fmla="*/ 33 w 46"/>
                  <a:gd name="T43" fmla="*/ 1 h 44"/>
                  <a:gd name="T44" fmla="*/ 33 w 46"/>
                  <a:gd name="T45" fmla="*/ 1 h 44"/>
                  <a:gd name="T46" fmla="*/ 33 w 46"/>
                  <a:gd name="T47" fmla="*/ 0 h 44"/>
                  <a:gd name="T48" fmla="*/ 46 w 46"/>
                  <a:gd name="T4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6" h="44">
                    <a:moveTo>
                      <a:pt x="46" y="0"/>
                    </a:moveTo>
                    <a:cubicBezTo>
                      <a:pt x="46" y="1"/>
                      <a:pt x="46" y="1"/>
                      <a:pt x="46" y="1"/>
                    </a:cubicBezTo>
                    <a:cubicBezTo>
                      <a:pt x="45" y="1"/>
                      <a:pt x="43" y="2"/>
                      <a:pt x="43" y="3"/>
                    </a:cubicBezTo>
                    <a:cubicBezTo>
                      <a:pt x="42" y="4"/>
                      <a:pt x="41" y="5"/>
                      <a:pt x="40" y="7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5"/>
                      <a:pt x="6" y="4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6" y="1"/>
                      <a:pt x="15" y="2"/>
                      <a:pt x="14" y="2"/>
                    </a:cubicBezTo>
                    <a:cubicBezTo>
                      <a:pt x="14" y="3"/>
                      <a:pt x="13" y="3"/>
                      <a:pt x="13" y="4"/>
                    </a:cubicBezTo>
                    <a:cubicBezTo>
                      <a:pt x="13" y="5"/>
                      <a:pt x="14" y="7"/>
                      <a:pt x="15" y="9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7" y="7"/>
                      <a:pt x="37" y="5"/>
                      <a:pt x="37" y="4"/>
                    </a:cubicBezTo>
                    <a:cubicBezTo>
                      <a:pt x="37" y="4"/>
                      <a:pt x="37" y="3"/>
                      <a:pt x="36" y="2"/>
                    </a:cubicBezTo>
                    <a:cubicBezTo>
                      <a:pt x="36" y="2"/>
                      <a:pt x="35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0"/>
                      <a:pt x="33" y="0"/>
                      <a:pt x="33" y="0"/>
                    </a:cubicBez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Freeform 57"/>
              <p:cNvSpPr/>
              <p:nvPr/>
            </p:nvSpPr>
            <p:spPr bwMode="auto">
              <a:xfrm>
                <a:off x="3508375" y="996950"/>
                <a:ext cx="122237" cy="142875"/>
              </a:xfrm>
              <a:custGeom>
                <a:avLst/>
                <a:gdLst>
                  <a:gd name="T0" fmla="*/ 13 w 37"/>
                  <a:gd name="T1" fmla="*/ 2 h 43"/>
                  <a:gd name="T2" fmla="*/ 13 w 37"/>
                  <a:gd name="T3" fmla="*/ 19 h 43"/>
                  <a:gd name="T4" fmla="*/ 22 w 37"/>
                  <a:gd name="T5" fmla="*/ 19 h 43"/>
                  <a:gd name="T6" fmla="*/ 27 w 37"/>
                  <a:gd name="T7" fmla="*/ 18 h 43"/>
                  <a:gd name="T8" fmla="*/ 28 w 37"/>
                  <a:gd name="T9" fmla="*/ 16 h 43"/>
                  <a:gd name="T10" fmla="*/ 29 w 37"/>
                  <a:gd name="T11" fmla="*/ 13 h 43"/>
                  <a:gd name="T12" fmla="*/ 30 w 37"/>
                  <a:gd name="T13" fmla="*/ 13 h 43"/>
                  <a:gd name="T14" fmla="*/ 30 w 37"/>
                  <a:gd name="T15" fmla="*/ 28 h 43"/>
                  <a:gd name="T16" fmla="*/ 29 w 37"/>
                  <a:gd name="T17" fmla="*/ 28 h 43"/>
                  <a:gd name="T18" fmla="*/ 28 w 37"/>
                  <a:gd name="T19" fmla="*/ 24 h 43"/>
                  <a:gd name="T20" fmla="*/ 26 w 37"/>
                  <a:gd name="T21" fmla="*/ 22 h 43"/>
                  <a:gd name="T22" fmla="*/ 22 w 37"/>
                  <a:gd name="T23" fmla="*/ 22 h 43"/>
                  <a:gd name="T24" fmla="*/ 13 w 37"/>
                  <a:gd name="T25" fmla="*/ 22 h 43"/>
                  <a:gd name="T26" fmla="*/ 13 w 37"/>
                  <a:gd name="T27" fmla="*/ 36 h 43"/>
                  <a:gd name="T28" fmla="*/ 13 w 37"/>
                  <a:gd name="T29" fmla="*/ 39 h 43"/>
                  <a:gd name="T30" fmla="*/ 14 w 37"/>
                  <a:gd name="T31" fmla="*/ 40 h 43"/>
                  <a:gd name="T32" fmla="*/ 16 w 37"/>
                  <a:gd name="T33" fmla="*/ 41 h 43"/>
                  <a:gd name="T34" fmla="*/ 23 w 37"/>
                  <a:gd name="T35" fmla="*/ 41 h 43"/>
                  <a:gd name="T36" fmla="*/ 29 w 37"/>
                  <a:gd name="T37" fmla="*/ 40 h 43"/>
                  <a:gd name="T38" fmla="*/ 32 w 37"/>
                  <a:gd name="T39" fmla="*/ 38 h 43"/>
                  <a:gd name="T40" fmla="*/ 36 w 37"/>
                  <a:gd name="T41" fmla="*/ 32 h 43"/>
                  <a:gd name="T42" fmla="*/ 37 w 37"/>
                  <a:gd name="T43" fmla="*/ 32 h 43"/>
                  <a:gd name="T44" fmla="*/ 33 w 37"/>
                  <a:gd name="T45" fmla="*/ 43 h 43"/>
                  <a:gd name="T46" fmla="*/ 0 w 37"/>
                  <a:gd name="T47" fmla="*/ 43 h 43"/>
                  <a:gd name="T48" fmla="*/ 0 w 37"/>
                  <a:gd name="T49" fmla="*/ 42 h 43"/>
                  <a:gd name="T50" fmla="*/ 2 w 37"/>
                  <a:gd name="T51" fmla="*/ 42 h 43"/>
                  <a:gd name="T52" fmla="*/ 5 w 37"/>
                  <a:gd name="T53" fmla="*/ 41 h 43"/>
                  <a:gd name="T54" fmla="*/ 6 w 37"/>
                  <a:gd name="T55" fmla="*/ 40 h 43"/>
                  <a:gd name="T56" fmla="*/ 6 w 37"/>
                  <a:gd name="T57" fmla="*/ 35 h 43"/>
                  <a:gd name="T58" fmla="*/ 6 w 37"/>
                  <a:gd name="T59" fmla="*/ 7 h 43"/>
                  <a:gd name="T60" fmla="*/ 6 w 37"/>
                  <a:gd name="T61" fmla="*/ 2 h 43"/>
                  <a:gd name="T62" fmla="*/ 2 w 37"/>
                  <a:gd name="T63" fmla="*/ 1 h 43"/>
                  <a:gd name="T64" fmla="*/ 0 w 37"/>
                  <a:gd name="T65" fmla="*/ 1 h 43"/>
                  <a:gd name="T66" fmla="*/ 0 w 37"/>
                  <a:gd name="T67" fmla="*/ 0 h 43"/>
                  <a:gd name="T68" fmla="*/ 33 w 37"/>
                  <a:gd name="T69" fmla="*/ 0 h 43"/>
                  <a:gd name="T70" fmla="*/ 34 w 37"/>
                  <a:gd name="T71" fmla="*/ 9 h 43"/>
                  <a:gd name="T72" fmla="*/ 33 w 37"/>
                  <a:gd name="T73" fmla="*/ 9 h 43"/>
                  <a:gd name="T74" fmla="*/ 31 w 37"/>
                  <a:gd name="T75" fmla="*/ 5 h 43"/>
                  <a:gd name="T76" fmla="*/ 29 w 37"/>
                  <a:gd name="T77" fmla="*/ 3 h 43"/>
                  <a:gd name="T78" fmla="*/ 24 w 37"/>
                  <a:gd name="T79" fmla="*/ 2 h 43"/>
                  <a:gd name="T80" fmla="*/ 13 w 37"/>
                  <a:gd name="T81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7" h="43">
                    <a:moveTo>
                      <a:pt x="13" y="2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4" y="19"/>
                      <a:pt x="26" y="19"/>
                      <a:pt x="27" y="18"/>
                    </a:cubicBezTo>
                    <a:cubicBezTo>
                      <a:pt x="27" y="18"/>
                      <a:pt x="28" y="17"/>
                      <a:pt x="28" y="16"/>
                    </a:cubicBezTo>
                    <a:cubicBezTo>
                      <a:pt x="29" y="15"/>
                      <a:pt x="29" y="14"/>
                      <a:pt x="29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8" y="25"/>
                      <a:pt x="28" y="24"/>
                    </a:cubicBezTo>
                    <a:cubicBezTo>
                      <a:pt x="27" y="23"/>
                      <a:pt x="27" y="23"/>
                      <a:pt x="26" y="22"/>
                    </a:cubicBezTo>
                    <a:cubicBezTo>
                      <a:pt x="25" y="22"/>
                      <a:pt x="24" y="22"/>
                      <a:pt x="22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8"/>
                      <a:pt x="13" y="39"/>
                      <a:pt x="13" y="39"/>
                    </a:cubicBezTo>
                    <a:cubicBezTo>
                      <a:pt x="13" y="40"/>
                      <a:pt x="13" y="40"/>
                      <a:pt x="14" y="40"/>
                    </a:cubicBezTo>
                    <a:cubicBezTo>
                      <a:pt x="14" y="41"/>
                      <a:pt x="15" y="41"/>
                      <a:pt x="16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6" y="41"/>
                      <a:pt x="28" y="41"/>
                      <a:pt x="29" y="40"/>
                    </a:cubicBezTo>
                    <a:cubicBezTo>
                      <a:pt x="30" y="40"/>
                      <a:pt x="31" y="39"/>
                      <a:pt x="32" y="38"/>
                    </a:cubicBezTo>
                    <a:cubicBezTo>
                      <a:pt x="33" y="37"/>
                      <a:pt x="35" y="35"/>
                      <a:pt x="36" y="32"/>
                    </a:cubicBezTo>
                    <a:cubicBezTo>
                      <a:pt x="37" y="32"/>
                      <a:pt x="37" y="32"/>
                      <a:pt x="37" y="32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3" y="42"/>
                      <a:pt x="4" y="42"/>
                      <a:pt x="5" y="41"/>
                    </a:cubicBezTo>
                    <a:cubicBezTo>
                      <a:pt x="5" y="41"/>
                      <a:pt x="6" y="40"/>
                      <a:pt x="6" y="40"/>
                    </a:cubicBezTo>
                    <a:cubicBezTo>
                      <a:pt x="6" y="39"/>
                      <a:pt x="6" y="38"/>
                      <a:pt x="6" y="35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5"/>
                      <a:pt x="6" y="3"/>
                      <a:pt x="6" y="2"/>
                    </a:cubicBezTo>
                    <a:cubicBezTo>
                      <a:pt x="5" y="2"/>
                      <a:pt x="4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2" y="7"/>
                      <a:pt x="32" y="5"/>
                      <a:pt x="31" y="5"/>
                    </a:cubicBezTo>
                    <a:cubicBezTo>
                      <a:pt x="31" y="4"/>
                      <a:pt x="30" y="3"/>
                      <a:pt x="29" y="3"/>
                    </a:cubicBezTo>
                    <a:cubicBezTo>
                      <a:pt x="28" y="2"/>
                      <a:pt x="27" y="2"/>
                      <a:pt x="24" y="2"/>
                    </a:cubicBezTo>
                    <a:lnTo>
                      <a:pt x="1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58"/>
              <p:cNvSpPr>
                <a:spLocks noEditPoints="1"/>
              </p:cNvSpPr>
              <p:nvPr/>
            </p:nvSpPr>
            <p:spPr bwMode="auto">
              <a:xfrm>
                <a:off x="3640138" y="996950"/>
                <a:ext cx="141287" cy="142875"/>
              </a:xfrm>
              <a:custGeom>
                <a:avLst/>
                <a:gdLst>
                  <a:gd name="T0" fmla="*/ 43 w 43"/>
                  <a:gd name="T1" fmla="*/ 43 h 43"/>
                  <a:gd name="T2" fmla="*/ 31 w 43"/>
                  <a:gd name="T3" fmla="*/ 43 h 43"/>
                  <a:gd name="T4" fmla="*/ 17 w 43"/>
                  <a:gd name="T5" fmla="*/ 23 h 43"/>
                  <a:gd name="T6" fmla="*/ 14 w 43"/>
                  <a:gd name="T7" fmla="*/ 23 h 43"/>
                  <a:gd name="T8" fmla="*/ 13 w 43"/>
                  <a:gd name="T9" fmla="*/ 23 h 43"/>
                  <a:gd name="T10" fmla="*/ 13 w 43"/>
                  <a:gd name="T11" fmla="*/ 23 h 43"/>
                  <a:gd name="T12" fmla="*/ 12 w 43"/>
                  <a:gd name="T13" fmla="*/ 23 h 43"/>
                  <a:gd name="T14" fmla="*/ 12 w 43"/>
                  <a:gd name="T15" fmla="*/ 35 h 43"/>
                  <a:gd name="T16" fmla="*/ 13 w 43"/>
                  <a:gd name="T17" fmla="*/ 40 h 43"/>
                  <a:gd name="T18" fmla="*/ 17 w 43"/>
                  <a:gd name="T19" fmla="*/ 42 h 43"/>
                  <a:gd name="T20" fmla="*/ 18 w 43"/>
                  <a:gd name="T21" fmla="*/ 42 h 43"/>
                  <a:gd name="T22" fmla="*/ 18 w 43"/>
                  <a:gd name="T23" fmla="*/ 43 h 43"/>
                  <a:gd name="T24" fmla="*/ 0 w 43"/>
                  <a:gd name="T25" fmla="*/ 43 h 43"/>
                  <a:gd name="T26" fmla="*/ 0 w 43"/>
                  <a:gd name="T27" fmla="*/ 42 h 43"/>
                  <a:gd name="T28" fmla="*/ 1 w 43"/>
                  <a:gd name="T29" fmla="*/ 42 h 43"/>
                  <a:gd name="T30" fmla="*/ 5 w 43"/>
                  <a:gd name="T31" fmla="*/ 40 h 43"/>
                  <a:gd name="T32" fmla="*/ 6 w 43"/>
                  <a:gd name="T33" fmla="*/ 35 h 43"/>
                  <a:gd name="T34" fmla="*/ 6 w 43"/>
                  <a:gd name="T35" fmla="*/ 8 h 43"/>
                  <a:gd name="T36" fmla="*/ 5 w 43"/>
                  <a:gd name="T37" fmla="*/ 2 h 43"/>
                  <a:gd name="T38" fmla="*/ 1 w 43"/>
                  <a:gd name="T39" fmla="*/ 1 h 43"/>
                  <a:gd name="T40" fmla="*/ 0 w 43"/>
                  <a:gd name="T41" fmla="*/ 1 h 43"/>
                  <a:gd name="T42" fmla="*/ 0 w 43"/>
                  <a:gd name="T43" fmla="*/ 0 h 43"/>
                  <a:gd name="T44" fmla="*/ 16 w 43"/>
                  <a:gd name="T45" fmla="*/ 0 h 43"/>
                  <a:gd name="T46" fmla="*/ 26 w 43"/>
                  <a:gd name="T47" fmla="*/ 1 h 43"/>
                  <a:gd name="T48" fmla="*/ 31 w 43"/>
                  <a:gd name="T49" fmla="*/ 5 h 43"/>
                  <a:gd name="T50" fmla="*/ 33 w 43"/>
                  <a:gd name="T51" fmla="*/ 11 h 43"/>
                  <a:gd name="T52" fmla="*/ 31 w 43"/>
                  <a:gd name="T53" fmla="*/ 18 h 43"/>
                  <a:gd name="T54" fmla="*/ 23 w 43"/>
                  <a:gd name="T55" fmla="*/ 22 h 43"/>
                  <a:gd name="T56" fmla="*/ 32 w 43"/>
                  <a:gd name="T57" fmla="*/ 34 h 43"/>
                  <a:gd name="T58" fmla="*/ 37 w 43"/>
                  <a:gd name="T59" fmla="*/ 40 h 43"/>
                  <a:gd name="T60" fmla="*/ 43 w 43"/>
                  <a:gd name="T61" fmla="*/ 42 h 43"/>
                  <a:gd name="T62" fmla="*/ 43 w 43"/>
                  <a:gd name="T63" fmla="*/ 43 h 43"/>
                  <a:gd name="T64" fmla="*/ 12 w 43"/>
                  <a:gd name="T65" fmla="*/ 21 h 43"/>
                  <a:gd name="T66" fmla="*/ 13 w 43"/>
                  <a:gd name="T67" fmla="*/ 21 h 43"/>
                  <a:gd name="T68" fmla="*/ 14 w 43"/>
                  <a:gd name="T69" fmla="*/ 21 h 43"/>
                  <a:gd name="T70" fmla="*/ 23 w 43"/>
                  <a:gd name="T71" fmla="*/ 18 h 43"/>
                  <a:gd name="T72" fmla="*/ 26 w 43"/>
                  <a:gd name="T73" fmla="*/ 11 h 43"/>
                  <a:gd name="T74" fmla="*/ 24 w 43"/>
                  <a:gd name="T75" fmla="*/ 5 h 43"/>
                  <a:gd name="T76" fmla="*/ 17 w 43"/>
                  <a:gd name="T77" fmla="*/ 2 h 43"/>
                  <a:gd name="T78" fmla="*/ 12 w 43"/>
                  <a:gd name="T79" fmla="*/ 3 h 43"/>
                  <a:gd name="T80" fmla="*/ 12 w 43"/>
                  <a:gd name="T81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3" h="43">
                    <a:moveTo>
                      <a:pt x="43" y="43"/>
                    </a:moveTo>
                    <a:cubicBezTo>
                      <a:pt x="31" y="43"/>
                      <a:pt x="31" y="43"/>
                      <a:pt x="31" y="4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2" y="23"/>
                      <a:pt x="12" y="23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8"/>
                      <a:pt x="12" y="40"/>
                      <a:pt x="13" y="40"/>
                    </a:cubicBezTo>
                    <a:cubicBezTo>
                      <a:pt x="14" y="41"/>
                      <a:pt x="15" y="42"/>
                      <a:pt x="17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3" y="42"/>
                      <a:pt x="5" y="41"/>
                      <a:pt x="5" y="40"/>
                    </a:cubicBezTo>
                    <a:cubicBezTo>
                      <a:pt x="6" y="39"/>
                      <a:pt x="6" y="38"/>
                      <a:pt x="6" y="3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6" y="3"/>
                      <a:pt x="5" y="2"/>
                    </a:cubicBezTo>
                    <a:cubicBezTo>
                      <a:pt x="4" y="2"/>
                      <a:pt x="3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0" y="0"/>
                      <a:pt x="24" y="0"/>
                      <a:pt x="26" y="1"/>
                    </a:cubicBezTo>
                    <a:cubicBezTo>
                      <a:pt x="28" y="2"/>
                      <a:pt x="30" y="3"/>
                      <a:pt x="31" y="5"/>
                    </a:cubicBezTo>
                    <a:cubicBezTo>
                      <a:pt x="33" y="6"/>
                      <a:pt x="33" y="9"/>
                      <a:pt x="33" y="11"/>
                    </a:cubicBezTo>
                    <a:cubicBezTo>
                      <a:pt x="33" y="14"/>
                      <a:pt x="33" y="16"/>
                      <a:pt x="31" y="18"/>
                    </a:cubicBezTo>
                    <a:cubicBezTo>
                      <a:pt x="29" y="20"/>
                      <a:pt x="26" y="21"/>
                      <a:pt x="23" y="22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4" y="37"/>
                      <a:pt x="36" y="39"/>
                      <a:pt x="37" y="40"/>
                    </a:cubicBezTo>
                    <a:cubicBezTo>
                      <a:pt x="38" y="41"/>
                      <a:pt x="40" y="42"/>
                      <a:pt x="43" y="42"/>
                    </a:cubicBezTo>
                    <a:lnTo>
                      <a:pt x="43" y="43"/>
                    </a:lnTo>
                    <a:close/>
                    <a:moveTo>
                      <a:pt x="12" y="21"/>
                    </a:move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8" y="21"/>
                      <a:pt x="21" y="20"/>
                      <a:pt x="23" y="18"/>
                    </a:cubicBezTo>
                    <a:cubicBezTo>
                      <a:pt x="25" y="16"/>
                      <a:pt x="26" y="14"/>
                      <a:pt x="26" y="11"/>
                    </a:cubicBezTo>
                    <a:cubicBezTo>
                      <a:pt x="26" y="9"/>
                      <a:pt x="25" y="7"/>
                      <a:pt x="24" y="5"/>
                    </a:cubicBezTo>
                    <a:cubicBezTo>
                      <a:pt x="22" y="3"/>
                      <a:pt x="20" y="2"/>
                      <a:pt x="17" y="2"/>
                    </a:cubicBezTo>
                    <a:cubicBezTo>
                      <a:pt x="16" y="2"/>
                      <a:pt x="14" y="3"/>
                      <a:pt x="12" y="3"/>
                    </a:cubicBezTo>
                    <a:lnTo>
                      <a:pt x="12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59"/>
              <p:cNvSpPr/>
              <p:nvPr/>
            </p:nvSpPr>
            <p:spPr bwMode="auto">
              <a:xfrm>
                <a:off x="3792538" y="993775"/>
                <a:ext cx="95250" cy="149225"/>
              </a:xfrm>
              <a:custGeom>
                <a:avLst/>
                <a:gdLst>
                  <a:gd name="T0" fmla="*/ 26 w 29"/>
                  <a:gd name="T1" fmla="*/ 0 h 45"/>
                  <a:gd name="T2" fmla="*/ 26 w 29"/>
                  <a:gd name="T3" fmla="*/ 15 h 45"/>
                  <a:gd name="T4" fmla="*/ 25 w 29"/>
                  <a:gd name="T5" fmla="*/ 15 h 45"/>
                  <a:gd name="T6" fmla="*/ 24 w 29"/>
                  <a:gd name="T7" fmla="*/ 11 h 45"/>
                  <a:gd name="T8" fmla="*/ 23 w 29"/>
                  <a:gd name="T9" fmla="*/ 8 h 45"/>
                  <a:gd name="T10" fmla="*/ 19 w 29"/>
                  <a:gd name="T11" fmla="*/ 4 h 45"/>
                  <a:gd name="T12" fmla="*/ 13 w 29"/>
                  <a:gd name="T13" fmla="*/ 2 h 45"/>
                  <a:gd name="T14" fmla="*/ 7 w 29"/>
                  <a:gd name="T15" fmla="*/ 5 h 45"/>
                  <a:gd name="T16" fmla="*/ 5 w 29"/>
                  <a:gd name="T17" fmla="*/ 9 h 45"/>
                  <a:gd name="T18" fmla="*/ 7 w 29"/>
                  <a:gd name="T19" fmla="*/ 13 h 45"/>
                  <a:gd name="T20" fmla="*/ 16 w 29"/>
                  <a:gd name="T21" fmla="*/ 19 h 45"/>
                  <a:gd name="T22" fmla="*/ 24 w 29"/>
                  <a:gd name="T23" fmla="*/ 24 h 45"/>
                  <a:gd name="T24" fmla="*/ 28 w 29"/>
                  <a:gd name="T25" fmla="*/ 28 h 45"/>
                  <a:gd name="T26" fmla="*/ 29 w 29"/>
                  <a:gd name="T27" fmla="*/ 33 h 45"/>
                  <a:gd name="T28" fmla="*/ 25 w 29"/>
                  <a:gd name="T29" fmla="*/ 41 h 45"/>
                  <a:gd name="T30" fmla="*/ 15 w 29"/>
                  <a:gd name="T31" fmla="*/ 45 h 45"/>
                  <a:gd name="T32" fmla="*/ 12 w 29"/>
                  <a:gd name="T33" fmla="*/ 45 h 45"/>
                  <a:gd name="T34" fmla="*/ 8 w 29"/>
                  <a:gd name="T35" fmla="*/ 44 h 45"/>
                  <a:gd name="T36" fmla="*/ 4 w 29"/>
                  <a:gd name="T37" fmla="*/ 43 h 45"/>
                  <a:gd name="T38" fmla="*/ 2 w 29"/>
                  <a:gd name="T39" fmla="*/ 43 h 45"/>
                  <a:gd name="T40" fmla="*/ 2 w 29"/>
                  <a:gd name="T41" fmla="*/ 45 h 45"/>
                  <a:gd name="T42" fmla="*/ 1 w 29"/>
                  <a:gd name="T43" fmla="*/ 45 h 45"/>
                  <a:gd name="T44" fmla="*/ 1 w 29"/>
                  <a:gd name="T45" fmla="*/ 30 h 45"/>
                  <a:gd name="T46" fmla="*/ 2 w 29"/>
                  <a:gd name="T47" fmla="*/ 30 h 45"/>
                  <a:gd name="T48" fmla="*/ 3 w 29"/>
                  <a:gd name="T49" fmla="*/ 34 h 45"/>
                  <a:gd name="T50" fmla="*/ 4 w 29"/>
                  <a:gd name="T51" fmla="*/ 37 h 45"/>
                  <a:gd name="T52" fmla="*/ 8 w 29"/>
                  <a:gd name="T53" fmla="*/ 41 h 45"/>
                  <a:gd name="T54" fmla="*/ 15 w 29"/>
                  <a:gd name="T55" fmla="*/ 43 h 45"/>
                  <a:gd name="T56" fmla="*/ 21 w 29"/>
                  <a:gd name="T57" fmla="*/ 40 h 45"/>
                  <a:gd name="T58" fmla="*/ 23 w 29"/>
                  <a:gd name="T59" fmla="*/ 35 h 45"/>
                  <a:gd name="T60" fmla="*/ 22 w 29"/>
                  <a:gd name="T61" fmla="*/ 32 h 45"/>
                  <a:gd name="T62" fmla="*/ 20 w 29"/>
                  <a:gd name="T63" fmla="*/ 29 h 45"/>
                  <a:gd name="T64" fmla="*/ 13 w 29"/>
                  <a:gd name="T65" fmla="*/ 25 h 45"/>
                  <a:gd name="T66" fmla="*/ 8 w 29"/>
                  <a:gd name="T67" fmla="*/ 22 h 45"/>
                  <a:gd name="T68" fmla="*/ 5 w 29"/>
                  <a:gd name="T69" fmla="*/ 20 h 45"/>
                  <a:gd name="T70" fmla="*/ 1 w 29"/>
                  <a:gd name="T71" fmla="*/ 16 h 45"/>
                  <a:gd name="T72" fmla="*/ 0 w 29"/>
                  <a:gd name="T73" fmla="*/ 11 h 45"/>
                  <a:gd name="T74" fmla="*/ 4 w 29"/>
                  <a:gd name="T75" fmla="*/ 3 h 45"/>
                  <a:gd name="T76" fmla="*/ 13 w 29"/>
                  <a:gd name="T77" fmla="*/ 0 h 45"/>
                  <a:gd name="T78" fmla="*/ 20 w 29"/>
                  <a:gd name="T79" fmla="*/ 2 h 45"/>
                  <a:gd name="T80" fmla="*/ 22 w 29"/>
                  <a:gd name="T81" fmla="*/ 2 h 45"/>
                  <a:gd name="T82" fmla="*/ 23 w 29"/>
                  <a:gd name="T83" fmla="*/ 2 h 45"/>
                  <a:gd name="T84" fmla="*/ 24 w 29"/>
                  <a:gd name="T85" fmla="*/ 2 h 45"/>
                  <a:gd name="T86" fmla="*/ 25 w 29"/>
                  <a:gd name="T87" fmla="*/ 0 h 45"/>
                  <a:gd name="T88" fmla="*/ 26 w 29"/>
                  <a:gd name="T8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" h="45">
                    <a:moveTo>
                      <a:pt x="26" y="0"/>
                    </a:moveTo>
                    <a:cubicBezTo>
                      <a:pt x="26" y="15"/>
                      <a:pt x="26" y="15"/>
                      <a:pt x="26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3"/>
                      <a:pt x="24" y="12"/>
                      <a:pt x="24" y="11"/>
                    </a:cubicBezTo>
                    <a:cubicBezTo>
                      <a:pt x="24" y="10"/>
                      <a:pt x="23" y="9"/>
                      <a:pt x="23" y="8"/>
                    </a:cubicBezTo>
                    <a:cubicBezTo>
                      <a:pt x="22" y="6"/>
                      <a:pt x="20" y="5"/>
                      <a:pt x="19" y="4"/>
                    </a:cubicBezTo>
                    <a:cubicBezTo>
                      <a:pt x="17" y="3"/>
                      <a:pt x="15" y="2"/>
                      <a:pt x="13" y="2"/>
                    </a:cubicBezTo>
                    <a:cubicBezTo>
                      <a:pt x="11" y="2"/>
                      <a:pt x="9" y="3"/>
                      <a:pt x="7" y="5"/>
                    </a:cubicBezTo>
                    <a:cubicBezTo>
                      <a:pt x="6" y="6"/>
                      <a:pt x="5" y="7"/>
                      <a:pt x="5" y="9"/>
                    </a:cubicBezTo>
                    <a:cubicBezTo>
                      <a:pt x="5" y="10"/>
                      <a:pt x="6" y="12"/>
                      <a:pt x="7" y="13"/>
                    </a:cubicBezTo>
                    <a:cubicBezTo>
                      <a:pt x="8" y="14"/>
                      <a:pt x="11" y="16"/>
                      <a:pt x="16" y="19"/>
                    </a:cubicBezTo>
                    <a:cubicBezTo>
                      <a:pt x="20" y="21"/>
                      <a:pt x="23" y="23"/>
                      <a:pt x="24" y="24"/>
                    </a:cubicBezTo>
                    <a:cubicBezTo>
                      <a:pt x="26" y="25"/>
                      <a:pt x="27" y="27"/>
                      <a:pt x="28" y="28"/>
                    </a:cubicBezTo>
                    <a:cubicBezTo>
                      <a:pt x="28" y="30"/>
                      <a:pt x="29" y="31"/>
                      <a:pt x="29" y="33"/>
                    </a:cubicBezTo>
                    <a:cubicBezTo>
                      <a:pt x="29" y="36"/>
                      <a:pt x="28" y="39"/>
                      <a:pt x="25" y="41"/>
                    </a:cubicBezTo>
                    <a:cubicBezTo>
                      <a:pt x="23" y="44"/>
                      <a:pt x="19" y="45"/>
                      <a:pt x="15" y="45"/>
                    </a:cubicBezTo>
                    <a:cubicBezTo>
                      <a:pt x="14" y="45"/>
                      <a:pt x="13" y="45"/>
                      <a:pt x="12" y="45"/>
                    </a:cubicBezTo>
                    <a:cubicBezTo>
                      <a:pt x="11" y="45"/>
                      <a:pt x="10" y="44"/>
                      <a:pt x="8" y="44"/>
                    </a:cubicBezTo>
                    <a:cubicBezTo>
                      <a:pt x="6" y="43"/>
                      <a:pt x="4" y="43"/>
                      <a:pt x="4" y="43"/>
                    </a:cubicBezTo>
                    <a:cubicBezTo>
                      <a:pt x="3" y="43"/>
                      <a:pt x="3" y="43"/>
                      <a:pt x="2" y="43"/>
                    </a:cubicBezTo>
                    <a:cubicBezTo>
                      <a:pt x="2" y="43"/>
                      <a:pt x="2" y="44"/>
                      <a:pt x="2" y="45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2"/>
                      <a:pt x="2" y="33"/>
                      <a:pt x="3" y="34"/>
                    </a:cubicBezTo>
                    <a:cubicBezTo>
                      <a:pt x="3" y="35"/>
                      <a:pt x="4" y="36"/>
                      <a:pt x="4" y="37"/>
                    </a:cubicBezTo>
                    <a:cubicBezTo>
                      <a:pt x="5" y="39"/>
                      <a:pt x="6" y="40"/>
                      <a:pt x="8" y="41"/>
                    </a:cubicBezTo>
                    <a:cubicBezTo>
                      <a:pt x="10" y="42"/>
                      <a:pt x="12" y="43"/>
                      <a:pt x="15" y="43"/>
                    </a:cubicBezTo>
                    <a:cubicBezTo>
                      <a:pt x="17" y="43"/>
                      <a:pt x="19" y="42"/>
                      <a:pt x="21" y="40"/>
                    </a:cubicBezTo>
                    <a:cubicBezTo>
                      <a:pt x="22" y="39"/>
                      <a:pt x="23" y="37"/>
                      <a:pt x="23" y="35"/>
                    </a:cubicBezTo>
                    <a:cubicBezTo>
                      <a:pt x="23" y="34"/>
                      <a:pt x="23" y="33"/>
                      <a:pt x="22" y="32"/>
                    </a:cubicBezTo>
                    <a:cubicBezTo>
                      <a:pt x="22" y="31"/>
                      <a:pt x="21" y="30"/>
                      <a:pt x="20" y="29"/>
                    </a:cubicBezTo>
                    <a:cubicBezTo>
                      <a:pt x="19" y="29"/>
                      <a:pt x="17" y="27"/>
                      <a:pt x="13" y="25"/>
                    </a:cubicBezTo>
                    <a:cubicBezTo>
                      <a:pt x="11" y="24"/>
                      <a:pt x="10" y="23"/>
                      <a:pt x="8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3" y="19"/>
                      <a:pt x="2" y="18"/>
                      <a:pt x="1" y="16"/>
                    </a:cubicBezTo>
                    <a:cubicBezTo>
                      <a:pt x="1" y="15"/>
                      <a:pt x="0" y="13"/>
                      <a:pt x="0" y="11"/>
                    </a:cubicBezTo>
                    <a:cubicBezTo>
                      <a:pt x="0" y="8"/>
                      <a:pt x="1" y="6"/>
                      <a:pt x="4" y="3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5" y="0"/>
                      <a:pt x="18" y="1"/>
                      <a:pt x="20" y="2"/>
                    </a:cubicBezTo>
                    <a:cubicBezTo>
                      <a:pt x="21" y="2"/>
                      <a:pt x="21" y="2"/>
                      <a:pt x="22" y="2"/>
                    </a:cubicBezTo>
                    <a:cubicBezTo>
                      <a:pt x="22" y="2"/>
                      <a:pt x="22" y="2"/>
                      <a:pt x="23" y="2"/>
                    </a:cubicBezTo>
                    <a:cubicBezTo>
                      <a:pt x="23" y="2"/>
                      <a:pt x="24" y="2"/>
                      <a:pt x="24" y="2"/>
                    </a:cubicBezTo>
                    <a:cubicBezTo>
                      <a:pt x="24" y="2"/>
                      <a:pt x="25" y="1"/>
                      <a:pt x="25" y="0"/>
                    </a:cubicBez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60"/>
              <p:cNvSpPr/>
              <p:nvPr/>
            </p:nvSpPr>
            <p:spPr bwMode="auto">
              <a:xfrm>
                <a:off x="3903663" y="996950"/>
                <a:ext cx="63500" cy="142875"/>
              </a:xfrm>
              <a:custGeom>
                <a:avLst/>
                <a:gdLst>
                  <a:gd name="T0" fmla="*/ 19 w 19"/>
                  <a:gd name="T1" fmla="*/ 42 h 43"/>
                  <a:gd name="T2" fmla="*/ 19 w 19"/>
                  <a:gd name="T3" fmla="*/ 43 h 43"/>
                  <a:gd name="T4" fmla="*/ 0 w 19"/>
                  <a:gd name="T5" fmla="*/ 43 h 43"/>
                  <a:gd name="T6" fmla="*/ 0 w 19"/>
                  <a:gd name="T7" fmla="*/ 42 h 43"/>
                  <a:gd name="T8" fmla="*/ 2 w 19"/>
                  <a:gd name="T9" fmla="*/ 42 h 43"/>
                  <a:gd name="T10" fmla="*/ 5 w 19"/>
                  <a:gd name="T11" fmla="*/ 40 h 43"/>
                  <a:gd name="T12" fmla="*/ 6 w 19"/>
                  <a:gd name="T13" fmla="*/ 35 h 43"/>
                  <a:gd name="T14" fmla="*/ 6 w 19"/>
                  <a:gd name="T15" fmla="*/ 8 h 43"/>
                  <a:gd name="T16" fmla="*/ 6 w 19"/>
                  <a:gd name="T17" fmla="*/ 3 h 43"/>
                  <a:gd name="T18" fmla="*/ 4 w 19"/>
                  <a:gd name="T19" fmla="*/ 2 h 43"/>
                  <a:gd name="T20" fmla="*/ 2 w 19"/>
                  <a:gd name="T21" fmla="*/ 1 h 43"/>
                  <a:gd name="T22" fmla="*/ 0 w 19"/>
                  <a:gd name="T23" fmla="*/ 1 h 43"/>
                  <a:gd name="T24" fmla="*/ 0 w 19"/>
                  <a:gd name="T25" fmla="*/ 0 h 43"/>
                  <a:gd name="T26" fmla="*/ 19 w 19"/>
                  <a:gd name="T27" fmla="*/ 0 h 43"/>
                  <a:gd name="T28" fmla="*/ 19 w 19"/>
                  <a:gd name="T29" fmla="*/ 1 h 43"/>
                  <a:gd name="T30" fmla="*/ 17 w 19"/>
                  <a:gd name="T31" fmla="*/ 1 h 43"/>
                  <a:gd name="T32" fmla="*/ 13 w 19"/>
                  <a:gd name="T33" fmla="*/ 3 h 43"/>
                  <a:gd name="T34" fmla="*/ 12 w 19"/>
                  <a:gd name="T35" fmla="*/ 8 h 43"/>
                  <a:gd name="T36" fmla="*/ 12 w 19"/>
                  <a:gd name="T37" fmla="*/ 35 h 43"/>
                  <a:gd name="T38" fmla="*/ 13 w 19"/>
                  <a:gd name="T39" fmla="*/ 40 h 43"/>
                  <a:gd name="T40" fmla="*/ 14 w 19"/>
                  <a:gd name="T41" fmla="*/ 41 h 43"/>
                  <a:gd name="T42" fmla="*/ 17 w 19"/>
                  <a:gd name="T43" fmla="*/ 42 h 43"/>
                  <a:gd name="T44" fmla="*/ 19 w 19"/>
                  <a:gd name="T45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" h="43">
                    <a:moveTo>
                      <a:pt x="19" y="42"/>
                    </a:moveTo>
                    <a:cubicBezTo>
                      <a:pt x="19" y="43"/>
                      <a:pt x="19" y="43"/>
                      <a:pt x="19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3" y="42"/>
                      <a:pt x="5" y="41"/>
                      <a:pt x="5" y="40"/>
                    </a:cubicBezTo>
                    <a:cubicBezTo>
                      <a:pt x="6" y="40"/>
                      <a:pt x="6" y="38"/>
                      <a:pt x="6" y="3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6" y="4"/>
                      <a:pt x="6" y="3"/>
                    </a:cubicBezTo>
                    <a:cubicBezTo>
                      <a:pt x="6" y="3"/>
                      <a:pt x="5" y="2"/>
                      <a:pt x="4" y="2"/>
                    </a:cubicBezTo>
                    <a:cubicBezTo>
                      <a:pt x="4" y="1"/>
                      <a:pt x="3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5" y="1"/>
                      <a:pt x="14" y="2"/>
                      <a:pt x="13" y="3"/>
                    </a:cubicBezTo>
                    <a:cubicBezTo>
                      <a:pt x="13" y="3"/>
                      <a:pt x="12" y="5"/>
                      <a:pt x="12" y="8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8"/>
                      <a:pt x="12" y="39"/>
                      <a:pt x="13" y="40"/>
                    </a:cubicBezTo>
                    <a:cubicBezTo>
                      <a:pt x="13" y="40"/>
                      <a:pt x="13" y="41"/>
                      <a:pt x="14" y="41"/>
                    </a:cubicBezTo>
                    <a:cubicBezTo>
                      <a:pt x="15" y="42"/>
                      <a:pt x="16" y="42"/>
                      <a:pt x="17" y="42"/>
                    </a:cubicBezTo>
                    <a:lnTo>
                      <a:pt x="19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61"/>
              <p:cNvSpPr/>
              <p:nvPr/>
            </p:nvSpPr>
            <p:spPr bwMode="auto">
              <a:xfrm>
                <a:off x="3976688" y="996950"/>
                <a:ext cx="119062" cy="142875"/>
              </a:xfrm>
              <a:custGeom>
                <a:avLst/>
                <a:gdLst>
                  <a:gd name="T0" fmla="*/ 36 w 36"/>
                  <a:gd name="T1" fmla="*/ 0 h 43"/>
                  <a:gd name="T2" fmla="*/ 36 w 36"/>
                  <a:gd name="T3" fmla="*/ 10 h 43"/>
                  <a:gd name="T4" fmla="*/ 35 w 36"/>
                  <a:gd name="T5" fmla="*/ 10 h 43"/>
                  <a:gd name="T6" fmla="*/ 34 w 36"/>
                  <a:gd name="T7" fmla="*/ 6 h 43"/>
                  <a:gd name="T8" fmla="*/ 31 w 36"/>
                  <a:gd name="T9" fmla="*/ 3 h 43"/>
                  <a:gd name="T10" fmla="*/ 27 w 36"/>
                  <a:gd name="T11" fmla="*/ 3 h 43"/>
                  <a:gd name="T12" fmla="*/ 21 w 36"/>
                  <a:gd name="T13" fmla="*/ 3 h 43"/>
                  <a:gd name="T14" fmla="*/ 21 w 36"/>
                  <a:gd name="T15" fmla="*/ 36 h 43"/>
                  <a:gd name="T16" fmla="*/ 22 w 36"/>
                  <a:gd name="T17" fmla="*/ 41 h 43"/>
                  <a:gd name="T18" fmla="*/ 26 w 36"/>
                  <a:gd name="T19" fmla="*/ 42 h 43"/>
                  <a:gd name="T20" fmla="*/ 27 w 36"/>
                  <a:gd name="T21" fmla="*/ 42 h 43"/>
                  <a:gd name="T22" fmla="*/ 27 w 36"/>
                  <a:gd name="T23" fmla="*/ 43 h 43"/>
                  <a:gd name="T24" fmla="*/ 9 w 36"/>
                  <a:gd name="T25" fmla="*/ 43 h 43"/>
                  <a:gd name="T26" fmla="*/ 9 w 36"/>
                  <a:gd name="T27" fmla="*/ 42 h 43"/>
                  <a:gd name="T28" fmla="*/ 10 w 36"/>
                  <a:gd name="T29" fmla="*/ 42 h 43"/>
                  <a:gd name="T30" fmla="*/ 14 w 36"/>
                  <a:gd name="T31" fmla="*/ 40 h 43"/>
                  <a:gd name="T32" fmla="*/ 15 w 36"/>
                  <a:gd name="T33" fmla="*/ 39 h 43"/>
                  <a:gd name="T34" fmla="*/ 15 w 36"/>
                  <a:gd name="T35" fmla="*/ 36 h 43"/>
                  <a:gd name="T36" fmla="*/ 15 w 36"/>
                  <a:gd name="T37" fmla="*/ 3 h 43"/>
                  <a:gd name="T38" fmla="*/ 10 w 36"/>
                  <a:gd name="T39" fmla="*/ 3 h 43"/>
                  <a:gd name="T40" fmla="*/ 6 w 36"/>
                  <a:gd name="T41" fmla="*/ 3 h 43"/>
                  <a:gd name="T42" fmla="*/ 3 w 36"/>
                  <a:gd name="T43" fmla="*/ 5 h 43"/>
                  <a:gd name="T44" fmla="*/ 1 w 36"/>
                  <a:gd name="T45" fmla="*/ 10 h 43"/>
                  <a:gd name="T46" fmla="*/ 0 w 36"/>
                  <a:gd name="T47" fmla="*/ 10 h 43"/>
                  <a:gd name="T48" fmla="*/ 1 w 36"/>
                  <a:gd name="T49" fmla="*/ 0 h 43"/>
                  <a:gd name="T50" fmla="*/ 36 w 36"/>
                  <a:gd name="T5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6" h="43">
                    <a:moveTo>
                      <a:pt x="36" y="0"/>
                    </a:moveTo>
                    <a:cubicBezTo>
                      <a:pt x="36" y="10"/>
                      <a:pt x="36" y="10"/>
                      <a:pt x="36" y="1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8"/>
                      <a:pt x="35" y="7"/>
                      <a:pt x="34" y="6"/>
                    </a:cubicBezTo>
                    <a:cubicBezTo>
                      <a:pt x="33" y="5"/>
                      <a:pt x="33" y="4"/>
                      <a:pt x="31" y="3"/>
                    </a:cubicBezTo>
                    <a:cubicBezTo>
                      <a:pt x="30" y="3"/>
                      <a:pt x="29" y="3"/>
                      <a:pt x="27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8"/>
                      <a:pt x="21" y="40"/>
                      <a:pt x="22" y="41"/>
                    </a:cubicBezTo>
                    <a:cubicBezTo>
                      <a:pt x="23" y="41"/>
                      <a:pt x="24" y="42"/>
                      <a:pt x="26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2" y="42"/>
                      <a:pt x="14" y="41"/>
                      <a:pt x="14" y="40"/>
                    </a:cubicBezTo>
                    <a:cubicBezTo>
                      <a:pt x="15" y="40"/>
                      <a:pt x="15" y="39"/>
                      <a:pt x="15" y="39"/>
                    </a:cubicBezTo>
                    <a:cubicBezTo>
                      <a:pt x="15" y="38"/>
                      <a:pt x="15" y="37"/>
                      <a:pt x="15" y="36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6" y="3"/>
                      <a:pt x="6" y="3"/>
                    </a:cubicBezTo>
                    <a:cubicBezTo>
                      <a:pt x="4" y="3"/>
                      <a:pt x="4" y="4"/>
                      <a:pt x="3" y="5"/>
                    </a:cubicBezTo>
                    <a:cubicBezTo>
                      <a:pt x="2" y="6"/>
                      <a:pt x="1" y="8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62"/>
              <p:cNvSpPr/>
              <p:nvPr/>
            </p:nvSpPr>
            <p:spPr bwMode="auto">
              <a:xfrm>
                <a:off x="4105275" y="996950"/>
                <a:ext cx="149225" cy="142875"/>
              </a:xfrm>
              <a:custGeom>
                <a:avLst/>
                <a:gdLst>
                  <a:gd name="T0" fmla="*/ 30 w 45"/>
                  <a:gd name="T1" fmla="*/ 0 h 43"/>
                  <a:gd name="T2" fmla="*/ 45 w 45"/>
                  <a:gd name="T3" fmla="*/ 0 h 43"/>
                  <a:gd name="T4" fmla="*/ 45 w 45"/>
                  <a:gd name="T5" fmla="*/ 1 h 43"/>
                  <a:gd name="T6" fmla="*/ 44 w 45"/>
                  <a:gd name="T7" fmla="*/ 1 h 43"/>
                  <a:gd name="T8" fmla="*/ 42 w 45"/>
                  <a:gd name="T9" fmla="*/ 2 h 43"/>
                  <a:gd name="T10" fmla="*/ 39 w 45"/>
                  <a:gd name="T11" fmla="*/ 4 h 43"/>
                  <a:gd name="T12" fmla="*/ 36 w 45"/>
                  <a:gd name="T13" fmla="*/ 8 h 43"/>
                  <a:gd name="T14" fmla="*/ 25 w 45"/>
                  <a:gd name="T15" fmla="*/ 25 h 43"/>
                  <a:gd name="T16" fmla="*/ 25 w 45"/>
                  <a:gd name="T17" fmla="*/ 36 h 43"/>
                  <a:gd name="T18" fmla="*/ 26 w 45"/>
                  <a:gd name="T19" fmla="*/ 41 h 43"/>
                  <a:gd name="T20" fmla="*/ 30 w 45"/>
                  <a:gd name="T21" fmla="*/ 42 h 43"/>
                  <a:gd name="T22" fmla="*/ 31 w 45"/>
                  <a:gd name="T23" fmla="*/ 42 h 43"/>
                  <a:gd name="T24" fmla="*/ 31 w 45"/>
                  <a:gd name="T25" fmla="*/ 43 h 43"/>
                  <a:gd name="T26" fmla="*/ 13 w 45"/>
                  <a:gd name="T27" fmla="*/ 43 h 43"/>
                  <a:gd name="T28" fmla="*/ 13 w 45"/>
                  <a:gd name="T29" fmla="*/ 42 h 43"/>
                  <a:gd name="T30" fmla="*/ 15 w 45"/>
                  <a:gd name="T31" fmla="*/ 42 h 43"/>
                  <a:gd name="T32" fmla="*/ 18 w 45"/>
                  <a:gd name="T33" fmla="*/ 40 h 43"/>
                  <a:gd name="T34" fmla="*/ 19 w 45"/>
                  <a:gd name="T35" fmla="*/ 39 h 43"/>
                  <a:gd name="T36" fmla="*/ 19 w 45"/>
                  <a:gd name="T37" fmla="*/ 36 h 43"/>
                  <a:gd name="T38" fmla="*/ 19 w 45"/>
                  <a:gd name="T39" fmla="*/ 25 h 43"/>
                  <a:gd name="T40" fmla="*/ 7 w 45"/>
                  <a:gd name="T41" fmla="*/ 7 h 43"/>
                  <a:gd name="T42" fmla="*/ 4 w 45"/>
                  <a:gd name="T43" fmla="*/ 3 h 43"/>
                  <a:gd name="T44" fmla="*/ 1 w 45"/>
                  <a:gd name="T45" fmla="*/ 1 h 43"/>
                  <a:gd name="T46" fmla="*/ 0 w 45"/>
                  <a:gd name="T47" fmla="*/ 1 h 43"/>
                  <a:gd name="T48" fmla="*/ 0 w 45"/>
                  <a:gd name="T49" fmla="*/ 0 h 43"/>
                  <a:gd name="T50" fmla="*/ 18 w 45"/>
                  <a:gd name="T51" fmla="*/ 0 h 43"/>
                  <a:gd name="T52" fmla="*/ 18 w 45"/>
                  <a:gd name="T53" fmla="*/ 1 h 43"/>
                  <a:gd name="T54" fmla="*/ 17 w 45"/>
                  <a:gd name="T55" fmla="*/ 1 h 43"/>
                  <a:gd name="T56" fmla="*/ 14 w 45"/>
                  <a:gd name="T57" fmla="*/ 2 h 43"/>
                  <a:gd name="T58" fmla="*/ 13 w 45"/>
                  <a:gd name="T59" fmla="*/ 4 h 43"/>
                  <a:gd name="T60" fmla="*/ 15 w 45"/>
                  <a:gd name="T61" fmla="*/ 8 h 43"/>
                  <a:gd name="T62" fmla="*/ 24 w 45"/>
                  <a:gd name="T63" fmla="*/ 22 h 43"/>
                  <a:gd name="T64" fmla="*/ 32 w 45"/>
                  <a:gd name="T65" fmla="*/ 9 h 43"/>
                  <a:gd name="T66" fmla="*/ 34 w 45"/>
                  <a:gd name="T67" fmla="*/ 4 h 43"/>
                  <a:gd name="T68" fmla="*/ 34 w 45"/>
                  <a:gd name="T69" fmla="*/ 3 h 43"/>
                  <a:gd name="T70" fmla="*/ 33 w 45"/>
                  <a:gd name="T71" fmla="*/ 1 h 43"/>
                  <a:gd name="T72" fmla="*/ 30 w 45"/>
                  <a:gd name="T73" fmla="*/ 1 h 43"/>
                  <a:gd name="T74" fmla="*/ 30 w 45"/>
                  <a:gd name="T7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43">
                    <a:moveTo>
                      <a:pt x="30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1"/>
                      <a:pt x="43" y="1"/>
                      <a:pt x="42" y="2"/>
                    </a:cubicBezTo>
                    <a:cubicBezTo>
                      <a:pt x="41" y="2"/>
                      <a:pt x="40" y="3"/>
                      <a:pt x="39" y="4"/>
                    </a:cubicBezTo>
                    <a:cubicBezTo>
                      <a:pt x="38" y="5"/>
                      <a:pt x="37" y="6"/>
                      <a:pt x="36" y="8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5" y="38"/>
                      <a:pt x="26" y="40"/>
                      <a:pt x="26" y="41"/>
                    </a:cubicBezTo>
                    <a:cubicBezTo>
                      <a:pt x="27" y="41"/>
                      <a:pt x="28" y="42"/>
                      <a:pt x="30" y="42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6" y="42"/>
                      <a:pt x="18" y="41"/>
                      <a:pt x="18" y="40"/>
                    </a:cubicBezTo>
                    <a:cubicBezTo>
                      <a:pt x="19" y="40"/>
                      <a:pt x="19" y="39"/>
                      <a:pt x="19" y="39"/>
                    </a:cubicBezTo>
                    <a:cubicBezTo>
                      <a:pt x="19" y="38"/>
                      <a:pt x="19" y="37"/>
                      <a:pt x="19" y="36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5"/>
                      <a:pt x="5" y="4"/>
                      <a:pt x="4" y="3"/>
                    </a:cubicBezTo>
                    <a:cubicBezTo>
                      <a:pt x="4" y="3"/>
                      <a:pt x="3" y="2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5" y="1"/>
                      <a:pt x="14" y="2"/>
                    </a:cubicBezTo>
                    <a:cubicBezTo>
                      <a:pt x="13" y="2"/>
                      <a:pt x="13" y="3"/>
                      <a:pt x="13" y="4"/>
                    </a:cubicBezTo>
                    <a:cubicBezTo>
                      <a:pt x="13" y="5"/>
                      <a:pt x="14" y="6"/>
                      <a:pt x="15" y="8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4" y="7"/>
                      <a:pt x="34" y="5"/>
                      <a:pt x="34" y="4"/>
                    </a:cubicBezTo>
                    <a:cubicBezTo>
                      <a:pt x="34" y="4"/>
                      <a:pt x="34" y="3"/>
                      <a:pt x="34" y="3"/>
                    </a:cubicBezTo>
                    <a:cubicBezTo>
                      <a:pt x="34" y="2"/>
                      <a:pt x="33" y="2"/>
                      <a:pt x="33" y="1"/>
                    </a:cubicBezTo>
                    <a:cubicBezTo>
                      <a:pt x="32" y="1"/>
                      <a:pt x="31" y="1"/>
                      <a:pt x="30" y="1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A79CC-5A06-404B-8469-5684ED583AD4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5B13-CBD6-4598-9191-7B2667D007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.xml"/><Relationship Id="rId1" Type="http://schemas.openxmlformats.org/officeDocument/2006/relationships/themeOverride" Target="../theme/themeOverride7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.xml"/><Relationship Id="rId1" Type="http://schemas.openxmlformats.org/officeDocument/2006/relationships/themeOverride" Target="../theme/themeOverride8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9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6.xml"/><Relationship Id="rId1" Type="http://schemas.openxmlformats.org/officeDocument/2006/relationships/themeOverride" Target="../theme/themeOverride10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7.xml"/><Relationship Id="rId1" Type="http://schemas.openxmlformats.org/officeDocument/2006/relationships/themeOverride" Target="../theme/themeOverride11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12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4.jpeg"/><Relationship Id="rId2" Type="http://schemas.openxmlformats.org/officeDocument/2006/relationships/tags" Target="../tags/tag2.xml"/><Relationship Id="rId1" Type="http://schemas.openxmlformats.org/officeDocument/2006/relationships/themeOverride" Target="../theme/themeOverride4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4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文本框 279"/>
          <p:cNvSpPr txBox="1"/>
          <p:nvPr/>
        </p:nvSpPr>
        <p:spPr>
          <a:xfrm>
            <a:off x="923904" y="2576484"/>
            <a:ext cx="6888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超市仓库管理系统系统设计</a:t>
            </a:r>
          </a:p>
        </p:txBody>
      </p:sp>
      <p:sp>
        <p:nvSpPr>
          <p:cNvPr id="282" name="矩形: 圆角 281"/>
          <p:cNvSpPr/>
          <p:nvPr/>
        </p:nvSpPr>
        <p:spPr>
          <a:xfrm>
            <a:off x="1986789" y="4027487"/>
            <a:ext cx="4596891" cy="36400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   时间：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2020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年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4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月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21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日</a:t>
            </a:r>
          </a:p>
        </p:txBody>
      </p:sp>
      <p:sp>
        <p:nvSpPr>
          <p:cNvPr id="11" name="Freeform 5"/>
          <p:cNvSpPr/>
          <p:nvPr/>
        </p:nvSpPr>
        <p:spPr bwMode="auto">
          <a:xfrm>
            <a:off x="6773862" y="0"/>
            <a:ext cx="5418138" cy="2924175"/>
          </a:xfrm>
          <a:custGeom>
            <a:avLst/>
            <a:gdLst>
              <a:gd name="T0" fmla="*/ 1670 w 3413"/>
              <a:gd name="T1" fmla="*/ 1842 h 1842"/>
              <a:gd name="T2" fmla="*/ 0 w 3413"/>
              <a:gd name="T3" fmla="*/ 0 h 1842"/>
              <a:gd name="T4" fmla="*/ 3413 w 3413"/>
              <a:gd name="T5" fmla="*/ 0 h 1842"/>
              <a:gd name="T6" fmla="*/ 3413 w 3413"/>
              <a:gd name="T7" fmla="*/ 351 h 1842"/>
              <a:gd name="T8" fmla="*/ 1670 w 3413"/>
              <a:gd name="T9" fmla="*/ 1842 h 1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3" h="1842">
                <a:moveTo>
                  <a:pt x="1670" y="1842"/>
                </a:moveTo>
                <a:lnTo>
                  <a:pt x="0" y="0"/>
                </a:lnTo>
                <a:lnTo>
                  <a:pt x="3413" y="0"/>
                </a:lnTo>
                <a:lnTo>
                  <a:pt x="3413" y="351"/>
                </a:lnTo>
                <a:lnTo>
                  <a:pt x="1670" y="1842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8362951" y="4027487"/>
            <a:ext cx="3416300" cy="2830513"/>
          </a:xfrm>
          <a:custGeom>
            <a:avLst/>
            <a:gdLst>
              <a:gd name="T0" fmla="*/ 112 w 2152"/>
              <a:gd name="T1" fmla="*/ 0 h 1783"/>
              <a:gd name="T2" fmla="*/ 0 w 2152"/>
              <a:gd name="T3" fmla="*/ 97 h 1783"/>
              <a:gd name="T4" fmla="*/ 1938 w 2152"/>
              <a:gd name="T5" fmla="*/ 1783 h 1783"/>
              <a:gd name="T6" fmla="*/ 2152 w 2152"/>
              <a:gd name="T7" fmla="*/ 1783 h 1783"/>
              <a:gd name="T8" fmla="*/ 112 w 2152"/>
              <a:gd name="T9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2" h="1783">
                <a:moveTo>
                  <a:pt x="112" y="0"/>
                </a:moveTo>
                <a:lnTo>
                  <a:pt x="0" y="97"/>
                </a:lnTo>
                <a:lnTo>
                  <a:pt x="1938" y="1783"/>
                </a:lnTo>
                <a:lnTo>
                  <a:pt x="2152" y="1783"/>
                </a:lnTo>
                <a:lnTo>
                  <a:pt x="112" y="0"/>
                </a:lnTo>
                <a:close/>
              </a:path>
            </a:pathLst>
          </a:custGeom>
          <a:solidFill>
            <a:srgbClr val="1D42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7"/>
          <p:cNvSpPr/>
          <p:nvPr/>
        </p:nvSpPr>
        <p:spPr bwMode="auto">
          <a:xfrm>
            <a:off x="5264151" y="4508500"/>
            <a:ext cx="5468938" cy="2349500"/>
          </a:xfrm>
          <a:custGeom>
            <a:avLst/>
            <a:gdLst>
              <a:gd name="T0" fmla="*/ 1721 w 3445"/>
              <a:gd name="T1" fmla="*/ 0 h 1480"/>
              <a:gd name="T2" fmla="*/ 0 w 3445"/>
              <a:gd name="T3" fmla="*/ 1480 h 1480"/>
              <a:gd name="T4" fmla="*/ 3445 w 3445"/>
              <a:gd name="T5" fmla="*/ 1480 h 1480"/>
              <a:gd name="T6" fmla="*/ 1721 w 3445"/>
              <a:gd name="T7" fmla="*/ 0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45" h="1480">
                <a:moveTo>
                  <a:pt x="1721" y="0"/>
                </a:moveTo>
                <a:lnTo>
                  <a:pt x="0" y="1480"/>
                </a:lnTo>
                <a:lnTo>
                  <a:pt x="3445" y="1480"/>
                </a:lnTo>
                <a:lnTo>
                  <a:pt x="1721" y="0"/>
                </a:lnTo>
                <a:close/>
              </a:path>
            </a:pathLst>
          </a:custGeom>
          <a:solidFill>
            <a:srgbClr val="1D42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8"/>
          <p:cNvSpPr/>
          <p:nvPr/>
        </p:nvSpPr>
        <p:spPr bwMode="auto">
          <a:xfrm>
            <a:off x="8731250" y="887412"/>
            <a:ext cx="3460750" cy="5932488"/>
          </a:xfrm>
          <a:custGeom>
            <a:avLst/>
            <a:gdLst>
              <a:gd name="T0" fmla="*/ 2180 w 2180"/>
              <a:gd name="T1" fmla="*/ 0 h 3737"/>
              <a:gd name="T2" fmla="*/ 0 w 2180"/>
              <a:gd name="T3" fmla="*/ 1867 h 3737"/>
              <a:gd name="T4" fmla="*/ 2180 w 2180"/>
              <a:gd name="T5" fmla="*/ 3737 h 3737"/>
              <a:gd name="T6" fmla="*/ 2180 w 2180"/>
              <a:gd name="T7" fmla="*/ 0 h 3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80" h="3737">
                <a:moveTo>
                  <a:pt x="2180" y="0"/>
                </a:moveTo>
                <a:lnTo>
                  <a:pt x="0" y="1867"/>
                </a:lnTo>
                <a:lnTo>
                  <a:pt x="2180" y="3737"/>
                </a:lnTo>
                <a:lnTo>
                  <a:pt x="218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701165" y="547053"/>
            <a:ext cx="5426075" cy="52197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商品查询、分类及统计模块类图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00394" y="546454"/>
            <a:ext cx="746303" cy="786235"/>
            <a:chOff x="1965186" y="1419622"/>
            <a:chExt cx="302558" cy="314067"/>
          </a:xfrm>
        </p:grpSpPr>
        <p:sp>
          <p:nvSpPr>
            <p:cNvPr id="26" name="矩形 25"/>
            <p:cNvSpPr/>
            <p:nvPr>
              <p:custDataLst>
                <p:tags r:id="rId1"/>
              </p:custDataLst>
            </p:nvPr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FCBD3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2" name="图片 -21474826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760" y="1332865"/>
            <a:ext cx="5200650" cy="46939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00" y="1973943"/>
            <a:ext cx="12193201" cy="3414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85"/>
          </a:p>
        </p:txBody>
      </p:sp>
      <p:sp>
        <p:nvSpPr>
          <p:cNvPr id="18" name="椭圆 17"/>
          <p:cNvSpPr/>
          <p:nvPr/>
        </p:nvSpPr>
        <p:spPr>
          <a:xfrm>
            <a:off x="5112202" y="828740"/>
            <a:ext cx="1967594" cy="19675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04</a:t>
            </a:r>
            <a:endParaRPr lang="zh-CN" altLang="en-US" sz="8800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09061" y="3107571"/>
            <a:ext cx="43738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+mj-ea"/>
                <a:ea typeface="+mj-ea"/>
              </a:rPr>
              <a:t>数据库设计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01328" y="547079"/>
            <a:ext cx="3214889" cy="52197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+mj-ea"/>
                <a:ea typeface="+mj-ea"/>
              </a:rPr>
              <a:t>E-R</a:t>
            </a:r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图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800394" y="546454"/>
            <a:ext cx="746303" cy="786235"/>
            <a:chOff x="1965186" y="1419622"/>
            <a:chExt cx="302558" cy="314067"/>
          </a:xfrm>
        </p:grpSpPr>
        <p:sp>
          <p:nvSpPr>
            <p:cNvPr id="63" name="矩形 62"/>
            <p:cNvSpPr/>
            <p:nvPr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FCBD3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2093595" y="2272030"/>
            <a:ext cx="137223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登录用户</a:t>
            </a:r>
          </a:p>
        </p:txBody>
      </p:sp>
      <p:sp>
        <p:nvSpPr>
          <p:cNvPr id="29" name="Rounded Rectangle 14"/>
          <p:cNvSpPr>
            <a:spLocks noChangeAspect="1"/>
          </p:cNvSpPr>
          <p:nvPr/>
        </p:nvSpPr>
        <p:spPr>
          <a:xfrm>
            <a:off x="944687" y="2090887"/>
            <a:ext cx="760664" cy="760664"/>
          </a:xfrm>
          <a:prstGeom prst="roundRect">
            <a:avLst/>
          </a:prstGeom>
          <a:solidFill>
            <a:schemeClr val="accent1"/>
          </a:solidFill>
          <a:ln w="25400">
            <a:noFill/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Agency FB" panose="020B0503020202020204" pitchFamily="34" charset="0"/>
                <a:sym typeface="Arial" panose="020B0604020202020204" pitchFamily="34" charset="0"/>
              </a:rPr>
              <a:t>01</a:t>
            </a:r>
            <a:endParaRPr lang="zh-CN" altLang="zh-CN" sz="3200" dirty="0">
              <a:solidFill>
                <a:schemeClr val="bg1"/>
              </a:solidFill>
              <a:latin typeface="Agency FB" panose="020B0503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0151" y="2270529"/>
            <a:ext cx="690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</a:rPr>
              <a:t>商品</a:t>
            </a:r>
          </a:p>
        </p:txBody>
      </p:sp>
      <p:sp>
        <p:nvSpPr>
          <p:cNvPr id="37" name="Rounded Rectangle 14"/>
          <p:cNvSpPr>
            <a:spLocks noChangeAspect="1"/>
          </p:cNvSpPr>
          <p:nvPr/>
        </p:nvSpPr>
        <p:spPr>
          <a:xfrm>
            <a:off x="4754963" y="2090887"/>
            <a:ext cx="760664" cy="760664"/>
          </a:xfrm>
          <a:prstGeom prst="roundRect">
            <a:avLst/>
          </a:prstGeom>
          <a:solidFill>
            <a:schemeClr val="accent2"/>
          </a:solidFill>
          <a:ln w="25400">
            <a:noFill/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Agency FB" panose="020B0503020202020204" pitchFamily="34" charset="0"/>
                <a:sym typeface="Arial" panose="020B0604020202020204" pitchFamily="34" charset="0"/>
              </a:rPr>
              <a:t>02</a:t>
            </a:r>
            <a:endParaRPr lang="zh-CN" altLang="zh-CN" sz="3200" dirty="0">
              <a:solidFill>
                <a:schemeClr val="bg1"/>
              </a:solidFill>
              <a:latin typeface="Agency FB" panose="020B0503020202020204" pitchFamily="34" charset="0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491694" y="2270529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accent3"/>
                </a:solidFill>
                <a:latin typeface="+mj-ea"/>
                <a:ea typeface="+mj-ea"/>
              </a:rPr>
              <a:t>超市管理</a:t>
            </a:r>
          </a:p>
        </p:txBody>
      </p:sp>
      <p:sp>
        <p:nvSpPr>
          <p:cNvPr id="40" name="Rounded Rectangle 14"/>
          <p:cNvSpPr>
            <a:spLocks noChangeAspect="1"/>
          </p:cNvSpPr>
          <p:nvPr/>
        </p:nvSpPr>
        <p:spPr>
          <a:xfrm>
            <a:off x="8580816" y="2090252"/>
            <a:ext cx="760664" cy="760664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Agency FB" panose="020B0503020202020204" pitchFamily="34" charset="0"/>
                <a:sym typeface="Arial" panose="020B0604020202020204" pitchFamily="34" charset="0"/>
              </a:rPr>
              <a:t>03</a:t>
            </a:r>
            <a:endParaRPr lang="zh-CN" altLang="zh-CN" sz="3200" dirty="0">
              <a:solidFill>
                <a:schemeClr val="bg1"/>
              </a:solidFill>
              <a:latin typeface="Agency FB" panose="020B0503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图片 -21474826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93" y="3592195"/>
            <a:ext cx="3292475" cy="1422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5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918" y="3394075"/>
            <a:ext cx="3606165" cy="22009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-21474826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0553" y="3738563"/>
            <a:ext cx="3471545" cy="12757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49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49"/>
                            </p:stCondLst>
                            <p:childTnLst>
                              <p:par>
                                <p:cTn id="2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400"/>
                            </p:stCondLst>
                            <p:childTnLst>
                              <p:par>
                                <p:cTn id="3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bldLvl="0" animBg="1"/>
      <p:bldP spid="31" grpId="0"/>
      <p:bldP spid="37" grpId="0" bldLvl="0" animBg="1"/>
      <p:bldP spid="39" grpId="0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01328" y="547079"/>
            <a:ext cx="3214889" cy="52197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+mj-ea"/>
                <a:ea typeface="+mj-ea"/>
              </a:rPr>
              <a:t>E-R</a:t>
            </a:r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图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800394" y="546454"/>
            <a:ext cx="746303" cy="786235"/>
            <a:chOff x="1965186" y="1419622"/>
            <a:chExt cx="302558" cy="314067"/>
          </a:xfrm>
        </p:grpSpPr>
        <p:sp>
          <p:nvSpPr>
            <p:cNvPr id="63" name="矩形 62"/>
            <p:cNvSpPr/>
            <p:nvPr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FCBD3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5823956" y="1358034"/>
            <a:ext cx="1706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</a:rPr>
              <a:t>超市管理系统</a:t>
            </a:r>
          </a:p>
        </p:txBody>
      </p:sp>
      <p:sp>
        <p:nvSpPr>
          <p:cNvPr id="37" name="Rounded Rectangle 14"/>
          <p:cNvSpPr>
            <a:spLocks noChangeAspect="1"/>
          </p:cNvSpPr>
          <p:nvPr/>
        </p:nvSpPr>
        <p:spPr>
          <a:xfrm>
            <a:off x="4791158" y="1177122"/>
            <a:ext cx="760664" cy="760664"/>
          </a:xfrm>
          <a:prstGeom prst="roundRect">
            <a:avLst/>
          </a:prstGeom>
          <a:solidFill>
            <a:schemeClr val="accent2"/>
          </a:solidFill>
          <a:ln w="25400">
            <a:noFill/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Agency FB" panose="020B0503020202020204" pitchFamily="34" charset="0"/>
                <a:sym typeface="Arial" panose="020B0604020202020204" pitchFamily="34" charset="0"/>
              </a:rPr>
              <a:t>04</a:t>
            </a:r>
            <a:endParaRPr lang="zh-CN" altLang="zh-CN" sz="3200" dirty="0">
              <a:solidFill>
                <a:schemeClr val="bg1"/>
              </a:solidFill>
              <a:latin typeface="Agency FB" panose="020B0503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图片 -21474826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130" y="2043430"/>
            <a:ext cx="6934835" cy="39154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01328" y="547079"/>
            <a:ext cx="3214889" cy="52197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表结构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800394" y="546454"/>
            <a:ext cx="746303" cy="786235"/>
            <a:chOff x="1965186" y="1419622"/>
            <a:chExt cx="302558" cy="314067"/>
          </a:xfrm>
        </p:grpSpPr>
        <p:sp>
          <p:nvSpPr>
            <p:cNvPr id="63" name="矩形 62"/>
            <p:cNvSpPr/>
            <p:nvPr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FCBD3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5432161" y="1332634"/>
            <a:ext cx="1706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系统数据库表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3613785" y="2330237"/>
          <a:ext cx="5349240" cy="3716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2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756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表名(英文)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9A9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BB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73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Loginaccount</a:t>
                      </a:r>
                    </a:p>
                  </a:txBody>
                  <a:tcPr marL="317500" marR="317500" marT="215900" marB="2159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登录用户表</a:t>
                      </a:r>
                    </a:p>
                  </a:txBody>
                  <a:tcPr marL="317500" marR="317500" marT="215900" marB="2159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73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Good</a:t>
                      </a:r>
                    </a:p>
                  </a:txBody>
                  <a:tcPr marL="317500" marR="317500" marT="215900" marB="2159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货物表</a:t>
                      </a: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317500" marR="317500" marT="215900" marB="2159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73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Supermarket</a:t>
                      </a:r>
                    </a:p>
                  </a:txBody>
                  <a:tcPr marL="317500" marR="317500" marT="215900" marB="2159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超市管理表</a:t>
                      </a:r>
                    </a:p>
                  </a:txBody>
                  <a:tcPr marL="317500" marR="317500" marT="215900" marB="2159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00" y="1973943"/>
            <a:ext cx="12193201" cy="3414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85"/>
          </a:p>
        </p:txBody>
      </p:sp>
      <p:sp>
        <p:nvSpPr>
          <p:cNvPr id="18" name="椭圆 17"/>
          <p:cNvSpPr/>
          <p:nvPr/>
        </p:nvSpPr>
        <p:spPr>
          <a:xfrm>
            <a:off x="5112202" y="828740"/>
            <a:ext cx="1967594" cy="19675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05</a:t>
            </a:r>
            <a:endParaRPr lang="zh-CN" altLang="en-US" sz="8800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70860" y="3107571"/>
            <a:ext cx="60502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+mj-ea"/>
                <a:ea typeface="+mj-ea"/>
              </a:rPr>
              <a:t>接口及过程设计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01328" y="547079"/>
            <a:ext cx="3214889" cy="52197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+mj-ea"/>
                <a:ea typeface="+mj-ea"/>
              </a:rPr>
              <a:t>IPO</a:t>
            </a:r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表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800394" y="546454"/>
            <a:ext cx="746303" cy="786235"/>
            <a:chOff x="1965186" y="1419622"/>
            <a:chExt cx="302558" cy="314067"/>
          </a:xfrm>
        </p:grpSpPr>
        <p:sp>
          <p:nvSpPr>
            <p:cNvPr id="63" name="矩形 62"/>
            <p:cNvSpPr/>
            <p:nvPr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FCBD3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457200" y="2050837"/>
          <a:ext cx="11277600" cy="4066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2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0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7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756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子模块名称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I(输入)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9A9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P(处理)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BBB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O(输出)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966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权限管理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用户输入账号密码信息</a:t>
                      </a:r>
                    </a:p>
                  </a:txBody>
                  <a:tcPr marL="317500" marR="317500" marT="215900" marB="2159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系统添加用户或删除用户</a:t>
                      </a:r>
                    </a:p>
                  </a:txBody>
                  <a:tcPr marL="317500" marR="317500" marT="215900" marB="2159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显示添加用户或删除用户成功</a:t>
                      </a:r>
                    </a:p>
                  </a:txBody>
                  <a:tcPr marL="317500" marR="317500" marT="215900" marB="2159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966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账号登录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用户输入账号密码信息</a:t>
                      </a:r>
                    </a:p>
                  </a:txBody>
                  <a:tcPr marL="317500" marR="317500" marT="215900" marB="2159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系统核对账号及密码</a:t>
                      </a:r>
                    </a:p>
                  </a:txBody>
                  <a:tcPr marL="317500" marR="317500" marT="215900" marB="2159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正确则登录成功，进入管理员界面；否则不能登录</a:t>
                      </a:r>
                    </a:p>
                  </a:txBody>
                  <a:tcPr marL="317500" marR="317500" marT="215900" marB="2159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966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修改密码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用户输入新密码</a:t>
                      </a:r>
                    </a:p>
                  </a:txBody>
                  <a:tcPr marL="317500" marR="317500" marT="215900" marB="2159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系统存储新密码，删除旧密码</a:t>
                      </a:r>
                    </a:p>
                  </a:txBody>
                  <a:tcPr marL="317500" marR="317500" marT="215900" marB="2159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更改密码</a:t>
                      </a:r>
                    </a:p>
                  </a:txBody>
                  <a:tcPr marL="317500" marR="317500" marT="215900" marB="2159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4071279" y="882096"/>
            <a:ext cx="4799371" cy="1034105"/>
            <a:chOff x="6239287" y="2259609"/>
            <a:chExt cx="4799371" cy="1034105"/>
          </a:xfrm>
        </p:grpSpPr>
        <p:sp>
          <p:nvSpPr>
            <p:cNvPr id="14" name="圆角矩形 2"/>
            <p:cNvSpPr/>
            <p:nvPr/>
          </p:nvSpPr>
          <p:spPr>
            <a:xfrm>
              <a:off x="6239287" y="2259609"/>
              <a:ext cx="4799371" cy="1034105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449741" y="2480035"/>
              <a:ext cx="631349" cy="6313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1"/>
                  </a:solidFill>
                  <a:latin typeface="DINCond-Medium" pitchFamily="50" charset="0"/>
                </a:rPr>
                <a:t>01</a:t>
              </a:r>
              <a:endParaRPr lang="zh-CN" altLang="en-US" sz="2800" dirty="0">
                <a:solidFill>
                  <a:schemeClr val="accent1"/>
                </a:solidFill>
                <a:latin typeface="DINCond-Medium" pitchFamily="50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163847" y="2479954"/>
              <a:ext cx="2958465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+mj-ea"/>
                  <a:ea typeface="+mj-ea"/>
                </a:rPr>
                <a:t>系统登录模块IPO表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01328" y="547079"/>
            <a:ext cx="3214889" cy="52197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+mj-ea"/>
                <a:ea typeface="+mj-ea"/>
              </a:rPr>
              <a:t>IPO</a:t>
            </a:r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表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800394" y="546454"/>
            <a:ext cx="746303" cy="786235"/>
            <a:chOff x="1965186" y="1419622"/>
            <a:chExt cx="302558" cy="314067"/>
          </a:xfrm>
        </p:grpSpPr>
        <p:sp>
          <p:nvSpPr>
            <p:cNvPr id="63" name="矩形 62"/>
            <p:cNvSpPr/>
            <p:nvPr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FCBD3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457200" y="2266737"/>
          <a:ext cx="11277600" cy="3634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2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2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8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4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756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子模块名称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I(输入)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9A9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P(处理)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BBB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O(输出)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9660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进货单录入管理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用户输入进货信息</a:t>
                      </a:r>
                    </a:p>
                  </a:txBody>
                  <a:tcPr marL="317500" marR="317500" marT="215900" marB="2159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将用户输入的进货信息存储到数据库中</a:t>
                      </a:r>
                    </a:p>
                  </a:txBody>
                  <a:tcPr marL="317500" marR="317500" marT="215900" marB="2159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在入库中显示用户更改</a:t>
                      </a:r>
                    </a:p>
                  </a:txBody>
                  <a:tcPr marL="317500" marR="317500" marT="215900" marB="2159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7520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库存商品资料管理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用户输入商品信息</a:t>
                      </a:r>
                    </a:p>
                  </a:txBody>
                  <a:tcPr marL="317500" marR="317500" marT="215900" marB="2159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若进货入库商品之前已存在，则可以修改数量，不存在则添加商品信息将用户输入的商品信息存储到数据库中</a:t>
                      </a:r>
                    </a:p>
                  </a:txBody>
                  <a:tcPr marL="317500" marR="317500" marT="215900" marB="2159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在入库中供用户更改</a:t>
                      </a:r>
                    </a:p>
                  </a:txBody>
                  <a:tcPr marL="317500" marR="317500" marT="215900" marB="2159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3562009" y="1177371"/>
            <a:ext cx="4799371" cy="1034105"/>
            <a:chOff x="6239287" y="2259609"/>
            <a:chExt cx="4799371" cy="1034105"/>
          </a:xfrm>
        </p:grpSpPr>
        <p:sp>
          <p:nvSpPr>
            <p:cNvPr id="14" name="圆角矩形 2"/>
            <p:cNvSpPr/>
            <p:nvPr/>
          </p:nvSpPr>
          <p:spPr>
            <a:xfrm>
              <a:off x="6239287" y="2259609"/>
              <a:ext cx="4799371" cy="1034105"/>
            </a:xfrm>
            <a:prstGeom prst="roundRect">
              <a:avLst>
                <a:gd name="adj" fmla="val 0"/>
              </a:avLst>
            </a:prstGeom>
            <a:solidFill>
              <a:srgbClr val="FCB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449741" y="2480035"/>
              <a:ext cx="631349" cy="6313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1"/>
                  </a:solidFill>
                  <a:latin typeface="DINCond-Medium" pitchFamily="50" charset="0"/>
                </a:rPr>
                <a:t>02</a:t>
              </a:r>
              <a:endParaRPr lang="zh-CN" altLang="en-US" sz="2800" dirty="0">
                <a:solidFill>
                  <a:schemeClr val="accent1"/>
                </a:solidFill>
                <a:latin typeface="DINCond-Medium" pitchFamily="50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163847" y="2479954"/>
              <a:ext cx="349123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j-ea"/>
                  <a:ea typeface="+mj-ea"/>
                  <a:sym typeface="+mn-ea"/>
                </a:rPr>
                <a:t>商品进货入库模块IPO表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01328" y="547079"/>
            <a:ext cx="3214889" cy="52197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+mj-ea"/>
                <a:ea typeface="+mj-ea"/>
              </a:rPr>
              <a:t>IPO</a:t>
            </a:r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表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800394" y="546454"/>
            <a:ext cx="746303" cy="786235"/>
            <a:chOff x="1965186" y="1419622"/>
            <a:chExt cx="302558" cy="314067"/>
          </a:xfrm>
        </p:grpSpPr>
        <p:sp>
          <p:nvSpPr>
            <p:cNvPr id="63" name="矩形 62"/>
            <p:cNvSpPr/>
            <p:nvPr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FCBD3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457200" y="2431202"/>
          <a:ext cx="11277600" cy="3305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5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5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756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子模块名称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I(输入)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9A9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P(处理)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BBB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O(输出)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966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销售单录入管理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用户输入销售信息</a:t>
                      </a:r>
                    </a:p>
                  </a:txBody>
                  <a:tcPr marL="317500" marR="317500" marT="215900" marB="2159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将用户输入的销售信息存储到数据库中</a:t>
                      </a:r>
                    </a:p>
                  </a:txBody>
                  <a:tcPr marL="317500" marR="317500" marT="215900" marB="2159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在出库中显示用户更改</a:t>
                      </a:r>
                    </a:p>
                  </a:txBody>
                  <a:tcPr marL="317500" marR="317500" marT="215900" marB="2159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859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库存商品资料管理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用户输入商品信息</a:t>
                      </a:r>
                    </a:p>
                  </a:txBody>
                  <a:tcPr marL="317500" marR="317500" marT="215900" marB="2159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对出库商品信息进行修改，将用户输入的商品信息存储到数据库中</a:t>
                      </a:r>
                    </a:p>
                  </a:txBody>
                  <a:tcPr marL="317500" marR="317500" marT="215900" marB="2159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在出库中显示用户更改</a:t>
                      </a:r>
                    </a:p>
                  </a:txBody>
                  <a:tcPr marL="317500" marR="317500" marT="215900" marB="2159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3925864" y="1223726"/>
            <a:ext cx="4799371" cy="1034105"/>
            <a:chOff x="9364757" y="1905914"/>
            <a:chExt cx="4799371" cy="1034105"/>
          </a:xfrm>
        </p:grpSpPr>
        <p:sp>
          <p:nvSpPr>
            <p:cNvPr id="14" name="圆角矩形 2"/>
            <p:cNvSpPr/>
            <p:nvPr/>
          </p:nvSpPr>
          <p:spPr>
            <a:xfrm>
              <a:off x="9364757" y="1905914"/>
              <a:ext cx="4799371" cy="1034105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9629186" y="2107290"/>
              <a:ext cx="631349" cy="6313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1"/>
                  </a:solidFill>
                  <a:latin typeface="DINCond-Medium" pitchFamily="50" charset="0"/>
                </a:rPr>
                <a:t>03</a:t>
              </a:r>
              <a:endParaRPr lang="zh-CN" altLang="en-US" sz="2800" dirty="0">
                <a:solidFill>
                  <a:schemeClr val="accent1"/>
                </a:solidFill>
                <a:latin typeface="DINCond-Medium" pitchFamily="50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0449972" y="2192299"/>
              <a:ext cx="349377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j-ea"/>
                  <a:ea typeface="+mj-ea"/>
                  <a:sym typeface="+mn-ea"/>
                </a:rPr>
                <a:t>商品销售出库模块IPO表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01328" y="547079"/>
            <a:ext cx="3214889" cy="52197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+mj-ea"/>
                <a:ea typeface="+mj-ea"/>
              </a:rPr>
              <a:t>IPO</a:t>
            </a:r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表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800394" y="546454"/>
            <a:ext cx="746303" cy="786235"/>
            <a:chOff x="1965186" y="1419622"/>
            <a:chExt cx="302558" cy="314067"/>
          </a:xfrm>
        </p:grpSpPr>
        <p:sp>
          <p:nvSpPr>
            <p:cNvPr id="63" name="矩形 62"/>
            <p:cNvSpPr/>
            <p:nvPr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FCBD3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457200" y="2926502"/>
          <a:ext cx="11277600" cy="1887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5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4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756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子模块名称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I(输入)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9A9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P(处理)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BBB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O(输出)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966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商品信息修改</a:t>
                      </a:r>
                    </a:p>
                  </a:txBody>
                  <a:tcPr marL="317500" marR="317500" marT="215900" marB="2159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用户输入修改信息</a:t>
                      </a:r>
                    </a:p>
                  </a:txBody>
                  <a:tcPr marL="317500" marR="317500" marT="215900" marB="2159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将用户输入的商品信息存储到数据库中，替换原有信息</a:t>
                      </a:r>
                    </a:p>
                  </a:txBody>
                  <a:tcPr marL="317500" marR="317500" marT="215900" marB="2159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在修改中显示供用户修改结果</a:t>
                      </a:r>
                    </a:p>
                  </a:txBody>
                  <a:tcPr marL="317500" marR="317500" marT="215900" marB="2159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3872524" y="1480901"/>
            <a:ext cx="4799371" cy="1050290"/>
            <a:chOff x="6239287" y="2259609"/>
            <a:chExt cx="4799371" cy="1050290"/>
          </a:xfrm>
        </p:grpSpPr>
        <p:sp>
          <p:nvSpPr>
            <p:cNvPr id="14" name="圆角矩形 2"/>
            <p:cNvSpPr/>
            <p:nvPr/>
          </p:nvSpPr>
          <p:spPr>
            <a:xfrm>
              <a:off x="6239287" y="2259609"/>
              <a:ext cx="4799371" cy="1034105"/>
            </a:xfrm>
            <a:prstGeom prst="roundRect">
              <a:avLst>
                <a:gd name="adj" fmla="val 0"/>
              </a:avLst>
            </a:prstGeom>
            <a:solidFill>
              <a:srgbClr val="FCB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449741" y="2480035"/>
              <a:ext cx="631349" cy="6313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1"/>
                  </a:solidFill>
                  <a:latin typeface="DINCond-Medium" pitchFamily="50" charset="0"/>
                </a:rPr>
                <a:t>04</a:t>
              </a:r>
              <a:endParaRPr lang="zh-CN" altLang="en-US" sz="2800" dirty="0">
                <a:solidFill>
                  <a:schemeClr val="accent1"/>
                </a:solidFill>
                <a:latin typeface="DINCond-Medium" pitchFamily="50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163847" y="2479954"/>
              <a:ext cx="3522980" cy="829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j-ea"/>
                  <a:ea typeface="+mj-ea"/>
                  <a:sym typeface="+mn-ea"/>
                </a:rPr>
                <a:t>商品信息修改模块IPO表</a:t>
              </a:r>
              <a:endPara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endParaRPr>
            </a:p>
            <a:p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离页连接符 3"/>
          <p:cNvSpPr/>
          <p:nvPr/>
        </p:nvSpPr>
        <p:spPr>
          <a:xfrm>
            <a:off x="4677234" y="2058937"/>
            <a:ext cx="664295" cy="584776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spc="100" dirty="0">
                <a:latin typeface="Agency FB" panose="020B0503020202020204" pitchFamily="34" charset="0"/>
                <a:ea typeface="+mj-ea"/>
              </a:rPr>
              <a:t>01</a:t>
            </a:r>
            <a:endParaRPr lang="zh-CN" altLang="en-US" sz="3200" spc="100" dirty="0"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41882" y="1993533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+mj-ea"/>
                <a:ea typeface="+mj-ea"/>
              </a:rPr>
              <a:t>  </a:t>
            </a:r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引言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5497873" y="2643713"/>
            <a:ext cx="20728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4696265" y="3087881"/>
            <a:ext cx="664295" cy="584776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>
                <a:latin typeface="Agency FB" panose="020B0503020202020204" pitchFamily="34" charset="0"/>
                <a:ea typeface="+mj-ea"/>
              </a:rPr>
              <a:t>02</a:t>
            </a:r>
            <a:endParaRPr lang="zh-CN" altLang="en-US" sz="3200" dirty="0"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77215" y="3013582"/>
            <a:ext cx="3129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  <a:latin typeface="+mj-ea"/>
                <a:ea typeface="+mj-ea"/>
              </a:rPr>
              <a:t>     </a:t>
            </a:r>
            <a:r>
              <a:rPr lang="zh-CN" altLang="en-US" sz="2800" dirty="0">
                <a:solidFill>
                  <a:schemeClr val="accent2"/>
                </a:solidFill>
                <a:latin typeface="+mj-ea"/>
                <a:ea typeface="+mj-ea"/>
              </a:rPr>
              <a:t>系统功能设计 </a:t>
            </a: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619775" y="3597141"/>
            <a:ext cx="2072809" cy="103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-1030087" y="549526"/>
            <a:ext cx="2308324" cy="575894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CONTENTS</a:t>
            </a:r>
            <a:endParaRPr lang="zh-CN" altLang="en-US" sz="13800" dirty="0">
              <a:solidFill>
                <a:schemeClr val="bg2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358944" y="1933343"/>
            <a:ext cx="2818487" cy="2743789"/>
            <a:chOff x="1278794" y="3334906"/>
            <a:chExt cx="914014" cy="914014"/>
          </a:xfrm>
        </p:grpSpPr>
        <p:grpSp>
          <p:nvGrpSpPr>
            <p:cNvPr id="52" name="组合 51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4" name="同心圆 6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600" dirty="0">
                    <a:solidFill>
                      <a:schemeClr val="accent1"/>
                    </a:solidFill>
                  </a:rPr>
                  <a:t>目 录</a:t>
                </a:r>
              </a:p>
            </p:txBody>
          </p:sp>
        </p:grpSp>
        <p:sp>
          <p:nvSpPr>
            <p:cNvPr id="53" name="TextBox 61"/>
            <p:cNvSpPr txBox="1"/>
            <p:nvPr/>
          </p:nvSpPr>
          <p:spPr>
            <a:xfrm>
              <a:off x="1443719" y="3591858"/>
              <a:ext cx="59026" cy="127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0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sp>
        <p:nvSpPr>
          <p:cNvPr id="25" name="流程图: 离页连接符 24"/>
          <p:cNvSpPr/>
          <p:nvPr/>
        </p:nvSpPr>
        <p:spPr>
          <a:xfrm>
            <a:off x="4696683" y="4160151"/>
            <a:ext cx="664295" cy="584776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spc="100" dirty="0">
                <a:latin typeface="Agency FB" panose="020B0503020202020204" pitchFamily="34" charset="0"/>
                <a:ea typeface="+mj-ea"/>
              </a:rPr>
              <a:t>03</a:t>
            </a:r>
            <a:endParaRPr lang="zh-CN" altLang="en-US" sz="3200" spc="100" dirty="0"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430666" y="4222913"/>
            <a:ext cx="245083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accent1"/>
                </a:solidFill>
                <a:latin typeface="+mj-ea"/>
                <a:ea typeface="+mj-ea"/>
              </a:rPr>
              <a:t>    </a:t>
            </a:r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类设计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5478587" y="4776042"/>
            <a:ext cx="20669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离页连接符 27"/>
          <p:cNvSpPr/>
          <p:nvPr/>
        </p:nvSpPr>
        <p:spPr>
          <a:xfrm>
            <a:off x="8192594" y="2058596"/>
            <a:ext cx="664295" cy="584776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>
                <a:latin typeface="Agency FB" panose="020B0503020202020204" pitchFamily="34" charset="0"/>
                <a:ea typeface="+mj-ea"/>
              </a:rPr>
              <a:t>04</a:t>
            </a:r>
            <a:endParaRPr lang="zh-CN" altLang="en-US" sz="3200" dirty="0"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015095" y="2056130"/>
            <a:ext cx="2308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+mj-ea"/>
                <a:ea typeface="+mj-ea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latin typeface="+mj-ea"/>
                <a:ea typeface="+mj-ea"/>
              </a:rPr>
              <a:t>数据库设计 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9015139" y="2578242"/>
            <a:ext cx="20728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离页连接符 30"/>
          <p:cNvSpPr/>
          <p:nvPr/>
        </p:nvSpPr>
        <p:spPr>
          <a:xfrm>
            <a:off x="8192976" y="3088272"/>
            <a:ext cx="664295" cy="584776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spc="100" dirty="0">
                <a:latin typeface="Agency FB" panose="020B0503020202020204" pitchFamily="34" charset="0"/>
                <a:ea typeface="+mj-ea"/>
              </a:rPr>
              <a:t>05</a:t>
            </a:r>
            <a:endParaRPr lang="zh-CN" altLang="en-US" sz="3200" spc="100" dirty="0"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750935" y="3023870"/>
            <a:ext cx="3273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接口及过程设计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9014885" y="3607643"/>
            <a:ext cx="20728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8923446" y="4775925"/>
            <a:ext cx="20728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离页连接符 63"/>
          <p:cNvSpPr/>
          <p:nvPr/>
        </p:nvSpPr>
        <p:spPr>
          <a:xfrm>
            <a:off x="8192976" y="4222687"/>
            <a:ext cx="664295" cy="584776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>
                <a:latin typeface="Agency FB" panose="020B0503020202020204" pitchFamily="34" charset="0"/>
                <a:ea typeface="+mj-ea"/>
              </a:rPr>
              <a:t>06</a:t>
            </a:r>
            <a:endParaRPr lang="zh-CN" altLang="en-US" sz="3200" dirty="0"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015202" y="4254158"/>
            <a:ext cx="18897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+mj-ea"/>
                <a:ea typeface="+mj-ea"/>
              </a:rPr>
              <a:t>  </a:t>
            </a:r>
            <a:r>
              <a:rPr lang="zh-CN" altLang="en-US" sz="2800" dirty="0">
                <a:solidFill>
                  <a:schemeClr val="accent2"/>
                </a:solidFill>
                <a:latin typeface="+mj-ea"/>
                <a:ea typeface="+mj-ea"/>
              </a:rPr>
              <a:t>界面设计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01328" y="547079"/>
            <a:ext cx="3214889" cy="52197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+mj-ea"/>
                <a:ea typeface="+mj-ea"/>
              </a:rPr>
              <a:t>IPO</a:t>
            </a:r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表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800394" y="546454"/>
            <a:ext cx="746303" cy="786235"/>
            <a:chOff x="1965186" y="1419622"/>
            <a:chExt cx="302558" cy="314067"/>
          </a:xfrm>
        </p:grpSpPr>
        <p:sp>
          <p:nvSpPr>
            <p:cNvPr id="63" name="矩形 62"/>
            <p:cNvSpPr/>
            <p:nvPr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FCBD3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457200" y="2001624"/>
          <a:ext cx="11277600" cy="41649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1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8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2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404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子模块名称</a:t>
                      </a: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I(输入)</a:t>
                      </a: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9A9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P(处理)</a:t>
                      </a: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BBB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O(输出)</a:t>
                      </a: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73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按需查询商品信息</a:t>
                      </a: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用户输入查询关键信息</a:t>
                      </a:r>
                    </a:p>
                  </a:txBody>
                  <a:tcPr marL="215900" marR="215900" marT="133350" marB="13335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根据用户的需要对进货入库、销售出库、库存情况进行查询</a:t>
                      </a:r>
                    </a:p>
                  </a:txBody>
                  <a:tcPr marL="215900" marR="215900" marT="133350" marB="13335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在查询界面中显示用户查询信息</a:t>
                      </a:r>
                    </a:p>
                  </a:txBody>
                  <a:tcPr marL="215900" marR="215900" marT="133350" marB="13335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73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操作记录导出</a:t>
                      </a: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用户点击文件导出操作记录</a:t>
                      </a:r>
                    </a:p>
                  </a:txBody>
                  <a:tcPr marL="215900" marR="215900" marT="133350" marB="13335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将操作记录信息导出到文件中</a:t>
                      </a:r>
                    </a:p>
                  </a:txBody>
                  <a:tcPr marL="215900" marR="215900" marT="133350" marB="13335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操作记录文件</a:t>
                      </a:r>
                    </a:p>
                  </a:txBody>
                  <a:tcPr marL="215900" marR="215900" marT="133350" marB="13335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73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商品分类统计</a:t>
                      </a: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用户点击统计</a:t>
                      </a:r>
                    </a:p>
                  </a:txBody>
                  <a:tcPr marL="215900" marR="215900" marT="133350" marB="13335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统计商品种数，员工总数，总支出和价值的统计</a:t>
                      </a:r>
                    </a:p>
                  </a:txBody>
                  <a:tcPr marL="215900" marR="215900" marT="133350" marB="13335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在统计页面中显示信息</a:t>
                      </a:r>
                    </a:p>
                  </a:txBody>
                  <a:tcPr marL="215900" marR="215900" marT="133350" marB="13335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773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数据导入导出</a:t>
                      </a: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用户点击文件导入数据或导出数据</a:t>
                      </a:r>
                    </a:p>
                  </a:txBody>
                  <a:tcPr marL="215900" marR="215900" marT="133350" marB="13335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将数据信息导出到表格文件中</a:t>
                      </a:r>
                    </a:p>
                  </a:txBody>
                  <a:tcPr marL="215900" marR="215900" marT="133350" marB="13335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数据表格文件</a:t>
                      </a:r>
                    </a:p>
                  </a:txBody>
                  <a:tcPr marL="215900" marR="215900" marT="133350" marB="13335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3818549" y="882096"/>
            <a:ext cx="4799371" cy="1034105"/>
            <a:chOff x="6239287" y="2259609"/>
            <a:chExt cx="4799371" cy="1034105"/>
          </a:xfrm>
        </p:grpSpPr>
        <p:sp>
          <p:nvSpPr>
            <p:cNvPr id="14" name="圆角矩形 2"/>
            <p:cNvSpPr/>
            <p:nvPr/>
          </p:nvSpPr>
          <p:spPr>
            <a:xfrm>
              <a:off x="6239287" y="2259609"/>
              <a:ext cx="4799371" cy="1034105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449741" y="2480035"/>
              <a:ext cx="631349" cy="6313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1"/>
                  </a:solidFill>
                  <a:latin typeface="DINCond-Medium" pitchFamily="50" charset="0"/>
                </a:rPr>
                <a:t>05</a:t>
              </a:r>
              <a:endParaRPr lang="zh-CN" altLang="en-US" sz="2800" dirty="0">
                <a:solidFill>
                  <a:schemeClr val="accent1"/>
                </a:solidFill>
                <a:latin typeface="DINCond-Medium" pitchFamily="50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163847" y="2479954"/>
              <a:ext cx="3044190" cy="4603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l"/>
              <a:r>
                <a:rPr lang="zh-CN" altLang="en-US" sz="2400" dirty="0">
                  <a:solidFill>
                    <a:schemeClr val="accent4"/>
                  </a:solidFill>
                  <a:effectLst/>
                  <a:latin typeface="+mj-ea"/>
                  <a:ea typeface="+mj-ea"/>
                  <a:sym typeface="+mn-ea"/>
                </a:rPr>
                <a:t>商品查询模块IPO表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00" y="1973943"/>
            <a:ext cx="12193201" cy="3414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85"/>
          </a:p>
        </p:txBody>
      </p:sp>
      <p:sp>
        <p:nvSpPr>
          <p:cNvPr id="18" name="椭圆 17"/>
          <p:cNvSpPr/>
          <p:nvPr/>
        </p:nvSpPr>
        <p:spPr>
          <a:xfrm>
            <a:off x="5112202" y="828740"/>
            <a:ext cx="1967594" cy="19675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06</a:t>
            </a:r>
            <a:endParaRPr lang="zh-CN" altLang="en-US" sz="8800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28158" y="3107571"/>
            <a:ext cx="35356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+mj-ea"/>
                <a:ea typeface="+mj-ea"/>
              </a:rPr>
              <a:t>界面设计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701165" y="547053"/>
            <a:ext cx="4006215" cy="52197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模块跳转与包含关系图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800394" y="546454"/>
            <a:ext cx="746303" cy="786235"/>
            <a:chOff x="1965186" y="1419622"/>
            <a:chExt cx="302558" cy="314067"/>
          </a:xfrm>
        </p:grpSpPr>
        <p:sp>
          <p:nvSpPr>
            <p:cNvPr id="21" name="矩形 20"/>
            <p:cNvSpPr/>
            <p:nvPr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FCBD3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818214" y="2259609"/>
            <a:ext cx="1968772" cy="1157240"/>
            <a:chOff x="1126853" y="2110620"/>
            <a:chExt cx="1968772" cy="1157240"/>
          </a:xfrm>
        </p:grpSpPr>
        <p:sp>
          <p:nvSpPr>
            <p:cNvPr id="11" name="文本框 10"/>
            <p:cNvSpPr txBox="1"/>
            <p:nvPr/>
          </p:nvSpPr>
          <p:spPr>
            <a:xfrm>
              <a:off x="1126853" y="2110620"/>
              <a:ext cx="14199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+mj-ea"/>
                  <a:ea typeface="+mj-ea"/>
                </a:rPr>
                <a:t>标题内容</a:t>
              </a:r>
              <a:endParaRPr lang="en-US" altLang="zh-CN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26853" y="2510730"/>
              <a:ext cx="1968772" cy="757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我们长期为客户提供专业的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PPT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策划设计制作等全程服务。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00028" y="2659210"/>
            <a:ext cx="44024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进入超市仓库管理系统主界面后，可以通过主界面上方导航进入到各个模块，每个模块文件之间的跳转与包含关系如图所示。图中没有连线的文件之间是相互独立的。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514AF8-ACE9-45DF-96C3-094D960A8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9787" y="1404646"/>
            <a:ext cx="145382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A19CACD-1ED4-4300-9831-6FC13B6327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641713"/>
              </p:ext>
            </p:extLst>
          </p:nvPr>
        </p:nvGraphicFramePr>
        <p:xfrm>
          <a:off x="5164805" y="1334972"/>
          <a:ext cx="6624925" cy="4455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5" imgW="4770191" imgH="3207838" progId="Visio.Drawing.11">
                  <p:embed/>
                </p:oleObj>
              </mc:Choice>
              <mc:Fallback>
                <p:oleObj r:id="rId5" imgW="4770191" imgH="3207838" progId="Visio.Drawing.11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805" y="1334972"/>
                        <a:ext cx="6624925" cy="44555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701328" y="547079"/>
            <a:ext cx="3214889" cy="52197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界面设计结果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800394" y="546454"/>
            <a:ext cx="746303" cy="786235"/>
            <a:chOff x="1965186" y="1419622"/>
            <a:chExt cx="302558" cy="314067"/>
          </a:xfrm>
        </p:grpSpPr>
        <p:sp>
          <p:nvSpPr>
            <p:cNvPr id="21" name="矩形 20"/>
            <p:cNvSpPr/>
            <p:nvPr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FCBD3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" name="Text Placeholder 8"/>
          <p:cNvSpPr txBox="1"/>
          <p:nvPr/>
        </p:nvSpPr>
        <p:spPr bwMode="auto">
          <a:xfrm>
            <a:off x="7837170" y="5340350"/>
            <a:ext cx="2205355" cy="37274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rgbClr val="FCBD30"/>
                </a:solidFill>
                <a:latin typeface="+mj-ea"/>
                <a:ea typeface="+mj-ea"/>
                <a:cs typeface="Clear Sans Light" panose="020B0303030202020304" pitchFamily="34" charset="0"/>
              </a:rPr>
              <a:t>登录后管理员界面</a:t>
            </a:r>
          </a:p>
        </p:txBody>
      </p:sp>
      <p:sp>
        <p:nvSpPr>
          <p:cNvPr id="23" name="Text Placeholder 8"/>
          <p:cNvSpPr txBox="1"/>
          <p:nvPr/>
        </p:nvSpPr>
        <p:spPr bwMode="auto">
          <a:xfrm>
            <a:off x="2263363" y="5340124"/>
            <a:ext cx="1895475" cy="373062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GB" sz="1800" dirty="0">
                <a:solidFill>
                  <a:schemeClr val="accent1"/>
                </a:solidFill>
                <a:latin typeface="+mj-ea"/>
                <a:ea typeface="+mj-ea"/>
                <a:cs typeface="Clear Sans Light" panose="020B0303030202020304" pitchFamily="34" charset="0"/>
              </a:rPr>
              <a:t>主窗口界面图</a:t>
            </a:r>
          </a:p>
        </p:txBody>
      </p:sp>
      <p:pic>
        <p:nvPicPr>
          <p:cNvPr id="2" name="图片 -2147482613" descr="~XWJHMWHYRFNO1{_~}(KZD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205" y="1854200"/>
            <a:ext cx="4243070" cy="30340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609" descr="N@EPN7M(]NBZ0A9DP}]`X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0365" y="1854200"/>
            <a:ext cx="4418965" cy="31502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701328" y="547079"/>
            <a:ext cx="3214889" cy="52197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界面设计结果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800394" y="546454"/>
            <a:ext cx="746303" cy="786235"/>
            <a:chOff x="1965186" y="1419622"/>
            <a:chExt cx="302558" cy="314067"/>
          </a:xfrm>
        </p:grpSpPr>
        <p:sp>
          <p:nvSpPr>
            <p:cNvPr id="21" name="矩形 20"/>
            <p:cNvSpPr/>
            <p:nvPr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FCBD3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" name="Text Placeholder 8"/>
          <p:cNvSpPr txBox="1"/>
          <p:nvPr/>
        </p:nvSpPr>
        <p:spPr bwMode="auto">
          <a:xfrm>
            <a:off x="8629015" y="5340350"/>
            <a:ext cx="2205355" cy="37274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rgbClr val="FCBD30"/>
                </a:solidFill>
                <a:latin typeface="+mj-ea"/>
                <a:ea typeface="+mj-ea"/>
                <a:cs typeface="Clear Sans Light" panose="020B0303030202020304" pitchFamily="34" charset="0"/>
              </a:rPr>
              <a:t>信息统计</a:t>
            </a:r>
          </a:p>
        </p:txBody>
      </p:sp>
      <p:sp>
        <p:nvSpPr>
          <p:cNvPr id="23" name="Text Placeholder 8"/>
          <p:cNvSpPr txBox="1"/>
          <p:nvPr/>
        </p:nvSpPr>
        <p:spPr bwMode="auto">
          <a:xfrm>
            <a:off x="2819623" y="5340124"/>
            <a:ext cx="1895475" cy="373062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GB" sz="1800" dirty="0">
                <a:solidFill>
                  <a:schemeClr val="accent1"/>
                </a:solidFill>
                <a:latin typeface="+mj-ea"/>
                <a:ea typeface="+mj-ea"/>
                <a:cs typeface="Clear Sans Light" panose="020B0303030202020304" pitchFamily="34" charset="0"/>
              </a:rPr>
              <a:t>商品入库</a:t>
            </a:r>
          </a:p>
        </p:txBody>
      </p:sp>
      <p:pic>
        <p:nvPicPr>
          <p:cNvPr id="2" name="图片 -2147482590" descr="7NAE`Z07B[NIND)BSK6J1X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485" y="1492885"/>
            <a:ext cx="5058410" cy="36156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588" descr="%CK9~MDU4[CX]5DEPTNWD)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330" y="1521460"/>
            <a:ext cx="5002530" cy="35731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文本框 279"/>
          <p:cNvSpPr txBox="1"/>
          <p:nvPr/>
        </p:nvSpPr>
        <p:spPr>
          <a:xfrm>
            <a:off x="923904" y="2576484"/>
            <a:ext cx="69557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>
                <a:solidFill>
                  <a:schemeClr val="accent1"/>
                </a:solidFill>
                <a:latin typeface="+mj-ea"/>
                <a:ea typeface="+mj-ea"/>
              </a:rPr>
              <a:t>感谢您的聆听</a:t>
            </a:r>
          </a:p>
        </p:txBody>
      </p:sp>
      <p:sp>
        <p:nvSpPr>
          <p:cNvPr id="11" name="Freeform 5"/>
          <p:cNvSpPr/>
          <p:nvPr/>
        </p:nvSpPr>
        <p:spPr bwMode="auto">
          <a:xfrm>
            <a:off x="6773862" y="0"/>
            <a:ext cx="5418138" cy="2924175"/>
          </a:xfrm>
          <a:custGeom>
            <a:avLst/>
            <a:gdLst>
              <a:gd name="T0" fmla="*/ 1670 w 3413"/>
              <a:gd name="T1" fmla="*/ 1842 h 1842"/>
              <a:gd name="T2" fmla="*/ 0 w 3413"/>
              <a:gd name="T3" fmla="*/ 0 h 1842"/>
              <a:gd name="T4" fmla="*/ 3413 w 3413"/>
              <a:gd name="T5" fmla="*/ 0 h 1842"/>
              <a:gd name="T6" fmla="*/ 3413 w 3413"/>
              <a:gd name="T7" fmla="*/ 351 h 1842"/>
              <a:gd name="T8" fmla="*/ 1670 w 3413"/>
              <a:gd name="T9" fmla="*/ 1842 h 1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3" h="1842">
                <a:moveTo>
                  <a:pt x="1670" y="1842"/>
                </a:moveTo>
                <a:lnTo>
                  <a:pt x="0" y="0"/>
                </a:lnTo>
                <a:lnTo>
                  <a:pt x="3413" y="0"/>
                </a:lnTo>
                <a:lnTo>
                  <a:pt x="3413" y="351"/>
                </a:lnTo>
                <a:lnTo>
                  <a:pt x="1670" y="1842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8362951" y="4027487"/>
            <a:ext cx="3416300" cy="2830513"/>
          </a:xfrm>
          <a:custGeom>
            <a:avLst/>
            <a:gdLst>
              <a:gd name="T0" fmla="*/ 112 w 2152"/>
              <a:gd name="T1" fmla="*/ 0 h 1783"/>
              <a:gd name="T2" fmla="*/ 0 w 2152"/>
              <a:gd name="T3" fmla="*/ 97 h 1783"/>
              <a:gd name="T4" fmla="*/ 1938 w 2152"/>
              <a:gd name="T5" fmla="*/ 1783 h 1783"/>
              <a:gd name="T6" fmla="*/ 2152 w 2152"/>
              <a:gd name="T7" fmla="*/ 1783 h 1783"/>
              <a:gd name="T8" fmla="*/ 112 w 2152"/>
              <a:gd name="T9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2" h="1783">
                <a:moveTo>
                  <a:pt x="112" y="0"/>
                </a:moveTo>
                <a:lnTo>
                  <a:pt x="0" y="97"/>
                </a:lnTo>
                <a:lnTo>
                  <a:pt x="1938" y="1783"/>
                </a:lnTo>
                <a:lnTo>
                  <a:pt x="2152" y="1783"/>
                </a:lnTo>
                <a:lnTo>
                  <a:pt x="112" y="0"/>
                </a:lnTo>
                <a:close/>
              </a:path>
            </a:pathLst>
          </a:custGeom>
          <a:solidFill>
            <a:srgbClr val="1D42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7"/>
          <p:cNvSpPr/>
          <p:nvPr/>
        </p:nvSpPr>
        <p:spPr bwMode="auto">
          <a:xfrm>
            <a:off x="5264151" y="4508500"/>
            <a:ext cx="5468938" cy="2349500"/>
          </a:xfrm>
          <a:custGeom>
            <a:avLst/>
            <a:gdLst>
              <a:gd name="T0" fmla="*/ 1721 w 3445"/>
              <a:gd name="T1" fmla="*/ 0 h 1480"/>
              <a:gd name="T2" fmla="*/ 0 w 3445"/>
              <a:gd name="T3" fmla="*/ 1480 h 1480"/>
              <a:gd name="T4" fmla="*/ 3445 w 3445"/>
              <a:gd name="T5" fmla="*/ 1480 h 1480"/>
              <a:gd name="T6" fmla="*/ 1721 w 3445"/>
              <a:gd name="T7" fmla="*/ 0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45" h="1480">
                <a:moveTo>
                  <a:pt x="1721" y="0"/>
                </a:moveTo>
                <a:lnTo>
                  <a:pt x="0" y="1480"/>
                </a:lnTo>
                <a:lnTo>
                  <a:pt x="3445" y="1480"/>
                </a:lnTo>
                <a:lnTo>
                  <a:pt x="1721" y="0"/>
                </a:lnTo>
                <a:close/>
              </a:path>
            </a:pathLst>
          </a:custGeom>
          <a:solidFill>
            <a:srgbClr val="1D42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8"/>
          <p:cNvSpPr/>
          <p:nvPr/>
        </p:nvSpPr>
        <p:spPr bwMode="auto">
          <a:xfrm>
            <a:off x="8731250" y="887412"/>
            <a:ext cx="3460750" cy="5932488"/>
          </a:xfrm>
          <a:custGeom>
            <a:avLst/>
            <a:gdLst>
              <a:gd name="T0" fmla="*/ 2180 w 2180"/>
              <a:gd name="T1" fmla="*/ 0 h 3737"/>
              <a:gd name="T2" fmla="*/ 0 w 2180"/>
              <a:gd name="T3" fmla="*/ 1867 h 3737"/>
              <a:gd name="T4" fmla="*/ 2180 w 2180"/>
              <a:gd name="T5" fmla="*/ 3737 h 3737"/>
              <a:gd name="T6" fmla="*/ 2180 w 2180"/>
              <a:gd name="T7" fmla="*/ 0 h 3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80" h="3737">
                <a:moveTo>
                  <a:pt x="2180" y="0"/>
                </a:moveTo>
                <a:lnTo>
                  <a:pt x="0" y="1867"/>
                </a:lnTo>
                <a:lnTo>
                  <a:pt x="2180" y="3737"/>
                </a:lnTo>
                <a:lnTo>
                  <a:pt x="218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00" y="1973943"/>
            <a:ext cx="12193201" cy="3414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85"/>
          </a:p>
        </p:txBody>
      </p:sp>
      <p:sp>
        <p:nvSpPr>
          <p:cNvPr id="18" name="椭圆 17"/>
          <p:cNvSpPr/>
          <p:nvPr/>
        </p:nvSpPr>
        <p:spPr>
          <a:xfrm>
            <a:off x="5112202" y="828740"/>
            <a:ext cx="1967594" cy="19675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01</a:t>
            </a:r>
            <a:endParaRPr lang="zh-CN" altLang="en-US" sz="8800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157280" y="3107571"/>
            <a:ext cx="18774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+mj-ea"/>
                <a:ea typeface="+mj-ea"/>
              </a:rPr>
              <a:t>背景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0" y="-1"/>
            <a:ext cx="12192000" cy="4353791"/>
          </a:xfrm>
          <a:prstGeom prst="rect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1000"/>
                      </a14:imgEffect>
                      <a14:imgEffect>
                        <a14:colorTemperature colorTemp="6461"/>
                      </a14:imgEffect>
                      <a14:imgEffect>
                        <a14:sharpenSoften amount="-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chemeClr val="bg2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77" name="矩形 76"/>
          <p:cNvSpPr/>
          <p:nvPr/>
        </p:nvSpPr>
        <p:spPr>
          <a:xfrm>
            <a:off x="2032206" y="1588844"/>
            <a:ext cx="8127589" cy="4987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b="1" dirty="0">
                <a:solidFill>
                  <a:schemeClr val="bg1"/>
                </a:solidFill>
              </a:rPr>
              <a:t>该系统主要服务于小型超市的仓库管理工作。实现对商品的入库出库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、生成报表、商品查询统计等模块一体化，使其操作方便、便于管理、提高管理效率和服务质量。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362189" y="78109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+mj-ea"/>
                <a:ea typeface="+mj-ea"/>
              </a:rPr>
              <a:t>超市仓库管理系统</a:t>
            </a:r>
          </a:p>
        </p:txBody>
      </p:sp>
      <p:sp>
        <p:nvSpPr>
          <p:cNvPr id="54" name="Freeform 5"/>
          <p:cNvSpPr/>
          <p:nvPr/>
        </p:nvSpPr>
        <p:spPr bwMode="auto">
          <a:xfrm>
            <a:off x="1358837" y="2794602"/>
            <a:ext cx="1784990" cy="1268796"/>
          </a:xfrm>
          <a:custGeom>
            <a:avLst/>
            <a:gdLst>
              <a:gd name="T0" fmla="*/ 808 w 808"/>
              <a:gd name="T1" fmla="*/ 508 h 508"/>
              <a:gd name="T2" fmla="*/ 808 w 808"/>
              <a:gd name="T3" fmla="*/ 48 h 508"/>
              <a:gd name="T4" fmla="*/ 760 w 808"/>
              <a:gd name="T5" fmla="*/ 0 h 508"/>
              <a:gd name="T6" fmla="*/ 48 w 808"/>
              <a:gd name="T7" fmla="*/ 0 h 508"/>
              <a:gd name="T8" fmla="*/ 0 w 808"/>
              <a:gd name="T9" fmla="*/ 48 h 508"/>
              <a:gd name="T10" fmla="*/ 0 w 808"/>
              <a:gd name="T11" fmla="*/ 508 h 508"/>
              <a:gd name="T12" fmla="*/ 808 w 808"/>
              <a:gd name="T13" fmla="*/ 50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508">
                <a:moveTo>
                  <a:pt x="808" y="508"/>
                </a:moveTo>
                <a:cubicBezTo>
                  <a:pt x="808" y="48"/>
                  <a:pt x="808" y="48"/>
                  <a:pt x="808" y="48"/>
                </a:cubicBezTo>
                <a:cubicBezTo>
                  <a:pt x="808" y="22"/>
                  <a:pt x="786" y="0"/>
                  <a:pt x="76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22" y="0"/>
                  <a:pt x="0" y="22"/>
                  <a:pt x="0" y="48"/>
                </a:cubicBezTo>
                <a:cubicBezTo>
                  <a:pt x="0" y="508"/>
                  <a:pt x="0" y="508"/>
                  <a:pt x="0" y="508"/>
                </a:cubicBezTo>
                <a:lnTo>
                  <a:pt x="808" y="5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0" tIns="0" rIns="0" bIns="216000" numCol="1" anchor="ctr" anchorCtr="0" compatLnSpc="1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gency FB" panose="020B0503020202020204" pitchFamily="34" charset="0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4" name="Freeform 6"/>
          <p:cNvSpPr/>
          <p:nvPr/>
        </p:nvSpPr>
        <p:spPr bwMode="auto">
          <a:xfrm>
            <a:off x="1155553" y="3741147"/>
            <a:ext cx="2171387" cy="2697754"/>
          </a:xfrm>
          <a:custGeom>
            <a:avLst/>
            <a:gdLst>
              <a:gd name="T0" fmla="*/ 501 w 808"/>
              <a:gd name="T1" fmla="*/ 0 h 888"/>
              <a:gd name="T2" fmla="*/ 404 w 808"/>
              <a:gd name="T3" fmla="*/ 97 h 888"/>
              <a:gd name="T4" fmla="*/ 307 w 808"/>
              <a:gd name="T5" fmla="*/ 0 h 888"/>
              <a:gd name="T6" fmla="*/ 0 w 808"/>
              <a:gd name="T7" fmla="*/ 0 h 888"/>
              <a:gd name="T8" fmla="*/ 0 w 808"/>
              <a:gd name="T9" fmla="*/ 840 h 888"/>
              <a:gd name="T10" fmla="*/ 48 w 808"/>
              <a:gd name="T11" fmla="*/ 888 h 888"/>
              <a:gd name="T12" fmla="*/ 760 w 808"/>
              <a:gd name="T13" fmla="*/ 888 h 888"/>
              <a:gd name="T14" fmla="*/ 808 w 808"/>
              <a:gd name="T15" fmla="*/ 840 h 888"/>
              <a:gd name="T16" fmla="*/ 808 w 808"/>
              <a:gd name="T17" fmla="*/ 0 h 888"/>
              <a:gd name="T18" fmla="*/ 501 w 808"/>
              <a:gd name="T19" fmla="*/ 0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8" h="888">
                <a:moveTo>
                  <a:pt x="501" y="0"/>
                </a:moveTo>
                <a:cubicBezTo>
                  <a:pt x="501" y="54"/>
                  <a:pt x="458" y="97"/>
                  <a:pt x="404" y="97"/>
                </a:cubicBezTo>
                <a:cubicBezTo>
                  <a:pt x="350" y="97"/>
                  <a:pt x="307" y="54"/>
                  <a:pt x="30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40"/>
                  <a:pt x="0" y="840"/>
                  <a:pt x="0" y="840"/>
                </a:cubicBezTo>
                <a:cubicBezTo>
                  <a:pt x="0" y="867"/>
                  <a:pt x="22" y="888"/>
                  <a:pt x="48" y="888"/>
                </a:cubicBezTo>
                <a:cubicBezTo>
                  <a:pt x="760" y="888"/>
                  <a:pt x="760" y="888"/>
                  <a:pt x="760" y="888"/>
                </a:cubicBezTo>
                <a:cubicBezTo>
                  <a:pt x="786" y="888"/>
                  <a:pt x="808" y="867"/>
                  <a:pt x="808" y="840"/>
                </a:cubicBezTo>
                <a:cubicBezTo>
                  <a:pt x="808" y="0"/>
                  <a:pt x="808" y="0"/>
                  <a:pt x="808" y="0"/>
                </a:cubicBez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bg1">
                <a:lumMod val="9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352584" y="5025525"/>
            <a:ext cx="1777324" cy="658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tx2"/>
                </a:solidFill>
                <a:latin typeface="+mn-ea"/>
              </a:rPr>
              <a:t>软件工程韩佳桐小组</a:t>
            </a:r>
          </a:p>
        </p:txBody>
      </p:sp>
      <p:sp>
        <p:nvSpPr>
          <p:cNvPr id="74" name="矩形 73"/>
          <p:cNvSpPr/>
          <p:nvPr/>
        </p:nvSpPr>
        <p:spPr>
          <a:xfrm>
            <a:off x="1454062" y="4441331"/>
            <a:ext cx="15187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任务提出者</a:t>
            </a:r>
          </a:p>
        </p:txBody>
      </p:sp>
      <p:sp>
        <p:nvSpPr>
          <p:cNvPr id="82" name="Freeform 5"/>
          <p:cNvSpPr/>
          <p:nvPr/>
        </p:nvSpPr>
        <p:spPr bwMode="auto">
          <a:xfrm>
            <a:off x="3911566" y="2794602"/>
            <a:ext cx="1784990" cy="1268796"/>
          </a:xfrm>
          <a:custGeom>
            <a:avLst/>
            <a:gdLst>
              <a:gd name="T0" fmla="*/ 808 w 808"/>
              <a:gd name="T1" fmla="*/ 508 h 508"/>
              <a:gd name="T2" fmla="*/ 808 w 808"/>
              <a:gd name="T3" fmla="*/ 48 h 508"/>
              <a:gd name="T4" fmla="*/ 760 w 808"/>
              <a:gd name="T5" fmla="*/ 0 h 508"/>
              <a:gd name="T6" fmla="*/ 48 w 808"/>
              <a:gd name="T7" fmla="*/ 0 h 508"/>
              <a:gd name="T8" fmla="*/ 0 w 808"/>
              <a:gd name="T9" fmla="*/ 48 h 508"/>
              <a:gd name="T10" fmla="*/ 0 w 808"/>
              <a:gd name="T11" fmla="*/ 508 h 508"/>
              <a:gd name="T12" fmla="*/ 808 w 808"/>
              <a:gd name="T13" fmla="*/ 50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508">
                <a:moveTo>
                  <a:pt x="808" y="508"/>
                </a:moveTo>
                <a:cubicBezTo>
                  <a:pt x="808" y="48"/>
                  <a:pt x="808" y="48"/>
                  <a:pt x="808" y="48"/>
                </a:cubicBezTo>
                <a:cubicBezTo>
                  <a:pt x="808" y="22"/>
                  <a:pt x="786" y="0"/>
                  <a:pt x="76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22" y="0"/>
                  <a:pt x="0" y="22"/>
                  <a:pt x="0" y="48"/>
                </a:cubicBezTo>
                <a:cubicBezTo>
                  <a:pt x="0" y="508"/>
                  <a:pt x="0" y="508"/>
                  <a:pt x="0" y="508"/>
                </a:cubicBezTo>
                <a:lnTo>
                  <a:pt x="808" y="5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0" tIns="0" rIns="0" bIns="216000" numCol="1" anchor="ctr" anchorCtr="0" compatLnSpc="1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  <a:endParaRPr lang="zh-CN" altLang="en-US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83" name="Freeform 6"/>
          <p:cNvSpPr/>
          <p:nvPr/>
        </p:nvSpPr>
        <p:spPr bwMode="auto">
          <a:xfrm>
            <a:off x="3708282" y="3741147"/>
            <a:ext cx="2171387" cy="2697754"/>
          </a:xfrm>
          <a:custGeom>
            <a:avLst/>
            <a:gdLst>
              <a:gd name="T0" fmla="*/ 501 w 808"/>
              <a:gd name="T1" fmla="*/ 0 h 888"/>
              <a:gd name="T2" fmla="*/ 404 w 808"/>
              <a:gd name="T3" fmla="*/ 97 h 888"/>
              <a:gd name="T4" fmla="*/ 307 w 808"/>
              <a:gd name="T5" fmla="*/ 0 h 888"/>
              <a:gd name="T6" fmla="*/ 0 w 808"/>
              <a:gd name="T7" fmla="*/ 0 h 888"/>
              <a:gd name="T8" fmla="*/ 0 w 808"/>
              <a:gd name="T9" fmla="*/ 840 h 888"/>
              <a:gd name="T10" fmla="*/ 48 w 808"/>
              <a:gd name="T11" fmla="*/ 888 h 888"/>
              <a:gd name="T12" fmla="*/ 760 w 808"/>
              <a:gd name="T13" fmla="*/ 888 h 888"/>
              <a:gd name="T14" fmla="*/ 808 w 808"/>
              <a:gd name="T15" fmla="*/ 840 h 888"/>
              <a:gd name="T16" fmla="*/ 808 w 808"/>
              <a:gd name="T17" fmla="*/ 0 h 888"/>
              <a:gd name="T18" fmla="*/ 501 w 808"/>
              <a:gd name="T19" fmla="*/ 0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8" h="888">
                <a:moveTo>
                  <a:pt x="501" y="0"/>
                </a:moveTo>
                <a:cubicBezTo>
                  <a:pt x="501" y="54"/>
                  <a:pt x="458" y="97"/>
                  <a:pt x="404" y="97"/>
                </a:cubicBezTo>
                <a:cubicBezTo>
                  <a:pt x="350" y="97"/>
                  <a:pt x="307" y="54"/>
                  <a:pt x="30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40"/>
                  <a:pt x="0" y="840"/>
                  <a:pt x="0" y="840"/>
                </a:cubicBezTo>
                <a:cubicBezTo>
                  <a:pt x="0" y="867"/>
                  <a:pt x="22" y="888"/>
                  <a:pt x="48" y="888"/>
                </a:cubicBezTo>
                <a:cubicBezTo>
                  <a:pt x="760" y="888"/>
                  <a:pt x="760" y="888"/>
                  <a:pt x="760" y="888"/>
                </a:cubicBezTo>
                <a:cubicBezTo>
                  <a:pt x="786" y="888"/>
                  <a:pt x="808" y="867"/>
                  <a:pt x="808" y="840"/>
                </a:cubicBezTo>
                <a:cubicBezTo>
                  <a:pt x="808" y="0"/>
                  <a:pt x="808" y="0"/>
                  <a:pt x="808" y="0"/>
                </a:cubicBez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bg1">
                <a:lumMod val="9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4032923" y="4438511"/>
            <a:ext cx="15422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</a:rPr>
              <a:t>项目开发者</a:t>
            </a:r>
          </a:p>
        </p:txBody>
      </p:sp>
      <p:sp>
        <p:nvSpPr>
          <p:cNvPr id="86" name="Freeform 5"/>
          <p:cNvSpPr/>
          <p:nvPr/>
        </p:nvSpPr>
        <p:spPr bwMode="auto">
          <a:xfrm>
            <a:off x="6464295" y="2794602"/>
            <a:ext cx="1784990" cy="1268796"/>
          </a:xfrm>
          <a:custGeom>
            <a:avLst/>
            <a:gdLst>
              <a:gd name="T0" fmla="*/ 808 w 808"/>
              <a:gd name="T1" fmla="*/ 508 h 508"/>
              <a:gd name="T2" fmla="*/ 808 w 808"/>
              <a:gd name="T3" fmla="*/ 48 h 508"/>
              <a:gd name="T4" fmla="*/ 760 w 808"/>
              <a:gd name="T5" fmla="*/ 0 h 508"/>
              <a:gd name="T6" fmla="*/ 48 w 808"/>
              <a:gd name="T7" fmla="*/ 0 h 508"/>
              <a:gd name="T8" fmla="*/ 0 w 808"/>
              <a:gd name="T9" fmla="*/ 48 h 508"/>
              <a:gd name="T10" fmla="*/ 0 w 808"/>
              <a:gd name="T11" fmla="*/ 508 h 508"/>
              <a:gd name="T12" fmla="*/ 808 w 808"/>
              <a:gd name="T13" fmla="*/ 50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508">
                <a:moveTo>
                  <a:pt x="808" y="508"/>
                </a:moveTo>
                <a:cubicBezTo>
                  <a:pt x="808" y="48"/>
                  <a:pt x="808" y="48"/>
                  <a:pt x="808" y="48"/>
                </a:cubicBezTo>
                <a:cubicBezTo>
                  <a:pt x="808" y="22"/>
                  <a:pt x="786" y="0"/>
                  <a:pt x="76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22" y="0"/>
                  <a:pt x="0" y="22"/>
                  <a:pt x="0" y="48"/>
                </a:cubicBezTo>
                <a:cubicBezTo>
                  <a:pt x="0" y="508"/>
                  <a:pt x="0" y="508"/>
                  <a:pt x="0" y="508"/>
                </a:cubicBezTo>
                <a:lnTo>
                  <a:pt x="808" y="5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0" tIns="0" rIns="0" bIns="216000" numCol="1" anchor="ctr" anchorCtr="0" compatLnSpc="1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  <a:endParaRPr lang="zh-CN" altLang="en-US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87" name="Freeform 6"/>
          <p:cNvSpPr/>
          <p:nvPr/>
        </p:nvSpPr>
        <p:spPr bwMode="auto">
          <a:xfrm>
            <a:off x="6261011" y="3741147"/>
            <a:ext cx="2171387" cy="2697754"/>
          </a:xfrm>
          <a:custGeom>
            <a:avLst/>
            <a:gdLst>
              <a:gd name="T0" fmla="*/ 501 w 808"/>
              <a:gd name="T1" fmla="*/ 0 h 888"/>
              <a:gd name="T2" fmla="*/ 404 w 808"/>
              <a:gd name="T3" fmla="*/ 97 h 888"/>
              <a:gd name="T4" fmla="*/ 307 w 808"/>
              <a:gd name="T5" fmla="*/ 0 h 888"/>
              <a:gd name="T6" fmla="*/ 0 w 808"/>
              <a:gd name="T7" fmla="*/ 0 h 888"/>
              <a:gd name="T8" fmla="*/ 0 w 808"/>
              <a:gd name="T9" fmla="*/ 840 h 888"/>
              <a:gd name="T10" fmla="*/ 48 w 808"/>
              <a:gd name="T11" fmla="*/ 888 h 888"/>
              <a:gd name="T12" fmla="*/ 760 w 808"/>
              <a:gd name="T13" fmla="*/ 888 h 888"/>
              <a:gd name="T14" fmla="*/ 808 w 808"/>
              <a:gd name="T15" fmla="*/ 840 h 888"/>
              <a:gd name="T16" fmla="*/ 808 w 808"/>
              <a:gd name="T17" fmla="*/ 0 h 888"/>
              <a:gd name="T18" fmla="*/ 501 w 808"/>
              <a:gd name="T19" fmla="*/ 0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8" h="888">
                <a:moveTo>
                  <a:pt x="501" y="0"/>
                </a:moveTo>
                <a:cubicBezTo>
                  <a:pt x="501" y="54"/>
                  <a:pt x="458" y="97"/>
                  <a:pt x="404" y="97"/>
                </a:cubicBezTo>
                <a:cubicBezTo>
                  <a:pt x="350" y="97"/>
                  <a:pt x="307" y="54"/>
                  <a:pt x="30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40"/>
                  <a:pt x="0" y="840"/>
                  <a:pt x="0" y="840"/>
                </a:cubicBezTo>
                <a:cubicBezTo>
                  <a:pt x="0" y="867"/>
                  <a:pt x="22" y="888"/>
                  <a:pt x="48" y="888"/>
                </a:cubicBezTo>
                <a:cubicBezTo>
                  <a:pt x="760" y="888"/>
                  <a:pt x="760" y="888"/>
                  <a:pt x="760" y="888"/>
                </a:cubicBezTo>
                <a:cubicBezTo>
                  <a:pt x="786" y="888"/>
                  <a:pt x="808" y="867"/>
                  <a:pt x="808" y="840"/>
                </a:cubicBezTo>
                <a:cubicBezTo>
                  <a:pt x="808" y="0"/>
                  <a:pt x="808" y="0"/>
                  <a:pt x="808" y="0"/>
                </a:cubicBez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bg1">
                <a:lumMod val="9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6598407" y="4426942"/>
            <a:ext cx="1549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3"/>
                </a:solidFill>
                <a:latin typeface="+mj-ea"/>
                <a:ea typeface="+mj-ea"/>
              </a:rPr>
              <a:t>项目使用者</a:t>
            </a:r>
          </a:p>
        </p:txBody>
      </p:sp>
      <p:sp>
        <p:nvSpPr>
          <p:cNvPr id="90" name="Freeform 5"/>
          <p:cNvSpPr/>
          <p:nvPr/>
        </p:nvSpPr>
        <p:spPr bwMode="auto">
          <a:xfrm>
            <a:off x="9017023" y="2794602"/>
            <a:ext cx="1784990" cy="1268796"/>
          </a:xfrm>
          <a:custGeom>
            <a:avLst/>
            <a:gdLst>
              <a:gd name="T0" fmla="*/ 808 w 808"/>
              <a:gd name="T1" fmla="*/ 508 h 508"/>
              <a:gd name="T2" fmla="*/ 808 w 808"/>
              <a:gd name="T3" fmla="*/ 48 h 508"/>
              <a:gd name="T4" fmla="*/ 760 w 808"/>
              <a:gd name="T5" fmla="*/ 0 h 508"/>
              <a:gd name="T6" fmla="*/ 48 w 808"/>
              <a:gd name="T7" fmla="*/ 0 h 508"/>
              <a:gd name="T8" fmla="*/ 0 w 808"/>
              <a:gd name="T9" fmla="*/ 48 h 508"/>
              <a:gd name="T10" fmla="*/ 0 w 808"/>
              <a:gd name="T11" fmla="*/ 508 h 508"/>
              <a:gd name="T12" fmla="*/ 808 w 808"/>
              <a:gd name="T13" fmla="*/ 50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508">
                <a:moveTo>
                  <a:pt x="808" y="508"/>
                </a:moveTo>
                <a:cubicBezTo>
                  <a:pt x="808" y="48"/>
                  <a:pt x="808" y="48"/>
                  <a:pt x="808" y="48"/>
                </a:cubicBezTo>
                <a:cubicBezTo>
                  <a:pt x="808" y="22"/>
                  <a:pt x="786" y="0"/>
                  <a:pt x="76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22" y="0"/>
                  <a:pt x="0" y="22"/>
                  <a:pt x="0" y="48"/>
                </a:cubicBezTo>
                <a:cubicBezTo>
                  <a:pt x="0" y="508"/>
                  <a:pt x="0" y="508"/>
                  <a:pt x="0" y="508"/>
                </a:cubicBezTo>
                <a:lnTo>
                  <a:pt x="808" y="5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0" tIns="0" rIns="0" bIns="216000" numCol="1" anchor="ctr" anchorCtr="0" compatLnSpc="1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  <a:endParaRPr lang="zh-CN" altLang="en-US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91" name="Freeform 6"/>
          <p:cNvSpPr/>
          <p:nvPr/>
        </p:nvSpPr>
        <p:spPr bwMode="auto">
          <a:xfrm>
            <a:off x="8813739" y="3741147"/>
            <a:ext cx="2171387" cy="2697754"/>
          </a:xfrm>
          <a:custGeom>
            <a:avLst/>
            <a:gdLst>
              <a:gd name="T0" fmla="*/ 501 w 808"/>
              <a:gd name="T1" fmla="*/ 0 h 888"/>
              <a:gd name="T2" fmla="*/ 404 w 808"/>
              <a:gd name="T3" fmla="*/ 97 h 888"/>
              <a:gd name="T4" fmla="*/ 307 w 808"/>
              <a:gd name="T5" fmla="*/ 0 h 888"/>
              <a:gd name="T6" fmla="*/ 0 w 808"/>
              <a:gd name="T7" fmla="*/ 0 h 888"/>
              <a:gd name="T8" fmla="*/ 0 w 808"/>
              <a:gd name="T9" fmla="*/ 840 h 888"/>
              <a:gd name="T10" fmla="*/ 48 w 808"/>
              <a:gd name="T11" fmla="*/ 888 h 888"/>
              <a:gd name="T12" fmla="*/ 760 w 808"/>
              <a:gd name="T13" fmla="*/ 888 h 888"/>
              <a:gd name="T14" fmla="*/ 808 w 808"/>
              <a:gd name="T15" fmla="*/ 840 h 888"/>
              <a:gd name="T16" fmla="*/ 808 w 808"/>
              <a:gd name="T17" fmla="*/ 0 h 888"/>
              <a:gd name="T18" fmla="*/ 501 w 808"/>
              <a:gd name="T19" fmla="*/ 0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8" h="888">
                <a:moveTo>
                  <a:pt x="501" y="0"/>
                </a:moveTo>
                <a:cubicBezTo>
                  <a:pt x="501" y="54"/>
                  <a:pt x="458" y="97"/>
                  <a:pt x="404" y="97"/>
                </a:cubicBezTo>
                <a:cubicBezTo>
                  <a:pt x="350" y="97"/>
                  <a:pt x="307" y="54"/>
                  <a:pt x="30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40"/>
                  <a:pt x="0" y="840"/>
                  <a:pt x="0" y="840"/>
                </a:cubicBezTo>
                <a:cubicBezTo>
                  <a:pt x="0" y="867"/>
                  <a:pt x="22" y="888"/>
                  <a:pt x="48" y="888"/>
                </a:cubicBezTo>
                <a:cubicBezTo>
                  <a:pt x="760" y="888"/>
                  <a:pt x="760" y="888"/>
                  <a:pt x="760" y="888"/>
                </a:cubicBezTo>
                <a:cubicBezTo>
                  <a:pt x="786" y="888"/>
                  <a:pt x="808" y="867"/>
                  <a:pt x="808" y="840"/>
                </a:cubicBezTo>
                <a:cubicBezTo>
                  <a:pt x="808" y="0"/>
                  <a:pt x="808" y="0"/>
                  <a:pt x="808" y="0"/>
                </a:cubicBez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bg1">
                <a:lumMod val="9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9285184" y="4441331"/>
            <a:ext cx="12817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4"/>
                </a:solidFill>
                <a:latin typeface="+mj-ea"/>
                <a:ea typeface="+mj-ea"/>
              </a:rPr>
              <a:t>软件系统</a:t>
            </a:r>
          </a:p>
        </p:txBody>
      </p:sp>
      <p:sp>
        <p:nvSpPr>
          <p:cNvPr id="94" name="矩形 93"/>
          <p:cNvSpPr/>
          <p:nvPr/>
        </p:nvSpPr>
        <p:spPr>
          <a:xfrm>
            <a:off x="3919232" y="5067217"/>
            <a:ext cx="1777324" cy="658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tx2"/>
                </a:solidFill>
                <a:latin typeface="+mn-ea"/>
              </a:rPr>
              <a:t>李亭沂、焦轩琦</a:t>
            </a:r>
            <a:endParaRPr lang="en-US" altLang="zh-CN" sz="160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tx2"/>
                </a:solidFill>
                <a:latin typeface="+mn-ea"/>
              </a:rPr>
              <a:t>皮志鹏、韩佳桐</a:t>
            </a:r>
          </a:p>
        </p:txBody>
      </p:sp>
      <p:sp>
        <p:nvSpPr>
          <p:cNvPr id="95" name="矩形 94"/>
          <p:cNvSpPr/>
          <p:nvPr/>
        </p:nvSpPr>
        <p:spPr>
          <a:xfrm>
            <a:off x="6547010" y="5086839"/>
            <a:ext cx="1777324" cy="36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tx2"/>
                </a:solidFill>
                <a:latin typeface="+mn-ea"/>
              </a:rPr>
              <a:t>小型超市管理者</a:t>
            </a:r>
            <a:endParaRPr lang="en-US" altLang="zh-CN" sz="16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062092" y="5086839"/>
            <a:ext cx="1777324" cy="658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tx2"/>
                </a:solidFill>
                <a:latin typeface="+mn-ea"/>
              </a:rPr>
              <a:t>与</a:t>
            </a:r>
            <a:r>
              <a:rPr lang="en-US" altLang="zh-CN" sz="1600" dirty="0">
                <a:solidFill>
                  <a:schemeClr val="tx2"/>
                </a:solidFill>
                <a:latin typeface="+mn-ea"/>
              </a:rPr>
              <a:t>C++</a:t>
            </a:r>
            <a:r>
              <a:rPr lang="zh-CN" altLang="en-US" sz="1600" dirty="0">
                <a:solidFill>
                  <a:schemeClr val="tx2"/>
                </a:solidFill>
                <a:latin typeface="+mn-ea"/>
              </a:rPr>
              <a:t>编程软件相配使用</a:t>
            </a:r>
            <a:endParaRPr lang="en-US" altLang="zh-CN" sz="1600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-2.08333E-7 0.075 " pathEditMode="relative" rAng="0" ptsTypes="AA">
                                      <p:cBhvr>
                                        <p:cTn id="14" dur="150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-6.25E-7 0.075 " pathEditMode="relative" rAng="0" ptsTypes="AA">
                                      <p:cBhvr>
                                        <p:cTn id="26" dur="15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7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4.79167E-6 0.075 " pathEditMode="relative" rAng="0" ptsTypes="AA">
                                      <p:cBhvr>
                                        <p:cTn id="37" dur="1500" spd="-100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2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899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899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-2.08333E-7 0.075 " pathEditMode="relative" rAng="0" ptsTypes="AA">
                                      <p:cBhvr>
                                        <p:cTn id="54" dur="1500" spd="-10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399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1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1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4.79167E-6 0.075 " pathEditMode="relative" rAng="0" ptsTypes="AA">
                                      <p:cBhvr>
                                        <p:cTn id="71" dur="1500" spd="-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6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42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-6.25E-7 0.075 " pathEditMode="relative" rAng="0" ptsTypes="AA">
                                      <p:cBhvr>
                                        <p:cTn id="83" dur="1500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7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-6.25E-7 0.075 " pathEditMode="relative" rAng="0" ptsTypes="AA">
                                      <p:cBhvr>
                                        <p:cTn id="89" dur="1500" spd="-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725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-6.25E-7 0.075 " pathEditMode="relative" rAng="0" ptsTypes="AA">
                                      <p:cBhvr>
                                        <p:cTn id="95" dur="1500" spd="-100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64" grpId="0" animBg="1"/>
      <p:bldP spid="69" grpId="0"/>
      <p:bldP spid="69" grpId="1"/>
      <p:bldP spid="74" grpId="0"/>
      <p:bldP spid="82" grpId="0" animBg="1"/>
      <p:bldP spid="82" grpId="1" animBg="1"/>
      <p:bldP spid="83" grpId="0" animBg="1"/>
      <p:bldP spid="85" grpId="0"/>
      <p:bldP spid="86" grpId="0" animBg="1"/>
      <p:bldP spid="86" grpId="1" animBg="1"/>
      <p:bldP spid="87" grpId="0" animBg="1"/>
      <p:bldP spid="89" grpId="0"/>
      <p:bldP spid="90" grpId="0" animBg="1"/>
      <p:bldP spid="90" grpId="1" animBg="1"/>
      <p:bldP spid="91" grpId="0" animBg="1"/>
      <p:bldP spid="93" grpId="0"/>
      <p:bldP spid="94" grpId="0"/>
      <p:bldP spid="94" grpId="1"/>
      <p:bldP spid="95" grpId="0"/>
      <p:bldP spid="95" grpId="1"/>
      <p:bldP spid="96" grpId="0"/>
      <p:bldP spid="9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00" y="1973943"/>
            <a:ext cx="12193201" cy="3414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85" dirty="0"/>
          </a:p>
        </p:txBody>
      </p:sp>
      <p:sp>
        <p:nvSpPr>
          <p:cNvPr id="18" name="椭圆 17"/>
          <p:cNvSpPr/>
          <p:nvPr/>
        </p:nvSpPr>
        <p:spPr>
          <a:xfrm>
            <a:off x="5112202" y="828740"/>
            <a:ext cx="1967594" cy="19675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02</a:t>
            </a:r>
            <a:endParaRPr lang="zh-CN" altLang="en-US" sz="8800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89958" y="3107571"/>
            <a:ext cx="52120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+mj-ea"/>
                <a:ea typeface="+mj-ea"/>
              </a:rPr>
              <a:t>系统功能设计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2"/>
          <a:srcRect/>
          <a:stretch>
            <a:fillRect/>
          </a:stretch>
        </p:blipFill>
        <p:spPr>
          <a:xfrm>
            <a:off x="0" y="762000"/>
            <a:ext cx="10638971" cy="4278630"/>
          </a:xfrm>
          <a:prstGeom prst="rect">
            <a:avLst/>
          </a:prstGeom>
        </p:spPr>
      </p:pic>
      <p:sp>
        <p:nvSpPr>
          <p:cNvPr id="8" name="任意多边形: 形状 7"/>
          <p:cNvSpPr/>
          <p:nvPr>
            <p:custDataLst>
              <p:tags r:id="rId4"/>
            </p:custDataLst>
          </p:nvPr>
        </p:nvSpPr>
        <p:spPr>
          <a:xfrm>
            <a:off x="8775700" y="762000"/>
            <a:ext cx="3416300" cy="4278630"/>
          </a:xfrm>
          <a:custGeom>
            <a:avLst/>
            <a:gdLst>
              <a:gd name="connsiteX0" fmla="*/ 1798410 w 3416300"/>
              <a:gd name="connsiteY0" fmla="*/ 0 h 4278630"/>
              <a:gd name="connsiteX1" fmla="*/ 3416300 w 3416300"/>
              <a:gd name="connsiteY1" fmla="*/ 0 h 4278630"/>
              <a:gd name="connsiteX2" fmla="*/ 3416300 w 3416300"/>
              <a:gd name="connsiteY2" fmla="*/ 4278630 h 4278630"/>
              <a:gd name="connsiteX3" fmla="*/ 0 w 3416300"/>
              <a:gd name="connsiteY3" fmla="*/ 4278630 h 427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6300" h="4278630">
                <a:moveTo>
                  <a:pt x="1798410" y="0"/>
                </a:moveTo>
                <a:lnTo>
                  <a:pt x="3416300" y="0"/>
                </a:lnTo>
                <a:lnTo>
                  <a:pt x="3416300" y="4278630"/>
                </a:lnTo>
                <a:lnTo>
                  <a:pt x="0" y="427863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5762625" y="5427979"/>
            <a:ext cx="6294755" cy="11577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1900" b="1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系统总体功能模块图</a:t>
            </a: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739232" y="5458460"/>
            <a:ext cx="2682240" cy="1053556"/>
          </a:xfrm>
          <a:prstGeom prst="rect">
            <a:avLst/>
          </a:prstGeom>
          <a:noFill/>
        </p:spPr>
        <p:txBody>
          <a:bodyPr wrap="square" rtlCol="0">
            <a:normAutofit fontScale="67500" lnSpcReduction="10000"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300" dirty="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功能模块设计</a:t>
            </a:r>
          </a:p>
        </p:txBody>
      </p:sp>
      <p:sp>
        <p:nvSpPr>
          <p:cNvPr id="10" name="任意多边形: 形状 9"/>
          <p:cNvSpPr/>
          <p:nvPr>
            <p:custDataLst>
              <p:tags r:id="rId7"/>
            </p:custDataLst>
          </p:nvPr>
        </p:nvSpPr>
        <p:spPr>
          <a:xfrm rot="10800000">
            <a:off x="0" y="762000"/>
            <a:ext cx="956945" cy="2276685"/>
          </a:xfrm>
          <a:custGeom>
            <a:avLst/>
            <a:gdLst>
              <a:gd name="connsiteX0" fmla="*/ 956945 w 956945"/>
              <a:gd name="connsiteY0" fmla="*/ 2276685 h 2276685"/>
              <a:gd name="connsiteX1" fmla="*/ 0 w 956945"/>
              <a:gd name="connsiteY1" fmla="*/ 2276685 h 2276685"/>
              <a:gd name="connsiteX2" fmla="*/ 956945 w 956945"/>
              <a:gd name="connsiteY2" fmla="*/ 0 h 227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6945" h="2276685">
                <a:moveTo>
                  <a:pt x="956945" y="2276685"/>
                </a:moveTo>
                <a:lnTo>
                  <a:pt x="0" y="2276685"/>
                </a:lnTo>
                <a:lnTo>
                  <a:pt x="95694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>
            <p:custDataLst>
              <p:tags r:id="rId8"/>
            </p:custDataLst>
          </p:nvPr>
        </p:nvSpPr>
        <p:spPr>
          <a:xfrm>
            <a:off x="5533120" y="5597525"/>
            <a:ext cx="114300" cy="55245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-214748262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009140" y="1403350"/>
            <a:ext cx="8388985" cy="33223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00" y="1973943"/>
            <a:ext cx="12193201" cy="3414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85"/>
          </a:p>
        </p:txBody>
      </p:sp>
      <p:sp>
        <p:nvSpPr>
          <p:cNvPr id="18" name="椭圆 17"/>
          <p:cNvSpPr/>
          <p:nvPr/>
        </p:nvSpPr>
        <p:spPr>
          <a:xfrm>
            <a:off x="5112202" y="828740"/>
            <a:ext cx="1967594" cy="19675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03</a:t>
            </a:r>
            <a:endParaRPr lang="zh-CN" altLang="en-US" sz="8800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747259" y="3107571"/>
            <a:ext cx="26974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+mj-ea"/>
                <a:ea typeface="+mj-ea"/>
              </a:rPr>
              <a:t>类设计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701165" y="547053"/>
            <a:ext cx="4644390" cy="52197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系统登陆模块类图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827699" y="464539"/>
            <a:ext cx="746303" cy="786235"/>
            <a:chOff x="1965186" y="1419622"/>
            <a:chExt cx="302558" cy="314067"/>
          </a:xfrm>
        </p:grpSpPr>
        <p:sp>
          <p:nvSpPr>
            <p:cNvPr id="26" name="矩形 25"/>
            <p:cNvSpPr/>
            <p:nvPr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FCBD3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2" name="图片 -21474826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2865" y="1768475"/>
            <a:ext cx="6226810" cy="314769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2"/>
          <p:cNvGrpSpPr/>
          <p:nvPr/>
        </p:nvGrpSpPr>
        <p:grpSpPr>
          <a:xfrm>
            <a:off x="6345849" y="519149"/>
            <a:ext cx="746303" cy="786235"/>
            <a:chOff x="1965186" y="1419622"/>
            <a:chExt cx="302558" cy="314067"/>
          </a:xfrm>
        </p:grpSpPr>
        <p:sp>
          <p:nvSpPr>
            <p:cNvPr id="4" name="矩形 3"/>
            <p:cNvSpPr/>
            <p:nvPr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FCBD3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302500" y="547370"/>
            <a:ext cx="3027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商品进货模块类图</a:t>
            </a:r>
            <a:endParaRPr lang="zh-CN" altLang="en-US" sz="2800"/>
          </a:p>
        </p:txBody>
      </p:sp>
      <p:pic>
        <p:nvPicPr>
          <p:cNvPr id="7" name="图片 -21474826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289040" y="1413510"/>
            <a:ext cx="5493385" cy="47917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701165" y="547053"/>
            <a:ext cx="4644390" cy="52197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商品销售出库模块类图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827699" y="464539"/>
            <a:ext cx="746303" cy="786235"/>
            <a:chOff x="1965186" y="1419622"/>
            <a:chExt cx="302558" cy="314067"/>
          </a:xfrm>
        </p:grpSpPr>
        <p:sp>
          <p:nvSpPr>
            <p:cNvPr id="26" name="矩形 25"/>
            <p:cNvSpPr/>
            <p:nvPr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FCBD3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601754" y="5455004"/>
            <a:ext cx="746303" cy="786235"/>
            <a:chOff x="1965186" y="1419622"/>
            <a:chExt cx="302558" cy="314067"/>
          </a:xfrm>
        </p:grpSpPr>
        <p:sp>
          <p:nvSpPr>
            <p:cNvPr id="4" name="矩形 3"/>
            <p:cNvSpPr/>
            <p:nvPr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FCBD3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566660" y="5455285"/>
            <a:ext cx="37388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商品信息修改模块类图</a:t>
            </a:r>
            <a:endParaRPr lang="zh-CN" altLang="en-US" sz="2800"/>
          </a:p>
        </p:txBody>
      </p:sp>
      <p:pic>
        <p:nvPicPr>
          <p:cNvPr id="2" name="图片 -21474826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33" y="1305560"/>
            <a:ext cx="5354955" cy="47802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-21474826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485" y="654050"/>
            <a:ext cx="5201920" cy="43961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FDE475C9-DE52-455E-B0FA-6DA6FCA7F377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完整框架稳重大气毕业论文学术答辩开题报告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230,&quot;width&quot;:10347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127004700"/>
  <p:tag name="KSO_WM_UNIT_PLACING_PICTURE_USER_VIEWPORT" val="{&quot;height&quot;:6721,&quot;width&quot;:7705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25976410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367a148-3602-4a53-8e56-5f8d69673426}"/>
  <p:tag name="TABLE_EMPHASIZE_COLOR" val="14850714"/>
  <p:tag name="TABLE_SKINIDX" val="3"/>
  <p:tag name="TABLE_COLORIDX" val="h"/>
  <p:tag name="TABLE_RECT" val="269.4*200.333*421.2*242.5"/>
  <p:tag name="TABLE_ONEKEY_SKIN_IDX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32d56c7-6f0e-4b7d-81ab-65e6717d250c}"/>
  <p:tag name="TABLE_RECT" val="36*161.483*888*320.2"/>
  <p:tag name="TABLE_EMPHASIZE_COLOR" val="14850714"/>
  <p:tag name="TABLE_ONEKEY_SKIN_IDX" val="0"/>
  <p:tag name="TABLE_SKINIDX" val="3"/>
  <p:tag name="TABLE_COLORIDX" val="h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597cbda-326a-40da-8d7c-fef41efddad9}"/>
  <p:tag name="TABLE_RECT" val="36*178.483*888*286.2"/>
  <p:tag name="TABLE_EMPHASIZE_COLOR" val="14850714"/>
  <p:tag name="TABLE_ONEKEY_SKIN_IDX" val="0"/>
  <p:tag name="TABLE_SKINIDX" val="3"/>
  <p:tag name="TABLE_COLORIDX" val="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2960cc1-cb90-4649-8344-84f7c00f30fe}"/>
  <p:tag name="TABLE_RECT" val="36*191.433*888*260.3"/>
  <p:tag name="TABLE_EMPHASIZE_COLOR" val="14850714"/>
  <p:tag name="TABLE_ONEKEY_SKIN_IDX" val="0"/>
  <p:tag name="TABLE_SKINIDX" val="3"/>
  <p:tag name="TABLE_COLORIDX" val="h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3aab888-c20e-47c0-b8a1-e41f680cc3ba}"/>
  <p:tag name="TABLE_RECT" val="36*247.283*888*148.6"/>
  <p:tag name="TABLE_EMPHASIZE_COLOR" val="14850714"/>
  <p:tag name="TABLE_ONEKEY_SKIN_IDX" val="0"/>
  <p:tag name="TABLE_SKINIDX" val="3"/>
  <p:tag name="TABLE_COLORIDX" val="h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82c4944-f951-4458-b26e-4f9eb8bdd6d7}"/>
  <p:tag name="TABLE_RECT" val="36*157.608*888*327.95"/>
  <p:tag name="TABLE_EMPHASIZE_COLOR" val="14850714"/>
  <p:tag name="TABLE_ONEKEY_SKIN_IDX" val="0"/>
  <p:tag name="TABLE_SKINIDX" val="3"/>
  <p:tag name="TABLE_COLORIDX" val="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734_1"/>
  <p:tag name="KSO_WM_TEMPLATE_SUBCATEGORY" val="0"/>
  <p:tag name="KSO_WM_TEMPLATE_MASTER_TYPE" val="0"/>
  <p:tag name="KSO_WM_TEMPLATE_COLOR_TYPE" val="0"/>
  <p:tag name="KSO_WM_SLIDE_TYPE" val="text"/>
  <p:tag name="KSO_WM_SLIDE_SUBTYPE" val="picTxt"/>
  <p:tag name="KSO_WM_SLIDE_ITEM_CNT" val="0"/>
  <p:tag name="KSO_WM_SLIDE_INDEX" val="1"/>
  <p:tag name="KSO_WM_TEMPLATE_MASTER_THUMB_INDEX" val="0"/>
  <p:tag name="KSO_WM_UNIT_SHOW_EDIT_AREA_INDICATION" val="0"/>
  <p:tag name="KSO_WM_SLIDE_SIZE" val="960*458"/>
  <p:tag name="KSO_WM_SLIDE_POSITION" val="0*60"/>
  <p:tag name="KSO_WM_TAG_VERSION" val="1.0"/>
  <p:tag name="KSO_WM_BEAUTIFY_FLAG" val="#wm#"/>
  <p:tag name="KSO_WM_TEMPLATE_CATEGORY" val="diagram"/>
  <p:tag name="KSO_WM_TEMPLATE_INDEX" val="20200734"/>
  <p:tag name="KSO_WM_SLIDE_LAYOUT" val="a_d_f"/>
  <p:tag name="KSO_WM_SLIDE_LAYOUT_CNT" val="1_1_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d"/>
  <p:tag name="KSO_WM_UNIT_INDEX" val="1"/>
  <p:tag name="KSO_WM_UNIT_ID" val="diagram20200734_1*d*1"/>
  <p:tag name="KSO_WM_TEMPLATE_CATEGORY" val="diagram"/>
  <p:tag name="KSO_WM_TEMPLATE_INDEX" val="20200734"/>
  <p:tag name="KSO_WM_UNIT_SUPPORT_UNIT_TYPE" val="[]"/>
  <p:tag name="KSO_WM_UNIT_LAYERLEVEL" val="1"/>
  <p:tag name="KSO_WM_TAG_VERSION" val="1.0"/>
  <p:tag name="KSO_WM_BEAUTIFY_FLAG" val="#wm#"/>
  <p:tag name="KSO_WM_UNIT_VALUE" val="1188*29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diagram20200734_1*i*1"/>
  <p:tag name="KSO_WM_TEMPLATE_CATEGORY" val="diagram"/>
  <p:tag name="KSO_WM_TEMPLATE_INDEX" val="20200734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SHOW_EDIT_AREA_INDICATION" val="0"/>
  <p:tag name="KSO_WM_UNIT_VALUE" val="48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diagram20200734_1*f*1"/>
  <p:tag name="KSO_WM_TEMPLATE_CATEGORY" val="diagram"/>
  <p:tag name="KSO_WM_TEMPLATE_INDEX" val="20200734"/>
  <p:tag name="KSO_WM_UNIT_LAYERLEVEL" val="1"/>
  <p:tag name="KSO_WM_TAG_VERSION" val="1.0"/>
  <p:tag name="KSO_WM_BEAUTIFY_FLAG" val="#wm#"/>
  <p:tag name="KSO_WM_UNIT_PRESET_TEXT" val="WPS Office是由金山软件股份有限公司自主研发的一款办公软件套装，可以实现办公软件最常用的文字、表格、演示等多种功能。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SHOW_EDIT_AREA_INDICATION" val="0"/>
  <p:tag name="KSO_WM_UNIT_VALUE" val="7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diagram20200734_1*a*1"/>
  <p:tag name="KSO_WM_TEMPLATE_CATEGORY" val="diagram"/>
  <p:tag name="KSO_WM_TEMPLATE_INDEX" val="20200734"/>
  <p:tag name="KSO_WM_UNIT_LAYERLEVEL" val="1"/>
  <p:tag name="KSO_WM_TAG_VERSION" val="1.0"/>
  <p:tag name="KSO_WM_BEAUTIFY_FLAG" val="#wm#"/>
  <p:tag name="KSO_WM_UNIT_PRESET_TEXT" val="WP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diagram20200734_1*i*2"/>
  <p:tag name="KSO_WM_TEMPLATE_CATEGORY" val="diagram"/>
  <p:tag name="KSO_WM_TEMPLATE_INDEX" val="20200734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diagram20200734_1*i*3"/>
  <p:tag name="KSO_WM_TEMPLATE_CATEGORY" val="diagram"/>
  <p:tag name="KSO_WM_TEMPLATE_INDEX" val="20200734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509444404"/>
  <p:tag name="KSO_WM_UNIT_PLACING_PICTURE_USER_VIEWPORT" val="{&quot;height&quot;:5232,&quot;width&quot;:13211}"/>
</p:tagLst>
</file>

<file path=ppt/theme/theme1.xml><?xml version="1.0" encoding="utf-8"?>
<a:theme xmlns:a="http://schemas.openxmlformats.org/drawingml/2006/main" name="第一PPT，www.1ppt.com">
  <a:themeElements>
    <a:clrScheme name="自定义 175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1D4251"/>
      </a:accent1>
      <a:accent2>
        <a:srgbClr val="FCBD30"/>
      </a:accent2>
      <a:accent3>
        <a:srgbClr val="1D4251"/>
      </a:accent3>
      <a:accent4>
        <a:srgbClr val="FCBD30"/>
      </a:accent4>
      <a:accent5>
        <a:srgbClr val="1D4251"/>
      </a:accent5>
      <a:accent6>
        <a:srgbClr val="FCBD30"/>
      </a:accent6>
      <a:hlink>
        <a:srgbClr val="1D4251"/>
      </a:hlink>
      <a:folHlink>
        <a:srgbClr val="FCBD30"/>
      </a:folHlink>
    </a:clrScheme>
    <a:fontScheme name="2017">
      <a:majorFont>
        <a:latin typeface="Campton Medium"/>
        <a:ea typeface="方正尚酷简体"/>
        <a:cs typeface=""/>
      </a:majorFont>
      <a:minorFont>
        <a:latin typeface="Campton Light"/>
        <a:ea typeface="方正兰亭细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ppt/theme/themeOverride10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ppt/theme/themeOverride11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ppt/theme/themeOverride12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ppt/theme/themeOverride13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ppt/theme/themeOverride14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ppt/theme/themeOverride15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ppt/theme/themeOverride16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ppt/theme/themeOverride2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ppt/theme/themeOverride3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ppt/theme/themeOverride4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ppt/theme/themeOverride5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ppt/theme/themeOverride6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ppt/theme/themeOverride7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ppt/theme/themeOverride8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ppt/theme/themeOverride9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517</Words>
  <Application>Microsoft Office PowerPoint</Application>
  <PresentationFormat>宽屏</PresentationFormat>
  <Paragraphs>193</Paragraphs>
  <Slides>25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Campton Light</vt:lpstr>
      <vt:lpstr>Campton Medium</vt:lpstr>
      <vt:lpstr>DINCond-Medium</vt:lpstr>
      <vt:lpstr>FontAwesome</vt:lpstr>
      <vt:lpstr>Watford DB</vt:lpstr>
      <vt:lpstr>等线</vt:lpstr>
      <vt:lpstr>方正兰亭细黑_GBK</vt:lpstr>
      <vt:lpstr>方正尚酷简体</vt:lpstr>
      <vt:lpstr>方正正大黑简体</vt:lpstr>
      <vt:lpstr>微软雅黑</vt:lpstr>
      <vt:lpstr>Agency FB</vt:lpstr>
      <vt:lpstr>Arial</vt:lpstr>
      <vt:lpstr>Calibri</vt:lpstr>
      <vt:lpstr>第一PPT，www.1ppt.com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论文答辩</dc:title>
  <dc:creator>第一PPT</dc:creator>
  <cp:keywords>www.1ppt.com</cp:keywords>
  <dc:description>www.1ppt.com</dc:description>
  <cp:lastModifiedBy>Han Jiatong</cp:lastModifiedBy>
  <cp:revision>97</cp:revision>
  <dcterms:created xsi:type="dcterms:W3CDTF">2017-03-20T02:00:00Z</dcterms:created>
  <dcterms:modified xsi:type="dcterms:W3CDTF">2020-04-22T06:08:30Z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