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91" r:id="rId4"/>
    <p:sldId id="282" r:id="rId5"/>
    <p:sldId id="292" r:id="rId6"/>
    <p:sldId id="265" r:id="rId7"/>
    <p:sldId id="293" r:id="rId8"/>
    <p:sldId id="304" r:id="rId9"/>
    <p:sldId id="302" r:id="rId10"/>
    <p:sldId id="299" r:id="rId11"/>
    <p:sldId id="283" r:id="rId12"/>
    <p:sldId id="301" r:id="rId13"/>
    <p:sldId id="273" r:id="rId14"/>
    <p:sldId id="305" r:id="rId15"/>
    <p:sldId id="308" r:id="rId16"/>
    <p:sldId id="306" r:id="rId17"/>
    <p:sldId id="309" r:id="rId18"/>
    <p:sldId id="310" r:id="rId19"/>
    <p:sldId id="307" r:id="rId20"/>
    <p:sldId id="311" r:id="rId21"/>
    <p:sldId id="300" r:id="rId22"/>
    <p:sldId id="29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D30"/>
    <a:srgbClr val="C4DFEA"/>
    <a:srgbClr val="A3CDCB"/>
    <a:srgbClr val="FFCCFF"/>
    <a:srgbClr val="1D425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2" y="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24C3-7022-449B-8ED5-542B4EE9532F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5F95F-52E2-4D61-BFBE-72E6903857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99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43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2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9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46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5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67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8D065-EBC6-4638-A9EC-8F29D36D6B1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11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F95F-52E2-4D61-BFBE-72E69038574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880414" y="63984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9CC-5A06-404B-8469-5684ED583AD4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1120020" y="851515"/>
            <a:ext cx="346266" cy="346264"/>
            <a:chOff x="7097274" y="1171187"/>
            <a:chExt cx="346266" cy="346264"/>
          </a:xfrm>
          <a:solidFill>
            <a:schemeClr val="accent1"/>
          </a:solidFill>
        </p:grpSpPr>
        <p:sp>
          <p:nvSpPr>
            <p:cNvPr id="4" name="任意多边形: 形状 3"/>
            <p:cNvSpPr/>
            <p:nvPr/>
          </p:nvSpPr>
          <p:spPr>
            <a:xfrm>
              <a:off x="7302063" y="1171187"/>
              <a:ext cx="141477" cy="141477"/>
            </a:xfrm>
            <a:custGeom>
              <a:avLst/>
              <a:gdLst/>
              <a:ahLst/>
              <a:cxnLst/>
              <a:rect l="l" t="t" r="r" b="b"/>
              <a:pathLst>
                <a:path w="141477" h="141477">
                  <a:moveTo>
                    <a:pt x="58510" y="0"/>
                  </a:moveTo>
                  <a:cubicBezTo>
                    <a:pt x="66586" y="0"/>
                    <a:pt x="73519" y="2895"/>
                    <a:pt x="79309" y="8685"/>
                  </a:cubicBezTo>
                  <a:lnTo>
                    <a:pt x="133020" y="62168"/>
                  </a:lnTo>
                  <a:cubicBezTo>
                    <a:pt x="138658" y="68110"/>
                    <a:pt x="141477" y="75043"/>
                    <a:pt x="141477" y="82966"/>
                  </a:cubicBezTo>
                  <a:cubicBezTo>
                    <a:pt x="141477" y="91042"/>
                    <a:pt x="138658" y="97899"/>
                    <a:pt x="133020" y="103536"/>
                  </a:cubicBezTo>
                  <a:lnTo>
                    <a:pt x="95080" y="141477"/>
                  </a:lnTo>
                  <a:lnTo>
                    <a:pt x="0" y="46397"/>
                  </a:lnTo>
                  <a:lnTo>
                    <a:pt x="37940" y="8685"/>
                  </a:lnTo>
                  <a:cubicBezTo>
                    <a:pt x="43426" y="2895"/>
                    <a:pt x="50282" y="0"/>
                    <a:pt x="5851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>
                <a:lnSpc>
                  <a:spcPct val="170000"/>
                </a:lnSpc>
              </a:pPr>
              <a:endParaRPr lang="zh-CN" altLang="en-US" sz="3200" spc="1598" dirty="0">
                <a:solidFill>
                  <a:srgbClr val="454545"/>
                </a:solidFill>
                <a:latin typeface="FontAwesome"/>
                <a:sym typeface="FontAwesome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7097274" y="1232212"/>
              <a:ext cx="285240" cy="285239"/>
            </a:xfrm>
            <a:custGeom>
              <a:avLst/>
              <a:gdLst/>
              <a:ahLst/>
              <a:cxnLst/>
              <a:rect l="l" t="t" r="r" b="b"/>
              <a:pathLst>
                <a:path w="285240" h="285239">
                  <a:moveTo>
                    <a:pt x="190160" y="0"/>
                  </a:moveTo>
                  <a:lnTo>
                    <a:pt x="285240" y="95080"/>
                  </a:lnTo>
                  <a:lnTo>
                    <a:pt x="95080" y="285239"/>
                  </a:lnTo>
                  <a:lnTo>
                    <a:pt x="0" y="285239"/>
                  </a:lnTo>
                  <a:lnTo>
                    <a:pt x="0" y="190160"/>
                  </a:lnTo>
                  <a:lnTo>
                    <a:pt x="190160" y="0"/>
                  </a:lnTo>
                  <a:close/>
                  <a:moveTo>
                    <a:pt x="197474" y="38854"/>
                  </a:moveTo>
                  <a:cubicBezTo>
                    <a:pt x="195950" y="38854"/>
                    <a:pt x="194655" y="39388"/>
                    <a:pt x="193588" y="40454"/>
                  </a:cubicBezTo>
                  <a:lnTo>
                    <a:pt x="69710" y="164333"/>
                  </a:lnTo>
                  <a:cubicBezTo>
                    <a:pt x="68644" y="165399"/>
                    <a:pt x="68110" y="166694"/>
                    <a:pt x="68110" y="168218"/>
                  </a:cubicBezTo>
                  <a:cubicBezTo>
                    <a:pt x="68110" y="171570"/>
                    <a:pt x="69786" y="173246"/>
                    <a:pt x="73139" y="173246"/>
                  </a:cubicBezTo>
                  <a:cubicBezTo>
                    <a:pt x="74662" y="173246"/>
                    <a:pt x="75958" y="172713"/>
                    <a:pt x="77024" y="171646"/>
                  </a:cubicBezTo>
                  <a:lnTo>
                    <a:pt x="200902" y="47768"/>
                  </a:lnTo>
                  <a:cubicBezTo>
                    <a:pt x="201969" y="46702"/>
                    <a:pt x="202502" y="45406"/>
                    <a:pt x="202502" y="43883"/>
                  </a:cubicBezTo>
                  <a:cubicBezTo>
                    <a:pt x="202502" y="40531"/>
                    <a:pt x="200826" y="38854"/>
                    <a:pt x="197474" y="38854"/>
                  </a:cubicBezTo>
                  <a:close/>
                  <a:moveTo>
                    <a:pt x="50054" y="181474"/>
                  </a:moveTo>
                  <a:lnTo>
                    <a:pt x="29256" y="202273"/>
                  </a:lnTo>
                  <a:lnTo>
                    <a:pt x="29256" y="226729"/>
                  </a:lnTo>
                  <a:lnTo>
                    <a:pt x="58511" y="226729"/>
                  </a:lnTo>
                  <a:lnTo>
                    <a:pt x="58511" y="255984"/>
                  </a:lnTo>
                  <a:lnTo>
                    <a:pt x="82967" y="255984"/>
                  </a:lnTo>
                  <a:lnTo>
                    <a:pt x="103765" y="235185"/>
                  </a:lnTo>
                  <a:lnTo>
                    <a:pt x="50054" y="18147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>
                <a:lnSpc>
                  <a:spcPct val="170000"/>
                </a:lnSpc>
              </a:pPr>
              <a:endParaRPr lang="zh-CN" altLang="en-US" sz="3200" spc="1598" dirty="0">
                <a:solidFill>
                  <a:srgbClr val="454545"/>
                </a:solidFill>
                <a:latin typeface="FontAwesome"/>
                <a:sym typeface="FontAwesome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>
            <a:off x="580571" y="1197779"/>
            <a:ext cx="10539449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337625"/>
            <a:ext cx="1899031" cy="1148930"/>
          </a:xfrm>
          <a:prstGeom prst="rect">
            <a:avLst/>
          </a:prstGeom>
        </p:spPr>
      </p:pic>
      <p:grpSp>
        <p:nvGrpSpPr>
          <p:cNvPr id="172" name="组合 171"/>
          <p:cNvGrpSpPr/>
          <p:nvPr userDrawn="1"/>
        </p:nvGrpSpPr>
        <p:grpSpPr>
          <a:xfrm>
            <a:off x="9282429" y="468467"/>
            <a:ext cx="1681301" cy="527928"/>
            <a:chOff x="814388" y="303213"/>
            <a:chExt cx="3119389" cy="979487"/>
          </a:xfrm>
        </p:grpSpPr>
        <p:grpSp>
          <p:nvGrpSpPr>
            <p:cNvPr id="173" name="组合 172"/>
            <p:cNvGrpSpPr/>
            <p:nvPr/>
          </p:nvGrpSpPr>
          <p:grpSpPr>
            <a:xfrm>
              <a:off x="814388" y="303213"/>
              <a:ext cx="971550" cy="979487"/>
              <a:chOff x="814388" y="303213"/>
              <a:chExt cx="971550" cy="979487"/>
            </a:xfrm>
            <a:solidFill>
              <a:schemeClr val="accent1"/>
            </a:solidFill>
          </p:grpSpPr>
          <p:sp>
            <p:nvSpPr>
              <p:cNvPr id="203" name="Freeform 12"/>
              <p:cNvSpPr>
                <a:spLocks noEditPoints="1"/>
              </p:cNvSpPr>
              <p:nvPr/>
            </p:nvSpPr>
            <p:spPr bwMode="auto">
              <a:xfrm>
                <a:off x="881063" y="917575"/>
                <a:ext cx="76200" cy="60325"/>
              </a:xfrm>
              <a:custGeom>
                <a:avLst/>
                <a:gdLst>
                  <a:gd name="T0" fmla="*/ 12 w 23"/>
                  <a:gd name="T1" fmla="*/ 7 h 18"/>
                  <a:gd name="T2" fmla="*/ 17 w 23"/>
                  <a:gd name="T3" fmla="*/ 5 h 18"/>
                  <a:gd name="T4" fmla="*/ 19 w 23"/>
                  <a:gd name="T5" fmla="*/ 5 h 18"/>
                  <a:gd name="T6" fmla="*/ 19 w 23"/>
                  <a:gd name="T7" fmla="*/ 4 h 18"/>
                  <a:gd name="T8" fmla="*/ 19 w 23"/>
                  <a:gd name="T9" fmla="*/ 2 h 18"/>
                  <a:gd name="T10" fmla="*/ 19 w 23"/>
                  <a:gd name="T11" fmla="*/ 2 h 18"/>
                  <a:gd name="T12" fmla="*/ 23 w 23"/>
                  <a:gd name="T13" fmla="*/ 11 h 18"/>
                  <a:gd name="T14" fmla="*/ 22 w 23"/>
                  <a:gd name="T15" fmla="*/ 11 h 18"/>
                  <a:gd name="T16" fmla="*/ 21 w 23"/>
                  <a:gd name="T17" fmla="*/ 9 h 18"/>
                  <a:gd name="T18" fmla="*/ 20 w 23"/>
                  <a:gd name="T19" fmla="*/ 9 h 18"/>
                  <a:gd name="T20" fmla="*/ 19 w 23"/>
                  <a:gd name="T21" fmla="*/ 10 h 18"/>
                  <a:gd name="T22" fmla="*/ 7 w 23"/>
                  <a:gd name="T23" fmla="*/ 14 h 18"/>
                  <a:gd name="T24" fmla="*/ 5 w 23"/>
                  <a:gd name="T25" fmla="*/ 15 h 18"/>
                  <a:gd name="T26" fmla="*/ 5 w 23"/>
                  <a:gd name="T27" fmla="*/ 16 h 18"/>
                  <a:gd name="T28" fmla="*/ 5 w 23"/>
                  <a:gd name="T29" fmla="*/ 18 h 18"/>
                  <a:gd name="T30" fmla="*/ 5 w 23"/>
                  <a:gd name="T31" fmla="*/ 18 h 18"/>
                  <a:gd name="T32" fmla="*/ 2 w 23"/>
                  <a:gd name="T33" fmla="*/ 10 h 18"/>
                  <a:gd name="T34" fmla="*/ 1 w 23"/>
                  <a:gd name="T35" fmla="*/ 4 h 18"/>
                  <a:gd name="T36" fmla="*/ 4 w 23"/>
                  <a:gd name="T37" fmla="*/ 1 h 18"/>
                  <a:gd name="T38" fmla="*/ 7 w 23"/>
                  <a:gd name="T39" fmla="*/ 1 h 18"/>
                  <a:gd name="T40" fmla="*/ 10 w 23"/>
                  <a:gd name="T41" fmla="*/ 3 h 18"/>
                  <a:gd name="T42" fmla="*/ 12 w 23"/>
                  <a:gd name="T43" fmla="*/ 7 h 18"/>
                  <a:gd name="T44" fmla="*/ 3 w 23"/>
                  <a:gd name="T45" fmla="*/ 11 h 18"/>
                  <a:gd name="T46" fmla="*/ 11 w 23"/>
                  <a:gd name="T47" fmla="*/ 8 h 18"/>
                  <a:gd name="T48" fmla="*/ 11 w 23"/>
                  <a:gd name="T49" fmla="*/ 7 h 18"/>
                  <a:gd name="T50" fmla="*/ 9 w 23"/>
                  <a:gd name="T51" fmla="*/ 5 h 18"/>
                  <a:gd name="T52" fmla="*/ 5 w 23"/>
                  <a:gd name="T53" fmla="*/ 5 h 18"/>
                  <a:gd name="T54" fmla="*/ 3 w 23"/>
                  <a:gd name="T55" fmla="*/ 7 h 18"/>
                  <a:gd name="T56" fmla="*/ 3 w 23"/>
                  <a:gd name="T57" fmla="*/ 10 h 18"/>
                  <a:gd name="T58" fmla="*/ 3 w 23"/>
                  <a:gd name="T5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" h="18">
                    <a:moveTo>
                      <a:pt x="12" y="7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9"/>
                      <a:pt x="20" y="9"/>
                      <a:pt x="19" y="10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5" y="15"/>
                      <a:pt x="5" y="15"/>
                    </a:cubicBezTo>
                    <a:cubicBezTo>
                      <a:pt x="5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8" y="1"/>
                      <a:pt x="9" y="2"/>
                      <a:pt x="10" y="3"/>
                    </a:cubicBezTo>
                    <a:cubicBezTo>
                      <a:pt x="10" y="4"/>
                      <a:pt x="11" y="5"/>
                      <a:pt x="12" y="7"/>
                    </a:cubicBezTo>
                    <a:close/>
                    <a:moveTo>
                      <a:pt x="3" y="11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6"/>
                      <a:pt x="10" y="5"/>
                      <a:pt x="9" y="5"/>
                    </a:cubicBezTo>
                    <a:cubicBezTo>
                      <a:pt x="8" y="5"/>
                      <a:pt x="7" y="5"/>
                      <a:pt x="5" y="5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2" y="8"/>
                      <a:pt x="2" y="9"/>
                      <a:pt x="3" y="10"/>
                    </a:cubicBez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3"/>
              <p:cNvSpPr/>
              <p:nvPr/>
            </p:nvSpPr>
            <p:spPr bwMode="auto">
              <a:xfrm>
                <a:off x="857250" y="811213"/>
                <a:ext cx="69850" cy="63500"/>
              </a:xfrm>
              <a:custGeom>
                <a:avLst/>
                <a:gdLst>
                  <a:gd name="T0" fmla="*/ 2 w 21"/>
                  <a:gd name="T1" fmla="*/ 11 h 19"/>
                  <a:gd name="T2" fmla="*/ 10 w 21"/>
                  <a:gd name="T3" fmla="*/ 10 h 19"/>
                  <a:gd name="T4" fmla="*/ 10 w 21"/>
                  <a:gd name="T5" fmla="*/ 10 h 19"/>
                  <a:gd name="T6" fmla="*/ 8 w 21"/>
                  <a:gd name="T7" fmla="*/ 8 h 19"/>
                  <a:gd name="T8" fmla="*/ 5 w 21"/>
                  <a:gd name="T9" fmla="*/ 7 h 19"/>
                  <a:gd name="T10" fmla="*/ 5 w 21"/>
                  <a:gd name="T11" fmla="*/ 6 h 19"/>
                  <a:gd name="T12" fmla="*/ 15 w 21"/>
                  <a:gd name="T13" fmla="*/ 5 h 19"/>
                  <a:gd name="T14" fmla="*/ 15 w 21"/>
                  <a:gd name="T15" fmla="*/ 6 h 19"/>
                  <a:gd name="T16" fmla="*/ 12 w 21"/>
                  <a:gd name="T17" fmla="*/ 7 h 19"/>
                  <a:gd name="T18" fmla="*/ 11 w 21"/>
                  <a:gd name="T19" fmla="*/ 8 h 19"/>
                  <a:gd name="T20" fmla="*/ 11 w 21"/>
                  <a:gd name="T21" fmla="*/ 10 h 19"/>
                  <a:gd name="T22" fmla="*/ 16 w 21"/>
                  <a:gd name="T23" fmla="*/ 10 h 19"/>
                  <a:gd name="T24" fmla="*/ 18 w 21"/>
                  <a:gd name="T25" fmla="*/ 9 h 19"/>
                  <a:gd name="T26" fmla="*/ 19 w 21"/>
                  <a:gd name="T27" fmla="*/ 9 h 19"/>
                  <a:gd name="T28" fmla="*/ 19 w 21"/>
                  <a:gd name="T29" fmla="*/ 8 h 19"/>
                  <a:gd name="T30" fmla="*/ 19 w 21"/>
                  <a:gd name="T31" fmla="*/ 6 h 19"/>
                  <a:gd name="T32" fmla="*/ 17 w 21"/>
                  <a:gd name="T33" fmla="*/ 2 h 19"/>
                  <a:gd name="T34" fmla="*/ 13 w 21"/>
                  <a:gd name="T35" fmla="*/ 0 h 19"/>
                  <a:gd name="T36" fmla="*/ 13 w 21"/>
                  <a:gd name="T37" fmla="*/ 0 h 19"/>
                  <a:gd name="T38" fmla="*/ 19 w 21"/>
                  <a:gd name="T39" fmla="*/ 0 h 19"/>
                  <a:gd name="T40" fmla="*/ 21 w 21"/>
                  <a:gd name="T41" fmla="*/ 17 h 19"/>
                  <a:gd name="T42" fmla="*/ 21 w 21"/>
                  <a:gd name="T43" fmla="*/ 17 h 19"/>
                  <a:gd name="T44" fmla="*/ 20 w 21"/>
                  <a:gd name="T45" fmla="*/ 16 h 19"/>
                  <a:gd name="T46" fmla="*/ 20 w 21"/>
                  <a:gd name="T47" fmla="*/ 15 h 19"/>
                  <a:gd name="T48" fmla="*/ 19 w 21"/>
                  <a:gd name="T49" fmla="*/ 14 h 19"/>
                  <a:gd name="T50" fmla="*/ 17 w 21"/>
                  <a:gd name="T51" fmla="*/ 14 h 19"/>
                  <a:gd name="T52" fmla="*/ 5 w 21"/>
                  <a:gd name="T53" fmla="*/ 16 h 19"/>
                  <a:gd name="T54" fmla="*/ 3 w 21"/>
                  <a:gd name="T55" fmla="*/ 16 h 19"/>
                  <a:gd name="T56" fmla="*/ 2 w 21"/>
                  <a:gd name="T57" fmla="*/ 17 h 19"/>
                  <a:gd name="T58" fmla="*/ 2 w 21"/>
                  <a:gd name="T59" fmla="*/ 18 h 19"/>
                  <a:gd name="T60" fmla="*/ 2 w 21"/>
                  <a:gd name="T61" fmla="*/ 19 h 19"/>
                  <a:gd name="T62" fmla="*/ 2 w 21"/>
                  <a:gd name="T63" fmla="*/ 19 h 19"/>
                  <a:gd name="T64" fmla="*/ 0 w 21"/>
                  <a:gd name="T65" fmla="*/ 3 h 19"/>
                  <a:gd name="T66" fmla="*/ 6 w 21"/>
                  <a:gd name="T67" fmla="*/ 2 h 19"/>
                  <a:gd name="T68" fmla="*/ 6 w 21"/>
                  <a:gd name="T69" fmla="*/ 3 h 19"/>
                  <a:gd name="T70" fmla="*/ 3 w 21"/>
                  <a:gd name="T71" fmla="*/ 4 h 19"/>
                  <a:gd name="T72" fmla="*/ 2 w 21"/>
                  <a:gd name="T73" fmla="*/ 6 h 19"/>
                  <a:gd name="T74" fmla="*/ 2 w 21"/>
                  <a:gd name="T75" fmla="*/ 9 h 19"/>
                  <a:gd name="T76" fmla="*/ 2 w 21"/>
                  <a:gd name="T7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" h="19">
                    <a:moveTo>
                      <a:pt x="2" y="11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8"/>
                      <a:pt x="8" y="8"/>
                    </a:cubicBezTo>
                    <a:cubicBezTo>
                      <a:pt x="8" y="7"/>
                      <a:pt x="6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6"/>
                      <a:pt x="12" y="7"/>
                    </a:cubicBezTo>
                    <a:cubicBezTo>
                      <a:pt x="12" y="7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6" y="1"/>
                      <a:pt x="15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2" y="8"/>
                      <a:pt x="2" y="9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4"/>
              <p:cNvSpPr/>
              <p:nvPr/>
            </p:nvSpPr>
            <p:spPr bwMode="auto">
              <a:xfrm>
                <a:off x="857250" y="688975"/>
                <a:ext cx="73025" cy="79375"/>
              </a:xfrm>
              <a:custGeom>
                <a:avLst/>
                <a:gdLst>
                  <a:gd name="T0" fmla="*/ 9 w 22"/>
                  <a:gd name="T1" fmla="*/ 11 h 24"/>
                  <a:gd name="T2" fmla="*/ 18 w 22"/>
                  <a:gd name="T3" fmla="*/ 6 h 24"/>
                  <a:gd name="T4" fmla="*/ 21 w 22"/>
                  <a:gd name="T5" fmla="*/ 4 h 24"/>
                  <a:gd name="T6" fmla="*/ 22 w 22"/>
                  <a:gd name="T7" fmla="*/ 2 h 24"/>
                  <a:gd name="T8" fmla="*/ 22 w 22"/>
                  <a:gd name="T9" fmla="*/ 2 h 24"/>
                  <a:gd name="T10" fmla="*/ 21 w 22"/>
                  <a:gd name="T11" fmla="*/ 12 h 24"/>
                  <a:gd name="T12" fmla="*/ 20 w 22"/>
                  <a:gd name="T13" fmla="*/ 12 h 24"/>
                  <a:gd name="T14" fmla="*/ 20 w 22"/>
                  <a:gd name="T15" fmla="*/ 11 h 24"/>
                  <a:gd name="T16" fmla="*/ 20 w 22"/>
                  <a:gd name="T17" fmla="*/ 10 h 24"/>
                  <a:gd name="T18" fmla="*/ 17 w 22"/>
                  <a:gd name="T19" fmla="*/ 11 h 24"/>
                  <a:gd name="T20" fmla="*/ 11 w 22"/>
                  <a:gd name="T21" fmla="*/ 15 h 24"/>
                  <a:gd name="T22" fmla="*/ 12 w 22"/>
                  <a:gd name="T23" fmla="*/ 16 h 24"/>
                  <a:gd name="T24" fmla="*/ 17 w 22"/>
                  <a:gd name="T25" fmla="*/ 17 h 24"/>
                  <a:gd name="T26" fmla="*/ 19 w 22"/>
                  <a:gd name="T27" fmla="*/ 17 h 24"/>
                  <a:gd name="T28" fmla="*/ 19 w 22"/>
                  <a:gd name="T29" fmla="*/ 16 h 24"/>
                  <a:gd name="T30" fmla="*/ 20 w 22"/>
                  <a:gd name="T31" fmla="*/ 15 h 24"/>
                  <a:gd name="T32" fmla="*/ 20 w 22"/>
                  <a:gd name="T33" fmla="*/ 15 h 24"/>
                  <a:gd name="T34" fmla="*/ 19 w 22"/>
                  <a:gd name="T35" fmla="*/ 24 h 24"/>
                  <a:gd name="T36" fmla="*/ 18 w 22"/>
                  <a:gd name="T37" fmla="*/ 24 h 24"/>
                  <a:gd name="T38" fmla="*/ 19 w 22"/>
                  <a:gd name="T39" fmla="*/ 24 h 24"/>
                  <a:gd name="T40" fmla="*/ 18 w 22"/>
                  <a:gd name="T41" fmla="*/ 22 h 24"/>
                  <a:gd name="T42" fmla="*/ 18 w 22"/>
                  <a:gd name="T43" fmla="*/ 22 h 24"/>
                  <a:gd name="T44" fmla="*/ 16 w 22"/>
                  <a:gd name="T45" fmla="*/ 21 h 24"/>
                  <a:gd name="T46" fmla="*/ 3 w 22"/>
                  <a:gd name="T47" fmla="*/ 19 h 24"/>
                  <a:gd name="T48" fmla="*/ 2 w 22"/>
                  <a:gd name="T49" fmla="*/ 19 h 24"/>
                  <a:gd name="T50" fmla="*/ 1 w 22"/>
                  <a:gd name="T51" fmla="*/ 20 h 24"/>
                  <a:gd name="T52" fmla="*/ 0 w 22"/>
                  <a:gd name="T53" fmla="*/ 21 h 24"/>
                  <a:gd name="T54" fmla="*/ 0 w 22"/>
                  <a:gd name="T55" fmla="*/ 22 h 24"/>
                  <a:gd name="T56" fmla="*/ 0 w 22"/>
                  <a:gd name="T57" fmla="*/ 21 h 24"/>
                  <a:gd name="T58" fmla="*/ 1 w 22"/>
                  <a:gd name="T59" fmla="*/ 12 h 24"/>
                  <a:gd name="T60" fmla="*/ 2 w 22"/>
                  <a:gd name="T61" fmla="*/ 12 h 24"/>
                  <a:gd name="T62" fmla="*/ 2 w 22"/>
                  <a:gd name="T63" fmla="*/ 13 h 24"/>
                  <a:gd name="T64" fmla="*/ 2 w 22"/>
                  <a:gd name="T65" fmla="*/ 14 h 24"/>
                  <a:gd name="T66" fmla="*/ 4 w 22"/>
                  <a:gd name="T67" fmla="*/ 15 h 24"/>
                  <a:gd name="T68" fmla="*/ 10 w 22"/>
                  <a:gd name="T69" fmla="*/ 16 h 24"/>
                  <a:gd name="T70" fmla="*/ 5 w 22"/>
                  <a:gd name="T71" fmla="*/ 8 h 24"/>
                  <a:gd name="T72" fmla="*/ 4 w 22"/>
                  <a:gd name="T73" fmla="*/ 6 h 24"/>
                  <a:gd name="T74" fmla="*/ 3 w 22"/>
                  <a:gd name="T75" fmla="*/ 6 h 24"/>
                  <a:gd name="T76" fmla="*/ 2 w 22"/>
                  <a:gd name="T77" fmla="*/ 8 h 24"/>
                  <a:gd name="T78" fmla="*/ 2 w 22"/>
                  <a:gd name="T79" fmla="*/ 8 h 24"/>
                  <a:gd name="T80" fmla="*/ 3 w 22"/>
                  <a:gd name="T81" fmla="*/ 0 h 24"/>
                  <a:gd name="T82" fmla="*/ 4 w 22"/>
                  <a:gd name="T83" fmla="*/ 0 h 24"/>
                  <a:gd name="T84" fmla="*/ 4 w 22"/>
                  <a:gd name="T85" fmla="*/ 2 h 24"/>
                  <a:gd name="T86" fmla="*/ 5 w 22"/>
                  <a:gd name="T87" fmla="*/ 5 h 24"/>
                  <a:gd name="T88" fmla="*/ 9 w 22"/>
                  <a:gd name="T8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4">
                    <a:moveTo>
                      <a:pt x="9" y="11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1"/>
                      <a:pt x="17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20" y="16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1"/>
                      <a:pt x="17" y="21"/>
                      <a:pt x="16" y="21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20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3" y="14"/>
                      <a:pt x="3" y="14"/>
                      <a:pt x="4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5" y="5"/>
                    </a:cubicBez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5"/>
              <p:cNvSpPr/>
              <p:nvPr/>
            </p:nvSpPr>
            <p:spPr bwMode="auto">
              <a:xfrm>
                <a:off x="884238" y="608013"/>
                <a:ext cx="73025" cy="53975"/>
              </a:xfrm>
              <a:custGeom>
                <a:avLst/>
                <a:gdLst>
                  <a:gd name="T0" fmla="*/ 21 w 22"/>
                  <a:gd name="T1" fmla="*/ 7 h 16"/>
                  <a:gd name="T2" fmla="*/ 22 w 22"/>
                  <a:gd name="T3" fmla="*/ 7 h 16"/>
                  <a:gd name="T4" fmla="*/ 18 w 22"/>
                  <a:gd name="T5" fmla="*/ 16 h 16"/>
                  <a:gd name="T6" fmla="*/ 17 w 22"/>
                  <a:gd name="T7" fmla="*/ 16 h 16"/>
                  <a:gd name="T8" fmla="*/ 18 w 22"/>
                  <a:gd name="T9" fmla="*/ 16 h 16"/>
                  <a:gd name="T10" fmla="*/ 18 w 22"/>
                  <a:gd name="T11" fmla="*/ 14 h 16"/>
                  <a:gd name="T12" fmla="*/ 17 w 22"/>
                  <a:gd name="T13" fmla="*/ 13 h 16"/>
                  <a:gd name="T14" fmla="*/ 16 w 22"/>
                  <a:gd name="T15" fmla="*/ 13 h 16"/>
                  <a:gd name="T16" fmla="*/ 4 w 22"/>
                  <a:gd name="T17" fmla="*/ 8 h 16"/>
                  <a:gd name="T18" fmla="*/ 2 w 22"/>
                  <a:gd name="T19" fmla="*/ 7 h 16"/>
                  <a:gd name="T20" fmla="*/ 1 w 22"/>
                  <a:gd name="T21" fmla="*/ 8 h 16"/>
                  <a:gd name="T22" fmla="*/ 1 w 22"/>
                  <a:gd name="T23" fmla="*/ 9 h 16"/>
                  <a:gd name="T24" fmla="*/ 0 w 22"/>
                  <a:gd name="T25" fmla="*/ 9 h 16"/>
                  <a:gd name="T26" fmla="*/ 0 w 22"/>
                  <a:gd name="T27" fmla="*/ 9 h 16"/>
                  <a:gd name="T28" fmla="*/ 4 w 22"/>
                  <a:gd name="T29" fmla="*/ 0 h 16"/>
                  <a:gd name="T30" fmla="*/ 4 w 22"/>
                  <a:gd name="T31" fmla="*/ 0 h 16"/>
                  <a:gd name="T32" fmla="*/ 4 w 22"/>
                  <a:gd name="T33" fmla="*/ 0 h 16"/>
                  <a:gd name="T34" fmla="*/ 4 w 22"/>
                  <a:gd name="T35" fmla="*/ 2 h 16"/>
                  <a:gd name="T36" fmla="*/ 4 w 22"/>
                  <a:gd name="T37" fmla="*/ 3 h 16"/>
                  <a:gd name="T38" fmla="*/ 6 w 22"/>
                  <a:gd name="T39" fmla="*/ 3 h 16"/>
                  <a:gd name="T40" fmla="*/ 18 w 22"/>
                  <a:gd name="T41" fmla="*/ 8 h 16"/>
                  <a:gd name="T42" fmla="*/ 19 w 22"/>
                  <a:gd name="T43" fmla="*/ 9 h 16"/>
                  <a:gd name="T44" fmla="*/ 20 w 22"/>
                  <a:gd name="T45" fmla="*/ 8 h 16"/>
                  <a:gd name="T46" fmla="*/ 21 w 22"/>
                  <a:gd name="T4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16"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4"/>
                      <a:pt x="17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1" y="8"/>
                      <a:pt x="21" y="8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6"/>
              <p:cNvSpPr/>
              <p:nvPr/>
            </p:nvSpPr>
            <p:spPr bwMode="auto">
              <a:xfrm>
                <a:off x="920750" y="504825"/>
                <a:ext cx="85725" cy="93662"/>
              </a:xfrm>
              <a:custGeom>
                <a:avLst/>
                <a:gdLst>
                  <a:gd name="T0" fmla="*/ 4 w 26"/>
                  <a:gd name="T1" fmla="*/ 11 h 28"/>
                  <a:gd name="T2" fmla="*/ 19 w 26"/>
                  <a:gd name="T3" fmla="*/ 10 h 28"/>
                  <a:gd name="T4" fmla="*/ 12 w 26"/>
                  <a:gd name="T5" fmla="*/ 5 h 28"/>
                  <a:gd name="T6" fmla="*/ 10 w 26"/>
                  <a:gd name="T7" fmla="*/ 4 h 28"/>
                  <a:gd name="T8" fmla="*/ 8 w 26"/>
                  <a:gd name="T9" fmla="*/ 6 h 28"/>
                  <a:gd name="T10" fmla="*/ 8 w 26"/>
                  <a:gd name="T11" fmla="*/ 5 h 28"/>
                  <a:gd name="T12" fmla="*/ 12 w 26"/>
                  <a:gd name="T13" fmla="*/ 0 h 28"/>
                  <a:gd name="T14" fmla="*/ 12 w 26"/>
                  <a:gd name="T15" fmla="*/ 1 h 28"/>
                  <a:gd name="T16" fmla="*/ 11 w 26"/>
                  <a:gd name="T17" fmla="*/ 2 h 28"/>
                  <a:gd name="T18" fmla="*/ 12 w 26"/>
                  <a:gd name="T19" fmla="*/ 3 h 28"/>
                  <a:gd name="T20" fmla="*/ 13 w 26"/>
                  <a:gd name="T21" fmla="*/ 4 h 28"/>
                  <a:gd name="T22" fmla="*/ 26 w 26"/>
                  <a:gd name="T23" fmla="*/ 14 h 28"/>
                  <a:gd name="T24" fmla="*/ 26 w 26"/>
                  <a:gd name="T25" fmla="*/ 14 h 28"/>
                  <a:gd name="T26" fmla="*/ 5 w 26"/>
                  <a:gd name="T27" fmla="*/ 16 h 28"/>
                  <a:gd name="T28" fmla="*/ 15 w 26"/>
                  <a:gd name="T29" fmla="*/ 23 h 28"/>
                  <a:gd name="T30" fmla="*/ 17 w 26"/>
                  <a:gd name="T31" fmla="*/ 23 h 28"/>
                  <a:gd name="T32" fmla="*/ 19 w 26"/>
                  <a:gd name="T33" fmla="*/ 22 h 28"/>
                  <a:gd name="T34" fmla="*/ 19 w 26"/>
                  <a:gd name="T35" fmla="*/ 22 h 28"/>
                  <a:gd name="T36" fmla="*/ 20 w 26"/>
                  <a:gd name="T37" fmla="*/ 22 h 28"/>
                  <a:gd name="T38" fmla="*/ 16 w 26"/>
                  <a:gd name="T39" fmla="*/ 28 h 28"/>
                  <a:gd name="T40" fmla="*/ 15 w 26"/>
                  <a:gd name="T41" fmla="*/ 28 h 28"/>
                  <a:gd name="T42" fmla="*/ 16 w 26"/>
                  <a:gd name="T43" fmla="*/ 25 h 28"/>
                  <a:gd name="T44" fmla="*/ 15 w 26"/>
                  <a:gd name="T45" fmla="*/ 24 h 28"/>
                  <a:gd name="T46" fmla="*/ 3 w 26"/>
                  <a:gd name="T47" fmla="*/ 16 h 28"/>
                  <a:gd name="T48" fmla="*/ 3 w 26"/>
                  <a:gd name="T49" fmla="*/ 16 h 28"/>
                  <a:gd name="T50" fmla="*/ 1 w 26"/>
                  <a:gd name="T51" fmla="*/ 16 h 28"/>
                  <a:gd name="T52" fmla="*/ 0 w 26"/>
                  <a:gd name="T53" fmla="*/ 17 h 28"/>
                  <a:gd name="T54" fmla="*/ 0 w 26"/>
                  <a:gd name="T55" fmla="*/ 17 h 28"/>
                  <a:gd name="T56" fmla="*/ 4 w 26"/>
                  <a:gd name="T5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" h="28">
                    <a:moveTo>
                      <a:pt x="4" y="11"/>
                    </a:moveTo>
                    <a:cubicBezTo>
                      <a:pt x="19" y="10"/>
                      <a:pt x="19" y="10"/>
                      <a:pt x="19" y="1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4"/>
                      <a:pt x="10" y="4"/>
                    </a:cubicBezTo>
                    <a:cubicBezTo>
                      <a:pt x="9" y="4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2" y="3"/>
                    </a:cubicBezTo>
                    <a:cubicBezTo>
                      <a:pt x="12" y="4"/>
                      <a:pt x="12" y="4"/>
                      <a:pt x="13" y="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6" y="23"/>
                      <a:pt x="17" y="24"/>
                      <a:pt x="17" y="23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6" y="27"/>
                      <a:pt x="16" y="26"/>
                      <a:pt x="16" y="25"/>
                    </a:cubicBezTo>
                    <a:cubicBezTo>
                      <a:pt x="16" y="25"/>
                      <a:pt x="15" y="24"/>
                      <a:pt x="15" y="2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7"/>
              <p:cNvSpPr/>
              <p:nvPr/>
            </p:nvSpPr>
            <p:spPr bwMode="auto">
              <a:xfrm>
                <a:off x="1009650" y="425450"/>
                <a:ext cx="73025" cy="76200"/>
              </a:xfrm>
              <a:custGeom>
                <a:avLst/>
                <a:gdLst>
                  <a:gd name="T0" fmla="*/ 11 w 22"/>
                  <a:gd name="T1" fmla="*/ 0 h 23"/>
                  <a:gd name="T2" fmla="*/ 15 w 22"/>
                  <a:gd name="T3" fmla="*/ 5 h 23"/>
                  <a:gd name="T4" fmla="*/ 14 w 22"/>
                  <a:gd name="T5" fmla="*/ 5 h 23"/>
                  <a:gd name="T6" fmla="*/ 10 w 22"/>
                  <a:gd name="T7" fmla="*/ 4 h 23"/>
                  <a:gd name="T8" fmla="*/ 5 w 22"/>
                  <a:gd name="T9" fmla="*/ 5 h 23"/>
                  <a:gd name="T10" fmla="*/ 3 w 22"/>
                  <a:gd name="T11" fmla="*/ 9 h 23"/>
                  <a:gd name="T12" fmla="*/ 4 w 22"/>
                  <a:gd name="T13" fmla="*/ 13 h 23"/>
                  <a:gd name="T14" fmla="*/ 6 w 22"/>
                  <a:gd name="T15" fmla="*/ 16 h 23"/>
                  <a:gd name="T16" fmla="*/ 10 w 22"/>
                  <a:gd name="T17" fmla="*/ 20 h 23"/>
                  <a:gd name="T18" fmla="*/ 13 w 22"/>
                  <a:gd name="T19" fmla="*/ 21 h 23"/>
                  <a:gd name="T20" fmla="*/ 17 w 22"/>
                  <a:gd name="T21" fmla="*/ 19 h 23"/>
                  <a:gd name="T22" fmla="*/ 18 w 22"/>
                  <a:gd name="T23" fmla="*/ 18 h 23"/>
                  <a:gd name="T24" fmla="*/ 19 w 22"/>
                  <a:gd name="T25" fmla="*/ 17 h 23"/>
                  <a:gd name="T26" fmla="*/ 16 w 22"/>
                  <a:gd name="T27" fmla="*/ 14 h 23"/>
                  <a:gd name="T28" fmla="*/ 15 w 22"/>
                  <a:gd name="T29" fmla="*/ 13 h 23"/>
                  <a:gd name="T30" fmla="*/ 14 w 22"/>
                  <a:gd name="T31" fmla="*/ 13 h 23"/>
                  <a:gd name="T32" fmla="*/ 13 w 22"/>
                  <a:gd name="T33" fmla="*/ 13 h 23"/>
                  <a:gd name="T34" fmla="*/ 13 w 22"/>
                  <a:gd name="T35" fmla="*/ 14 h 23"/>
                  <a:gd name="T36" fmla="*/ 12 w 22"/>
                  <a:gd name="T37" fmla="*/ 13 h 23"/>
                  <a:gd name="T38" fmla="*/ 20 w 22"/>
                  <a:gd name="T39" fmla="*/ 7 h 23"/>
                  <a:gd name="T40" fmla="*/ 20 w 22"/>
                  <a:gd name="T41" fmla="*/ 8 h 23"/>
                  <a:gd name="T42" fmla="*/ 19 w 22"/>
                  <a:gd name="T43" fmla="*/ 9 h 23"/>
                  <a:gd name="T44" fmla="*/ 19 w 22"/>
                  <a:gd name="T45" fmla="*/ 10 h 23"/>
                  <a:gd name="T46" fmla="*/ 20 w 22"/>
                  <a:gd name="T47" fmla="*/ 11 h 23"/>
                  <a:gd name="T48" fmla="*/ 22 w 22"/>
                  <a:gd name="T49" fmla="*/ 14 h 23"/>
                  <a:gd name="T50" fmla="*/ 20 w 22"/>
                  <a:gd name="T51" fmla="*/ 18 h 23"/>
                  <a:gd name="T52" fmla="*/ 17 w 22"/>
                  <a:gd name="T53" fmla="*/ 21 h 23"/>
                  <a:gd name="T54" fmla="*/ 13 w 22"/>
                  <a:gd name="T55" fmla="*/ 23 h 23"/>
                  <a:gd name="T56" fmla="*/ 9 w 22"/>
                  <a:gd name="T57" fmla="*/ 23 h 23"/>
                  <a:gd name="T58" fmla="*/ 6 w 22"/>
                  <a:gd name="T59" fmla="*/ 23 h 23"/>
                  <a:gd name="T60" fmla="*/ 2 w 22"/>
                  <a:gd name="T61" fmla="*/ 20 h 23"/>
                  <a:gd name="T62" fmla="*/ 0 w 22"/>
                  <a:gd name="T63" fmla="*/ 12 h 23"/>
                  <a:gd name="T64" fmla="*/ 4 w 22"/>
                  <a:gd name="T65" fmla="*/ 5 h 23"/>
                  <a:gd name="T66" fmla="*/ 6 w 22"/>
                  <a:gd name="T67" fmla="*/ 3 h 23"/>
                  <a:gd name="T68" fmla="*/ 8 w 22"/>
                  <a:gd name="T69" fmla="*/ 3 h 23"/>
                  <a:gd name="T70" fmla="*/ 10 w 22"/>
                  <a:gd name="T71" fmla="*/ 2 h 23"/>
                  <a:gd name="T72" fmla="*/ 10 w 22"/>
                  <a:gd name="T73" fmla="*/ 1 h 23"/>
                  <a:gd name="T74" fmla="*/ 10 w 22"/>
                  <a:gd name="T75" fmla="*/ 0 h 23"/>
                  <a:gd name="T76" fmla="*/ 11 w 22"/>
                  <a:gd name="T7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3">
                    <a:moveTo>
                      <a:pt x="11" y="0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1" y="4"/>
                      <a:pt x="10" y="4"/>
                    </a:cubicBezTo>
                    <a:cubicBezTo>
                      <a:pt x="8" y="4"/>
                      <a:pt x="7" y="4"/>
                      <a:pt x="5" y="5"/>
                    </a:cubicBezTo>
                    <a:cubicBezTo>
                      <a:pt x="4" y="6"/>
                      <a:pt x="4" y="7"/>
                      <a:pt x="3" y="9"/>
                    </a:cubicBezTo>
                    <a:cubicBezTo>
                      <a:pt x="3" y="10"/>
                      <a:pt x="3" y="11"/>
                      <a:pt x="4" y="13"/>
                    </a:cubicBezTo>
                    <a:cubicBezTo>
                      <a:pt x="4" y="14"/>
                      <a:pt x="5" y="15"/>
                      <a:pt x="6" y="16"/>
                    </a:cubicBezTo>
                    <a:cubicBezTo>
                      <a:pt x="7" y="18"/>
                      <a:pt x="9" y="19"/>
                      <a:pt x="10" y="20"/>
                    </a:cubicBezTo>
                    <a:cubicBezTo>
                      <a:pt x="11" y="21"/>
                      <a:pt x="12" y="21"/>
                      <a:pt x="13" y="21"/>
                    </a:cubicBezTo>
                    <a:cubicBezTo>
                      <a:pt x="15" y="21"/>
                      <a:pt x="16" y="20"/>
                      <a:pt x="17" y="19"/>
                    </a:cubicBezTo>
                    <a:cubicBezTo>
                      <a:pt x="17" y="19"/>
                      <a:pt x="17" y="19"/>
                      <a:pt x="18" y="18"/>
                    </a:cubicBezTo>
                    <a:cubicBezTo>
                      <a:pt x="18" y="18"/>
                      <a:pt x="18" y="18"/>
                      <a:pt x="19" y="17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1"/>
                      <a:pt x="20" y="1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1" y="17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6" y="22"/>
                      <a:pt x="14" y="22"/>
                      <a:pt x="13" y="23"/>
                    </a:cubicBezTo>
                    <a:cubicBezTo>
                      <a:pt x="12" y="23"/>
                      <a:pt x="10" y="23"/>
                      <a:pt x="9" y="23"/>
                    </a:cubicBezTo>
                    <a:cubicBezTo>
                      <a:pt x="8" y="23"/>
                      <a:pt x="7" y="23"/>
                      <a:pt x="6" y="23"/>
                    </a:cubicBezTo>
                    <a:cubicBezTo>
                      <a:pt x="4" y="22"/>
                      <a:pt x="3" y="21"/>
                      <a:pt x="2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2" y="7"/>
                      <a:pt x="4" y="5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8"/>
              <p:cNvSpPr/>
              <p:nvPr/>
            </p:nvSpPr>
            <p:spPr bwMode="auto">
              <a:xfrm>
                <a:off x="1147763" y="352425"/>
                <a:ext cx="69850" cy="76200"/>
              </a:xfrm>
              <a:custGeom>
                <a:avLst/>
                <a:gdLst>
                  <a:gd name="T0" fmla="*/ 0 w 21"/>
                  <a:gd name="T1" fmla="*/ 6 h 23"/>
                  <a:gd name="T2" fmla="*/ 10 w 21"/>
                  <a:gd name="T3" fmla="*/ 3 h 23"/>
                  <a:gd name="T4" fmla="*/ 10 w 21"/>
                  <a:gd name="T5" fmla="*/ 3 h 23"/>
                  <a:gd name="T6" fmla="*/ 10 w 21"/>
                  <a:gd name="T7" fmla="*/ 3 h 23"/>
                  <a:gd name="T8" fmla="*/ 8 w 21"/>
                  <a:gd name="T9" fmla="*/ 4 h 23"/>
                  <a:gd name="T10" fmla="*/ 8 w 21"/>
                  <a:gd name="T11" fmla="*/ 5 h 23"/>
                  <a:gd name="T12" fmla="*/ 8 w 21"/>
                  <a:gd name="T13" fmla="*/ 7 h 23"/>
                  <a:gd name="T14" fmla="*/ 11 w 21"/>
                  <a:gd name="T15" fmla="*/ 16 h 23"/>
                  <a:gd name="T16" fmla="*/ 12 w 21"/>
                  <a:gd name="T17" fmla="*/ 19 h 23"/>
                  <a:gd name="T18" fmla="*/ 14 w 21"/>
                  <a:gd name="T19" fmla="*/ 20 h 23"/>
                  <a:gd name="T20" fmla="*/ 16 w 21"/>
                  <a:gd name="T21" fmla="*/ 20 h 23"/>
                  <a:gd name="T22" fmla="*/ 18 w 21"/>
                  <a:gd name="T23" fmla="*/ 19 h 23"/>
                  <a:gd name="T24" fmla="*/ 20 w 21"/>
                  <a:gd name="T25" fmla="*/ 17 h 23"/>
                  <a:gd name="T26" fmla="*/ 19 w 21"/>
                  <a:gd name="T27" fmla="*/ 12 h 23"/>
                  <a:gd name="T28" fmla="*/ 17 w 21"/>
                  <a:gd name="T29" fmla="*/ 5 h 23"/>
                  <a:gd name="T30" fmla="*/ 16 w 21"/>
                  <a:gd name="T31" fmla="*/ 3 h 23"/>
                  <a:gd name="T32" fmla="*/ 15 w 21"/>
                  <a:gd name="T33" fmla="*/ 2 h 23"/>
                  <a:gd name="T34" fmla="*/ 13 w 21"/>
                  <a:gd name="T35" fmla="*/ 2 h 23"/>
                  <a:gd name="T36" fmla="*/ 13 w 21"/>
                  <a:gd name="T37" fmla="*/ 2 h 23"/>
                  <a:gd name="T38" fmla="*/ 20 w 21"/>
                  <a:gd name="T39" fmla="*/ 0 h 23"/>
                  <a:gd name="T40" fmla="*/ 20 w 21"/>
                  <a:gd name="T41" fmla="*/ 1 h 23"/>
                  <a:gd name="T42" fmla="*/ 19 w 21"/>
                  <a:gd name="T43" fmla="*/ 1 h 23"/>
                  <a:gd name="T44" fmla="*/ 18 w 21"/>
                  <a:gd name="T45" fmla="*/ 1 h 23"/>
                  <a:gd name="T46" fmla="*/ 18 w 21"/>
                  <a:gd name="T47" fmla="*/ 3 h 23"/>
                  <a:gd name="T48" fmla="*/ 18 w 21"/>
                  <a:gd name="T49" fmla="*/ 4 h 23"/>
                  <a:gd name="T50" fmla="*/ 20 w 21"/>
                  <a:gd name="T51" fmla="*/ 11 h 23"/>
                  <a:gd name="T52" fmla="*/ 21 w 21"/>
                  <a:gd name="T53" fmla="*/ 16 h 23"/>
                  <a:gd name="T54" fmla="*/ 19 w 21"/>
                  <a:gd name="T55" fmla="*/ 20 h 23"/>
                  <a:gd name="T56" fmla="*/ 15 w 21"/>
                  <a:gd name="T57" fmla="*/ 22 h 23"/>
                  <a:gd name="T58" fmla="*/ 11 w 21"/>
                  <a:gd name="T59" fmla="*/ 22 h 23"/>
                  <a:gd name="T60" fmla="*/ 8 w 21"/>
                  <a:gd name="T61" fmla="*/ 21 h 23"/>
                  <a:gd name="T62" fmla="*/ 6 w 21"/>
                  <a:gd name="T63" fmla="*/ 17 h 23"/>
                  <a:gd name="T64" fmla="*/ 4 w 21"/>
                  <a:gd name="T65" fmla="*/ 8 h 23"/>
                  <a:gd name="T66" fmla="*/ 3 w 21"/>
                  <a:gd name="T67" fmla="*/ 6 h 23"/>
                  <a:gd name="T68" fmla="*/ 2 w 21"/>
                  <a:gd name="T69" fmla="*/ 6 h 23"/>
                  <a:gd name="T70" fmla="*/ 1 w 21"/>
                  <a:gd name="T71" fmla="*/ 6 h 23"/>
                  <a:gd name="T72" fmla="*/ 0 w 21"/>
                  <a:gd name="T73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23">
                    <a:moveTo>
                      <a:pt x="0" y="6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2" y="19"/>
                      <a:pt x="12" y="19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6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8"/>
                      <a:pt x="19" y="17"/>
                      <a:pt x="20" y="17"/>
                    </a:cubicBezTo>
                    <a:cubicBezTo>
                      <a:pt x="20" y="16"/>
                      <a:pt x="19" y="14"/>
                      <a:pt x="19" y="12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6" y="3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8" y="2"/>
                      <a:pt x="18" y="2"/>
                      <a:pt x="18" y="3"/>
                    </a:cubicBezTo>
                    <a:cubicBezTo>
                      <a:pt x="18" y="3"/>
                      <a:pt x="18" y="4"/>
                      <a:pt x="18" y="4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1" y="14"/>
                      <a:pt x="21" y="15"/>
                      <a:pt x="21" y="16"/>
                    </a:cubicBezTo>
                    <a:cubicBezTo>
                      <a:pt x="21" y="17"/>
                      <a:pt x="20" y="18"/>
                      <a:pt x="19" y="20"/>
                    </a:cubicBezTo>
                    <a:cubicBezTo>
                      <a:pt x="19" y="21"/>
                      <a:pt x="17" y="21"/>
                      <a:pt x="15" y="22"/>
                    </a:cubicBezTo>
                    <a:cubicBezTo>
                      <a:pt x="14" y="22"/>
                      <a:pt x="12" y="23"/>
                      <a:pt x="11" y="22"/>
                    </a:cubicBezTo>
                    <a:cubicBezTo>
                      <a:pt x="10" y="22"/>
                      <a:pt x="9" y="22"/>
                      <a:pt x="8" y="21"/>
                    </a:cubicBezTo>
                    <a:cubicBezTo>
                      <a:pt x="7" y="20"/>
                      <a:pt x="7" y="19"/>
                      <a:pt x="6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9"/>
              <p:cNvSpPr/>
              <p:nvPr/>
            </p:nvSpPr>
            <p:spPr bwMode="auto">
              <a:xfrm>
                <a:off x="1263650" y="346075"/>
                <a:ext cx="66675" cy="66675"/>
              </a:xfrm>
              <a:custGeom>
                <a:avLst/>
                <a:gdLst>
                  <a:gd name="T0" fmla="*/ 7 w 20"/>
                  <a:gd name="T1" fmla="*/ 0 h 20"/>
                  <a:gd name="T2" fmla="*/ 17 w 20"/>
                  <a:gd name="T3" fmla="*/ 12 h 20"/>
                  <a:gd name="T4" fmla="*/ 17 w 20"/>
                  <a:gd name="T5" fmla="*/ 4 h 20"/>
                  <a:gd name="T6" fmla="*/ 16 w 20"/>
                  <a:gd name="T7" fmla="*/ 1 h 20"/>
                  <a:gd name="T8" fmla="*/ 14 w 20"/>
                  <a:gd name="T9" fmla="*/ 0 h 20"/>
                  <a:gd name="T10" fmla="*/ 14 w 20"/>
                  <a:gd name="T11" fmla="*/ 0 h 20"/>
                  <a:gd name="T12" fmla="*/ 20 w 20"/>
                  <a:gd name="T13" fmla="*/ 0 h 20"/>
                  <a:gd name="T14" fmla="*/ 20 w 20"/>
                  <a:gd name="T15" fmla="*/ 0 h 20"/>
                  <a:gd name="T16" fmla="*/ 19 w 20"/>
                  <a:gd name="T17" fmla="*/ 1 h 20"/>
                  <a:gd name="T18" fmla="*/ 18 w 20"/>
                  <a:gd name="T19" fmla="*/ 2 h 20"/>
                  <a:gd name="T20" fmla="*/ 18 w 20"/>
                  <a:gd name="T21" fmla="*/ 4 h 20"/>
                  <a:gd name="T22" fmla="*/ 18 w 20"/>
                  <a:gd name="T23" fmla="*/ 20 h 20"/>
                  <a:gd name="T24" fmla="*/ 18 w 20"/>
                  <a:gd name="T25" fmla="*/ 20 h 20"/>
                  <a:gd name="T26" fmla="*/ 4 w 20"/>
                  <a:gd name="T27" fmla="*/ 4 h 20"/>
                  <a:gd name="T28" fmla="*/ 4 w 20"/>
                  <a:gd name="T29" fmla="*/ 16 h 20"/>
                  <a:gd name="T30" fmla="*/ 5 w 20"/>
                  <a:gd name="T31" fmla="*/ 18 h 20"/>
                  <a:gd name="T32" fmla="*/ 7 w 20"/>
                  <a:gd name="T33" fmla="*/ 19 h 20"/>
                  <a:gd name="T34" fmla="*/ 7 w 20"/>
                  <a:gd name="T35" fmla="*/ 19 h 20"/>
                  <a:gd name="T36" fmla="*/ 7 w 20"/>
                  <a:gd name="T37" fmla="*/ 19 h 20"/>
                  <a:gd name="T38" fmla="*/ 1 w 20"/>
                  <a:gd name="T39" fmla="*/ 20 h 20"/>
                  <a:gd name="T40" fmla="*/ 1 w 20"/>
                  <a:gd name="T41" fmla="*/ 19 h 20"/>
                  <a:gd name="T42" fmla="*/ 3 w 20"/>
                  <a:gd name="T43" fmla="*/ 18 h 20"/>
                  <a:gd name="T44" fmla="*/ 3 w 20"/>
                  <a:gd name="T45" fmla="*/ 16 h 20"/>
                  <a:gd name="T46" fmla="*/ 3 w 20"/>
                  <a:gd name="T47" fmla="*/ 2 h 20"/>
                  <a:gd name="T48" fmla="*/ 3 w 20"/>
                  <a:gd name="T49" fmla="*/ 2 h 20"/>
                  <a:gd name="T50" fmla="*/ 2 w 20"/>
                  <a:gd name="T51" fmla="*/ 1 h 20"/>
                  <a:gd name="T52" fmla="*/ 0 w 20"/>
                  <a:gd name="T53" fmla="*/ 1 h 20"/>
                  <a:gd name="T54" fmla="*/ 0 w 20"/>
                  <a:gd name="T55" fmla="*/ 0 h 20"/>
                  <a:gd name="T56" fmla="*/ 7 w 20"/>
                  <a:gd name="T5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" h="20">
                    <a:moveTo>
                      <a:pt x="7" y="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8"/>
                      <a:pt x="5" y="18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20"/>
              <p:cNvSpPr/>
              <p:nvPr/>
            </p:nvSpPr>
            <p:spPr bwMode="auto">
              <a:xfrm>
                <a:off x="1370013" y="352425"/>
                <a:ext cx="46037" cy="69850"/>
              </a:xfrm>
              <a:custGeom>
                <a:avLst/>
                <a:gdLst>
                  <a:gd name="T0" fmla="*/ 10 w 14"/>
                  <a:gd name="T1" fmla="*/ 21 h 21"/>
                  <a:gd name="T2" fmla="*/ 10 w 14"/>
                  <a:gd name="T3" fmla="*/ 21 h 21"/>
                  <a:gd name="T4" fmla="*/ 0 w 14"/>
                  <a:gd name="T5" fmla="*/ 19 h 21"/>
                  <a:gd name="T6" fmla="*/ 0 w 14"/>
                  <a:gd name="T7" fmla="*/ 19 h 21"/>
                  <a:gd name="T8" fmla="*/ 1 w 14"/>
                  <a:gd name="T9" fmla="*/ 19 h 21"/>
                  <a:gd name="T10" fmla="*/ 2 w 14"/>
                  <a:gd name="T11" fmla="*/ 19 h 21"/>
                  <a:gd name="T12" fmla="*/ 3 w 14"/>
                  <a:gd name="T13" fmla="*/ 18 h 21"/>
                  <a:gd name="T14" fmla="*/ 3 w 14"/>
                  <a:gd name="T15" fmla="*/ 16 h 21"/>
                  <a:gd name="T16" fmla="*/ 6 w 14"/>
                  <a:gd name="T17" fmla="*/ 4 h 21"/>
                  <a:gd name="T18" fmla="*/ 6 w 14"/>
                  <a:gd name="T19" fmla="*/ 2 h 21"/>
                  <a:gd name="T20" fmla="*/ 6 w 14"/>
                  <a:gd name="T21" fmla="*/ 1 h 21"/>
                  <a:gd name="T22" fmla="*/ 5 w 14"/>
                  <a:gd name="T23" fmla="*/ 1 h 21"/>
                  <a:gd name="T24" fmla="*/ 4 w 14"/>
                  <a:gd name="T25" fmla="*/ 1 h 21"/>
                  <a:gd name="T26" fmla="*/ 4 w 14"/>
                  <a:gd name="T27" fmla="*/ 0 h 21"/>
                  <a:gd name="T28" fmla="*/ 14 w 14"/>
                  <a:gd name="T29" fmla="*/ 2 h 21"/>
                  <a:gd name="T30" fmla="*/ 14 w 14"/>
                  <a:gd name="T31" fmla="*/ 3 h 21"/>
                  <a:gd name="T32" fmla="*/ 13 w 14"/>
                  <a:gd name="T33" fmla="*/ 3 h 21"/>
                  <a:gd name="T34" fmla="*/ 12 w 14"/>
                  <a:gd name="T35" fmla="*/ 3 h 21"/>
                  <a:gd name="T36" fmla="*/ 11 w 14"/>
                  <a:gd name="T37" fmla="*/ 3 h 21"/>
                  <a:gd name="T38" fmla="*/ 11 w 14"/>
                  <a:gd name="T39" fmla="*/ 5 h 21"/>
                  <a:gd name="T40" fmla="*/ 8 w 14"/>
                  <a:gd name="T41" fmla="*/ 17 h 21"/>
                  <a:gd name="T42" fmla="*/ 8 w 14"/>
                  <a:gd name="T43" fmla="*/ 19 h 21"/>
                  <a:gd name="T44" fmla="*/ 8 w 14"/>
                  <a:gd name="T45" fmla="*/ 20 h 21"/>
                  <a:gd name="T46" fmla="*/ 9 w 14"/>
                  <a:gd name="T47" fmla="*/ 21 h 21"/>
                  <a:gd name="T48" fmla="*/ 10 w 14"/>
                  <a:gd name="T4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" h="21">
                    <a:moveTo>
                      <a:pt x="10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2" y="19"/>
                      <a:pt x="2" y="19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8"/>
                      <a:pt x="3" y="17"/>
                      <a:pt x="3" y="1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8"/>
                      <a:pt x="7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1"/>
                      <a:pt x="9" y="21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21"/>
              <p:cNvSpPr/>
              <p:nvPr/>
            </p:nvSpPr>
            <p:spPr bwMode="auto">
              <a:xfrm>
                <a:off x="1465263" y="376238"/>
                <a:ext cx="60325" cy="73025"/>
              </a:xfrm>
              <a:custGeom>
                <a:avLst/>
                <a:gdLst>
                  <a:gd name="T0" fmla="*/ 18 w 18"/>
                  <a:gd name="T1" fmla="*/ 9 h 22"/>
                  <a:gd name="T2" fmla="*/ 18 w 18"/>
                  <a:gd name="T3" fmla="*/ 9 h 22"/>
                  <a:gd name="T4" fmla="*/ 16 w 18"/>
                  <a:gd name="T5" fmla="*/ 10 h 22"/>
                  <a:gd name="T6" fmla="*/ 13 w 18"/>
                  <a:gd name="T7" fmla="*/ 12 h 22"/>
                  <a:gd name="T8" fmla="*/ 0 w 18"/>
                  <a:gd name="T9" fmla="*/ 22 h 22"/>
                  <a:gd name="T10" fmla="*/ 0 w 18"/>
                  <a:gd name="T11" fmla="*/ 22 h 22"/>
                  <a:gd name="T12" fmla="*/ 1 w 18"/>
                  <a:gd name="T13" fmla="*/ 5 h 22"/>
                  <a:gd name="T14" fmla="*/ 1 w 18"/>
                  <a:gd name="T15" fmla="*/ 2 h 22"/>
                  <a:gd name="T16" fmla="*/ 0 w 18"/>
                  <a:gd name="T17" fmla="*/ 0 h 22"/>
                  <a:gd name="T18" fmla="*/ 0 w 18"/>
                  <a:gd name="T19" fmla="*/ 0 h 22"/>
                  <a:gd name="T20" fmla="*/ 8 w 18"/>
                  <a:gd name="T21" fmla="*/ 4 h 22"/>
                  <a:gd name="T22" fmla="*/ 8 w 18"/>
                  <a:gd name="T23" fmla="*/ 5 h 22"/>
                  <a:gd name="T24" fmla="*/ 8 w 18"/>
                  <a:gd name="T25" fmla="*/ 4 h 22"/>
                  <a:gd name="T26" fmla="*/ 6 w 18"/>
                  <a:gd name="T27" fmla="*/ 4 h 22"/>
                  <a:gd name="T28" fmla="*/ 5 w 18"/>
                  <a:gd name="T29" fmla="*/ 4 h 22"/>
                  <a:gd name="T30" fmla="*/ 5 w 18"/>
                  <a:gd name="T31" fmla="*/ 5 h 22"/>
                  <a:gd name="T32" fmla="*/ 5 w 18"/>
                  <a:gd name="T33" fmla="*/ 7 h 22"/>
                  <a:gd name="T34" fmla="*/ 5 w 18"/>
                  <a:gd name="T35" fmla="*/ 17 h 22"/>
                  <a:gd name="T36" fmla="*/ 12 w 18"/>
                  <a:gd name="T37" fmla="*/ 11 h 22"/>
                  <a:gd name="T38" fmla="*/ 13 w 18"/>
                  <a:gd name="T39" fmla="*/ 10 h 22"/>
                  <a:gd name="T40" fmla="*/ 14 w 18"/>
                  <a:gd name="T41" fmla="*/ 9 h 22"/>
                  <a:gd name="T42" fmla="*/ 14 w 18"/>
                  <a:gd name="T43" fmla="*/ 8 h 22"/>
                  <a:gd name="T44" fmla="*/ 14 w 18"/>
                  <a:gd name="T45" fmla="*/ 8 h 22"/>
                  <a:gd name="T46" fmla="*/ 12 w 18"/>
                  <a:gd name="T47" fmla="*/ 7 h 22"/>
                  <a:gd name="T48" fmla="*/ 13 w 18"/>
                  <a:gd name="T49" fmla="*/ 6 h 22"/>
                  <a:gd name="T50" fmla="*/ 18 w 18"/>
                  <a:gd name="T51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22"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7" y="9"/>
                      <a:pt x="17" y="9"/>
                      <a:pt x="16" y="10"/>
                    </a:cubicBezTo>
                    <a:cubicBezTo>
                      <a:pt x="15" y="10"/>
                      <a:pt x="14" y="11"/>
                      <a:pt x="13" y="1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3" y="6"/>
                      <a:pt x="13" y="6"/>
                      <a:pt x="13" y="6"/>
                    </a:cubicBezTo>
                    <a:lnTo>
                      <a:pt x="1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22"/>
              <p:cNvSpPr/>
              <p:nvPr/>
            </p:nvSpPr>
            <p:spPr bwMode="auto">
              <a:xfrm>
                <a:off x="1528763" y="434975"/>
                <a:ext cx="82550" cy="87312"/>
              </a:xfrm>
              <a:custGeom>
                <a:avLst/>
                <a:gdLst>
                  <a:gd name="T0" fmla="*/ 17 w 25"/>
                  <a:gd name="T1" fmla="*/ 6 h 26"/>
                  <a:gd name="T2" fmla="*/ 12 w 25"/>
                  <a:gd name="T3" fmla="*/ 12 h 26"/>
                  <a:gd name="T4" fmla="*/ 12 w 25"/>
                  <a:gd name="T5" fmla="*/ 12 h 26"/>
                  <a:gd name="T6" fmla="*/ 15 w 25"/>
                  <a:gd name="T7" fmla="*/ 13 h 26"/>
                  <a:gd name="T8" fmla="*/ 18 w 25"/>
                  <a:gd name="T9" fmla="*/ 11 h 26"/>
                  <a:gd name="T10" fmla="*/ 19 w 25"/>
                  <a:gd name="T11" fmla="*/ 11 h 26"/>
                  <a:gd name="T12" fmla="*/ 12 w 25"/>
                  <a:gd name="T13" fmla="*/ 19 h 26"/>
                  <a:gd name="T14" fmla="*/ 11 w 25"/>
                  <a:gd name="T15" fmla="*/ 18 h 26"/>
                  <a:gd name="T16" fmla="*/ 13 w 25"/>
                  <a:gd name="T17" fmla="*/ 16 h 26"/>
                  <a:gd name="T18" fmla="*/ 13 w 25"/>
                  <a:gd name="T19" fmla="*/ 14 h 26"/>
                  <a:gd name="T20" fmla="*/ 11 w 25"/>
                  <a:gd name="T21" fmla="*/ 12 h 26"/>
                  <a:gd name="T22" fmla="*/ 8 w 25"/>
                  <a:gd name="T23" fmla="*/ 16 h 26"/>
                  <a:gd name="T24" fmla="*/ 7 w 25"/>
                  <a:gd name="T25" fmla="*/ 18 h 26"/>
                  <a:gd name="T26" fmla="*/ 7 w 25"/>
                  <a:gd name="T27" fmla="*/ 19 h 26"/>
                  <a:gd name="T28" fmla="*/ 7 w 25"/>
                  <a:gd name="T29" fmla="*/ 20 h 26"/>
                  <a:gd name="T30" fmla="*/ 8 w 25"/>
                  <a:gd name="T31" fmla="*/ 21 h 26"/>
                  <a:gd name="T32" fmla="*/ 12 w 25"/>
                  <a:gd name="T33" fmla="*/ 22 h 26"/>
                  <a:gd name="T34" fmla="*/ 17 w 25"/>
                  <a:gd name="T35" fmla="*/ 21 h 26"/>
                  <a:gd name="T36" fmla="*/ 17 w 25"/>
                  <a:gd name="T37" fmla="*/ 21 h 26"/>
                  <a:gd name="T38" fmla="*/ 12 w 25"/>
                  <a:gd name="T39" fmla="*/ 26 h 26"/>
                  <a:gd name="T40" fmla="*/ 0 w 25"/>
                  <a:gd name="T41" fmla="*/ 14 h 26"/>
                  <a:gd name="T42" fmla="*/ 0 w 25"/>
                  <a:gd name="T43" fmla="*/ 14 h 26"/>
                  <a:gd name="T44" fmla="*/ 0 w 25"/>
                  <a:gd name="T45" fmla="*/ 15 h 26"/>
                  <a:gd name="T46" fmla="*/ 2 w 25"/>
                  <a:gd name="T47" fmla="*/ 15 h 26"/>
                  <a:gd name="T48" fmla="*/ 3 w 25"/>
                  <a:gd name="T49" fmla="*/ 15 h 26"/>
                  <a:gd name="T50" fmla="*/ 4 w 25"/>
                  <a:gd name="T51" fmla="*/ 14 h 26"/>
                  <a:gd name="T52" fmla="*/ 12 w 25"/>
                  <a:gd name="T53" fmla="*/ 4 h 26"/>
                  <a:gd name="T54" fmla="*/ 13 w 25"/>
                  <a:gd name="T55" fmla="*/ 3 h 26"/>
                  <a:gd name="T56" fmla="*/ 13 w 25"/>
                  <a:gd name="T57" fmla="*/ 2 h 26"/>
                  <a:gd name="T58" fmla="*/ 13 w 25"/>
                  <a:gd name="T59" fmla="*/ 1 h 26"/>
                  <a:gd name="T60" fmla="*/ 12 w 25"/>
                  <a:gd name="T61" fmla="*/ 0 h 26"/>
                  <a:gd name="T62" fmla="*/ 12 w 25"/>
                  <a:gd name="T63" fmla="*/ 0 h 26"/>
                  <a:gd name="T64" fmla="*/ 25 w 25"/>
                  <a:gd name="T65" fmla="*/ 11 h 26"/>
                  <a:gd name="T66" fmla="*/ 21 w 25"/>
                  <a:gd name="T67" fmla="*/ 15 h 26"/>
                  <a:gd name="T68" fmla="*/ 20 w 25"/>
                  <a:gd name="T69" fmla="*/ 14 h 26"/>
                  <a:gd name="T70" fmla="*/ 22 w 25"/>
                  <a:gd name="T71" fmla="*/ 11 h 26"/>
                  <a:gd name="T72" fmla="*/ 21 w 25"/>
                  <a:gd name="T73" fmla="*/ 9 h 26"/>
                  <a:gd name="T74" fmla="*/ 19 w 25"/>
                  <a:gd name="T75" fmla="*/ 7 h 26"/>
                  <a:gd name="T76" fmla="*/ 17 w 25"/>
                  <a:gd name="T77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5" h="26">
                    <a:moveTo>
                      <a:pt x="17" y="6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3"/>
                      <a:pt x="14" y="13"/>
                      <a:pt x="15" y="13"/>
                    </a:cubicBezTo>
                    <a:cubicBezTo>
                      <a:pt x="16" y="12"/>
                      <a:pt x="17" y="12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18"/>
                      <a:pt x="13" y="17"/>
                      <a:pt x="13" y="16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1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2"/>
                      <a:pt x="11" y="22"/>
                      <a:pt x="12" y="22"/>
                    </a:cubicBezTo>
                    <a:cubicBezTo>
                      <a:pt x="14" y="23"/>
                      <a:pt x="15" y="22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2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4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2" y="11"/>
                      <a:pt x="21" y="10"/>
                      <a:pt x="21" y="9"/>
                    </a:cubicBezTo>
                    <a:cubicBezTo>
                      <a:pt x="21" y="9"/>
                      <a:pt x="20" y="8"/>
                      <a:pt x="19" y="7"/>
                    </a:cubicBezTo>
                    <a:lnTo>
                      <a:pt x="1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23"/>
              <p:cNvSpPr>
                <a:spLocks noEditPoints="1"/>
              </p:cNvSpPr>
              <p:nvPr/>
            </p:nvSpPr>
            <p:spPr bwMode="auto">
              <a:xfrm>
                <a:off x="1597025" y="515938"/>
                <a:ext cx="79375" cy="92075"/>
              </a:xfrm>
              <a:custGeom>
                <a:avLst/>
                <a:gdLst>
                  <a:gd name="T0" fmla="*/ 11 w 24"/>
                  <a:gd name="T1" fmla="*/ 12 h 28"/>
                  <a:gd name="T2" fmla="*/ 7 w 24"/>
                  <a:gd name="T3" fmla="*/ 15 h 28"/>
                  <a:gd name="T4" fmla="*/ 5 w 24"/>
                  <a:gd name="T5" fmla="*/ 16 h 28"/>
                  <a:gd name="T6" fmla="*/ 5 w 24"/>
                  <a:gd name="T7" fmla="*/ 17 h 28"/>
                  <a:gd name="T8" fmla="*/ 6 w 24"/>
                  <a:gd name="T9" fmla="*/ 19 h 28"/>
                  <a:gd name="T10" fmla="*/ 5 w 24"/>
                  <a:gd name="T11" fmla="*/ 19 h 28"/>
                  <a:gd name="T12" fmla="*/ 0 w 24"/>
                  <a:gd name="T13" fmla="*/ 11 h 28"/>
                  <a:gd name="T14" fmla="*/ 0 w 24"/>
                  <a:gd name="T15" fmla="*/ 10 h 28"/>
                  <a:gd name="T16" fmla="*/ 2 w 24"/>
                  <a:gd name="T17" fmla="*/ 12 h 28"/>
                  <a:gd name="T18" fmla="*/ 2 w 24"/>
                  <a:gd name="T19" fmla="*/ 12 h 28"/>
                  <a:gd name="T20" fmla="*/ 4 w 24"/>
                  <a:gd name="T21" fmla="*/ 11 h 28"/>
                  <a:gd name="T22" fmla="*/ 15 w 24"/>
                  <a:gd name="T23" fmla="*/ 4 h 28"/>
                  <a:gd name="T24" fmla="*/ 16 w 24"/>
                  <a:gd name="T25" fmla="*/ 3 h 28"/>
                  <a:gd name="T26" fmla="*/ 16 w 24"/>
                  <a:gd name="T27" fmla="*/ 2 h 28"/>
                  <a:gd name="T28" fmla="*/ 16 w 24"/>
                  <a:gd name="T29" fmla="*/ 0 h 28"/>
                  <a:gd name="T30" fmla="*/ 16 w 24"/>
                  <a:gd name="T31" fmla="*/ 0 h 28"/>
                  <a:gd name="T32" fmla="*/ 21 w 24"/>
                  <a:gd name="T33" fmla="*/ 7 h 28"/>
                  <a:gd name="T34" fmla="*/ 23 w 24"/>
                  <a:gd name="T35" fmla="*/ 12 h 28"/>
                  <a:gd name="T36" fmla="*/ 23 w 24"/>
                  <a:gd name="T37" fmla="*/ 15 h 28"/>
                  <a:gd name="T38" fmla="*/ 22 w 24"/>
                  <a:gd name="T39" fmla="*/ 18 h 28"/>
                  <a:gd name="T40" fmla="*/ 18 w 24"/>
                  <a:gd name="T41" fmla="*/ 18 h 28"/>
                  <a:gd name="T42" fmla="*/ 15 w 24"/>
                  <a:gd name="T43" fmla="*/ 17 h 28"/>
                  <a:gd name="T44" fmla="*/ 12 w 24"/>
                  <a:gd name="T45" fmla="*/ 24 h 28"/>
                  <a:gd name="T46" fmla="*/ 12 w 24"/>
                  <a:gd name="T47" fmla="*/ 26 h 28"/>
                  <a:gd name="T48" fmla="*/ 12 w 24"/>
                  <a:gd name="T49" fmla="*/ 28 h 28"/>
                  <a:gd name="T50" fmla="*/ 12 w 24"/>
                  <a:gd name="T51" fmla="*/ 28 h 28"/>
                  <a:gd name="T52" fmla="*/ 8 w 24"/>
                  <a:gd name="T53" fmla="*/ 23 h 28"/>
                  <a:gd name="T54" fmla="*/ 12 w 24"/>
                  <a:gd name="T55" fmla="*/ 13 h 28"/>
                  <a:gd name="T56" fmla="*/ 11 w 24"/>
                  <a:gd name="T57" fmla="*/ 12 h 28"/>
                  <a:gd name="T58" fmla="*/ 19 w 24"/>
                  <a:gd name="T59" fmla="*/ 6 h 28"/>
                  <a:gd name="T60" fmla="*/ 12 w 24"/>
                  <a:gd name="T61" fmla="*/ 11 h 28"/>
                  <a:gd name="T62" fmla="*/ 13 w 24"/>
                  <a:gd name="T63" fmla="*/ 12 h 28"/>
                  <a:gd name="T64" fmla="*/ 15 w 24"/>
                  <a:gd name="T65" fmla="*/ 14 h 28"/>
                  <a:gd name="T66" fmla="*/ 16 w 24"/>
                  <a:gd name="T67" fmla="*/ 15 h 28"/>
                  <a:gd name="T68" fmla="*/ 19 w 24"/>
                  <a:gd name="T69" fmla="*/ 14 h 28"/>
                  <a:gd name="T70" fmla="*/ 21 w 24"/>
                  <a:gd name="T71" fmla="*/ 11 h 28"/>
                  <a:gd name="T72" fmla="*/ 20 w 24"/>
                  <a:gd name="T73" fmla="*/ 8 h 28"/>
                  <a:gd name="T74" fmla="*/ 19 w 24"/>
                  <a:gd name="T75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8">
                    <a:moveTo>
                      <a:pt x="11" y="12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5" y="18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4" y="1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6" y="3"/>
                      <a:pt x="16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6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2" y="9"/>
                      <a:pt x="23" y="11"/>
                      <a:pt x="23" y="12"/>
                    </a:cubicBezTo>
                    <a:cubicBezTo>
                      <a:pt x="24" y="13"/>
                      <a:pt x="24" y="14"/>
                      <a:pt x="23" y="15"/>
                    </a:cubicBezTo>
                    <a:cubicBezTo>
                      <a:pt x="23" y="16"/>
                      <a:pt x="22" y="17"/>
                      <a:pt x="22" y="18"/>
                    </a:cubicBezTo>
                    <a:cubicBezTo>
                      <a:pt x="20" y="18"/>
                      <a:pt x="19" y="19"/>
                      <a:pt x="18" y="18"/>
                    </a:cubicBezTo>
                    <a:cubicBezTo>
                      <a:pt x="17" y="18"/>
                      <a:pt x="16" y="18"/>
                      <a:pt x="15" y="1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2" y="13"/>
                      <a:pt x="12" y="13"/>
                      <a:pt x="12" y="13"/>
                    </a:cubicBezTo>
                    <a:lnTo>
                      <a:pt x="11" y="12"/>
                    </a:lnTo>
                    <a:close/>
                    <a:moveTo>
                      <a:pt x="19" y="6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4" y="14"/>
                      <a:pt x="15" y="14"/>
                    </a:cubicBezTo>
                    <a:cubicBezTo>
                      <a:pt x="15" y="15"/>
                      <a:pt x="16" y="15"/>
                      <a:pt x="16" y="15"/>
                    </a:cubicBezTo>
                    <a:cubicBezTo>
                      <a:pt x="17" y="15"/>
                      <a:pt x="18" y="14"/>
                      <a:pt x="19" y="14"/>
                    </a:cubicBezTo>
                    <a:cubicBezTo>
                      <a:pt x="20" y="13"/>
                      <a:pt x="21" y="12"/>
                      <a:pt x="21" y="11"/>
                    </a:cubicBezTo>
                    <a:cubicBezTo>
                      <a:pt x="21" y="10"/>
                      <a:pt x="21" y="9"/>
                      <a:pt x="20" y="8"/>
                    </a:cubicBezTo>
                    <a:lnTo>
                      <a:pt x="19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24"/>
              <p:cNvSpPr/>
              <p:nvPr/>
            </p:nvSpPr>
            <p:spPr bwMode="auto">
              <a:xfrm>
                <a:off x="1651000" y="625475"/>
                <a:ext cx="76200" cy="55562"/>
              </a:xfrm>
              <a:custGeom>
                <a:avLst/>
                <a:gdLst>
                  <a:gd name="T0" fmla="*/ 23 w 23"/>
                  <a:gd name="T1" fmla="*/ 10 h 17"/>
                  <a:gd name="T2" fmla="*/ 17 w 23"/>
                  <a:gd name="T3" fmla="*/ 12 h 17"/>
                  <a:gd name="T4" fmla="*/ 17 w 23"/>
                  <a:gd name="T5" fmla="*/ 12 h 17"/>
                  <a:gd name="T6" fmla="*/ 20 w 23"/>
                  <a:gd name="T7" fmla="*/ 9 h 17"/>
                  <a:gd name="T8" fmla="*/ 20 w 23"/>
                  <a:gd name="T9" fmla="*/ 5 h 17"/>
                  <a:gd name="T10" fmla="*/ 18 w 23"/>
                  <a:gd name="T11" fmla="*/ 3 h 17"/>
                  <a:gd name="T12" fmla="*/ 16 w 23"/>
                  <a:gd name="T13" fmla="*/ 3 h 17"/>
                  <a:gd name="T14" fmla="*/ 15 w 23"/>
                  <a:gd name="T15" fmla="*/ 3 h 17"/>
                  <a:gd name="T16" fmla="*/ 15 w 23"/>
                  <a:gd name="T17" fmla="*/ 5 h 17"/>
                  <a:gd name="T18" fmla="*/ 14 w 23"/>
                  <a:gd name="T19" fmla="*/ 8 h 17"/>
                  <a:gd name="T20" fmla="*/ 13 w 23"/>
                  <a:gd name="T21" fmla="*/ 14 h 17"/>
                  <a:gd name="T22" fmla="*/ 10 w 23"/>
                  <a:gd name="T23" fmla="*/ 16 h 17"/>
                  <a:gd name="T24" fmla="*/ 5 w 23"/>
                  <a:gd name="T25" fmla="*/ 16 h 17"/>
                  <a:gd name="T26" fmla="*/ 2 w 23"/>
                  <a:gd name="T27" fmla="*/ 12 h 17"/>
                  <a:gd name="T28" fmla="*/ 2 w 23"/>
                  <a:gd name="T29" fmla="*/ 10 h 17"/>
                  <a:gd name="T30" fmla="*/ 2 w 23"/>
                  <a:gd name="T31" fmla="*/ 8 h 17"/>
                  <a:gd name="T32" fmla="*/ 1 w 23"/>
                  <a:gd name="T33" fmla="*/ 7 h 17"/>
                  <a:gd name="T34" fmla="*/ 1 w 23"/>
                  <a:gd name="T35" fmla="*/ 6 h 17"/>
                  <a:gd name="T36" fmla="*/ 0 w 23"/>
                  <a:gd name="T37" fmla="*/ 6 h 17"/>
                  <a:gd name="T38" fmla="*/ 0 w 23"/>
                  <a:gd name="T39" fmla="*/ 5 h 17"/>
                  <a:gd name="T40" fmla="*/ 7 w 23"/>
                  <a:gd name="T41" fmla="*/ 3 h 17"/>
                  <a:gd name="T42" fmla="*/ 7 w 23"/>
                  <a:gd name="T43" fmla="*/ 3 h 17"/>
                  <a:gd name="T44" fmla="*/ 3 w 23"/>
                  <a:gd name="T45" fmla="*/ 7 h 17"/>
                  <a:gd name="T46" fmla="*/ 3 w 23"/>
                  <a:gd name="T47" fmla="*/ 11 h 17"/>
                  <a:gd name="T48" fmla="*/ 5 w 23"/>
                  <a:gd name="T49" fmla="*/ 14 h 17"/>
                  <a:gd name="T50" fmla="*/ 7 w 23"/>
                  <a:gd name="T51" fmla="*/ 14 h 17"/>
                  <a:gd name="T52" fmla="*/ 8 w 23"/>
                  <a:gd name="T53" fmla="*/ 13 h 17"/>
                  <a:gd name="T54" fmla="*/ 9 w 23"/>
                  <a:gd name="T55" fmla="*/ 11 h 17"/>
                  <a:gd name="T56" fmla="*/ 9 w 23"/>
                  <a:gd name="T57" fmla="*/ 8 h 17"/>
                  <a:gd name="T58" fmla="*/ 10 w 23"/>
                  <a:gd name="T59" fmla="*/ 4 h 17"/>
                  <a:gd name="T60" fmla="*/ 11 w 23"/>
                  <a:gd name="T61" fmla="*/ 2 h 17"/>
                  <a:gd name="T62" fmla="*/ 14 w 23"/>
                  <a:gd name="T63" fmla="*/ 0 h 17"/>
                  <a:gd name="T64" fmla="*/ 18 w 23"/>
                  <a:gd name="T65" fmla="*/ 1 h 17"/>
                  <a:gd name="T66" fmla="*/ 21 w 23"/>
                  <a:gd name="T67" fmla="*/ 4 h 17"/>
                  <a:gd name="T68" fmla="*/ 21 w 23"/>
                  <a:gd name="T69" fmla="*/ 6 h 17"/>
                  <a:gd name="T70" fmla="*/ 21 w 23"/>
                  <a:gd name="T71" fmla="*/ 8 h 17"/>
                  <a:gd name="T72" fmla="*/ 21 w 23"/>
                  <a:gd name="T73" fmla="*/ 9 h 17"/>
                  <a:gd name="T74" fmla="*/ 22 w 23"/>
                  <a:gd name="T75" fmla="*/ 10 h 17"/>
                  <a:gd name="T76" fmla="*/ 23 w 23"/>
                  <a:gd name="T7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17">
                    <a:moveTo>
                      <a:pt x="23" y="1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11"/>
                      <a:pt x="19" y="10"/>
                      <a:pt x="20" y="9"/>
                    </a:cubicBezTo>
                    <a:cubicBezTo>
                      <a:pt x="20" y="7"/>
                      <a:pt x="20" y="6"/>
                      <a:pt x="20" y="5"/>
                    </a:cubicBezTo>
                    <a:cubicBezTo>
                      <a:pt x="20" y="4"/>
                      <a:pt x="19" y="3"/>
                      <a:pt x="18" y="3"/>
                    </a:cubicBezTo>
                    <a:cubicBezTo>
                      <a:pt x="18" y="2"/>
                      <a:pt x="17" y="2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6"/>
                      <a:pt x="14" y="7"/>
                      <a:pt x="14" y="8"/>
                    </a:cubicBezTo>
                    <a:cubicBezTo>
                      <a:pt x="14" y="11"/>
                      <a:pt x="13" y="13"/>
                      <a:pt x="13" y="14"/>
                    </a:cubicBezTo>
                    <a:cubicBezTo>
                      <a:pt x="12" y="15"/>
                      <a:pt x="11" y="16"/>
                      <a:pt x="10" y="16"/>
                    </a:cubicBezTo>
                    <a:cubicBezTo>
                      <a:pt x="8" y="17"/>
                      <a:pt x="7" y="17"/>
                      <a:pt x="5" y="16"/>
                    </a:cubicBezTo>
                    <a:cubicBezTo>
                      <a:pt x="4" y="15"/>
                      <a:pt x="3" y="14"/>
                      <a:pt x="2" y="12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1" y="6"/>
                      <a:pt x="1" y="6"/>
                    </a:cubicBezTo>
                    <a:cubicBezTo>
                      <a:pt x="1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6"/>
                      <a:pt x="3" y="7"/>
                    </a:cubicBezTo>
                    <a:cubicBezTo>
                      <a:pt x="3" y="9"/>
                      <a:pt x="2" y="10"/>
                      <a:pt x="3" y="11"/>
                    </a:cubicBezTo>
                    <a:cubicBezTo>
                      <a:pt x="3" y="12"/>
                      <a:pt x="4" y="13"/>
                      <a:pt x="5" y="14"/>
                    </a:cubicBezTo>
                    <a:cubicBezTo>
                      <a:pt x="5" y="14"/>
                      <a:pt x="6" y="14"/>
                      <a:pt x="7" y="14"/>
                    </a:cubicBezTo>
                    <a:cubicBezTo>
                      <a:pt x="7" y="14"/>
                      <a:pt x="8" y="13"/>
                      <a:pt x="8" y="13"/>
                    </a:cubicBezTo>
                    <a:cubicBezTo>
                      <a:pt x="8" y="13"/>
                      <a:pt x="9" y="12"/>
                      <a:pt x="9" y="11"/>
                    </a:cubicBezTo>
                    <a:cubicBezTo>
                      <a:pt x="9" y="11"/>
                      <a:pt x="9" y="10"/>
                      <a:pt x="9" y="8"/>
                    </a:cubicBezTo>
                    <a:cubicBezTo>
                      <a:pt x="10" y="7"/>
                      <a:pt x="10" y="5"/>
                      <a:pt x="10" y="4"/>
                    </a:cubicBezTo>
                    <a:cubicBezTo>
                      <a:pt x="10" y="3"/>
                      <a:pt x="11" y="2"/>
                      <a:pt x="11" y="2"/>
                    </a:cubicBezTo>
                    <a:cubicBezTo>
                      <a:pt x="12" y="1"/>
                      <a:pt x="13" y="1"/>
                      <a:pt x="14" y="0"/>
                    </a:cubicBezTo>
                    <a:cubicBezTo>
                      <a:pt x="15" y="0"/>
                      <a:pt x="16" y="0"/>
                      <a:pt x="18" y="1"/>
                    </a:cubicBezTo>
                    <a:cubicBezTo>
                      <a:pt x="19" y="1"/>
                      <a:pt x="20" y="2"/>
                      <a:pt x="21" y="4"/>
                    </a:cubicBezTo>
                    <a:cubicBezTo>
                      <a:pt x="21" y="5"/>
                      <a:pt x="21" y="5"/>
                      <a:pt x="21" y="6"/>
                    </a:cubicBezTo>
                    <a:cubicBezTo>
                      <a:pt x="21" y="6"/>
                      <a:pt x="21" y="7"/>
                      <a:pt x="21" y="8"/>
                    </a:cubicBezTo>
                    <a:cubicBezTo>
                      <a:pt x="21" y="8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25"/>
              <p:cNvSpPr/>
              <p:nvPr/>
            </p:nvSpPr>
            <p:spPr bwMode="auto">
              <a:xfrm>
                <a:off x="1673225" y="714375"/>
                <a:ext cx="69850" cy="42862"/>
              </a:xfrm>
              <a:custGeom>
                <a:avLst/>
                <a:gdLst>
                  <a:gd name="T0" fmla="*/ 2 w 21"/>
                  <a:gd name="T1" fmla="*/ 13 h 13"/>
                  <a:gd name="T2" fmla="*/ 2 w 21"/>
                  <a:gd name="T3" fmla="*/ 13 h 13"/>
                  <a:gd name="T4" fmla="*/ 0 w 21"/>
                  <a:gd name="T5" fmla="*/ 3 h 13"/>
                  <a:gd name="T6" fmla="*/ 1 w 21"/>
                  <a:gd name="T7" fmla="*/ 3 h 13"/>
                  <a:gd name="T8" fmla="*/ 1 w 21"/>
                  <a:gd name="T9" fmla="*/ 3 h 13"/>
                  <a:gd name="T10" fmla="*/ 1 w 21"/>
                  <a:gd name="T11" fmla="*/ 5 h 13"/>
                  <a:gd name="T12" fmla="*/ 2 w 21"/>
                  <a:gd name="T13" fmla="*/ 5 h 13"/>
                  <a:gd name="T14" fmla="*/ 4 w 21"/>
                  <a:gd name="T15" fmla="*/ 5 h 13"/>
                  <a:gd name="T16" fmla="*/ 17 w 21"/>
                  <a:gd name="T17" fmla="*/ 3 h 13"/>
                  <a:gd name="T18" fmla="*/ 19 w 21"/>
                  <a:gd name="T19" fmla="*/ 3 h 13"/>
                  <a:gd name="T20" fmla="*/ 19 w 21"/>
                  <a:gd name="T21" fmla="*/ 2 h 13"/>
                  <a:gd name="T22" fmla="*/ 19 w 21"/>
                  <a:gd name="T23" fmla="*/ 1 h 13"/>
                  <a:gd name="T24" fmla="*/ 19 w 21"/>
                  <a:gd name="T25" fmla="*/ 0 h 13"/>
                  <a:gd name="T26" fmla="*/ 20 w 21"/>
                  <a:gd name="T27" fmla="*/ 0 h 13"/>
                  <a:gd name="T28" fmla="*/ 21 w 21"/>
                  <a:gd name="T29" fmla="*/ 10 h 13"/>
                  <a:gd name="T30" fmla="*/ 20 w 21"/>
                  <a:gd name="T31" fmla="*/ 10 h 13"/>
                  <a:gd name="T32" fmla="*/ 20 w 21"/>
                  <a:gd name="T33" fmla="*/ 10 h 13"/>
                  <a:gd name="T34" fmla="*/ 20 w 21"/>
                  <a:gd name="T35" fmla="*/ 8 h 13"/>
                  <a:gd name="T36" fmla="*/ 19 w 21"/>
                  <a:gd name="T37" fmla="*/ 8 h 13"/>
                  <a:gd name="T38" fmla="*/ 17 w 21"/>
                  <a:gd name="T39" fmla="*/ 8 h 13"/>
                  <a:gd name="T40" fmla="*/ 5 w 21"/>
                  <a:gd name="T41" fmla="*/ 10 h 13"/>
                  <a:gd name="T42" fmla="*/ 3 w 21"/>
                  <a:gd name="T43" fmla="*/ 10 h 13"/>
                  <a:gd name="T44" fmla="*/ 2 w 21"/>
                  <a:gd name="T45" fmla="*/ 11 h 13"/>
                  <a:gd name="T46" fmla="*/ 2 w 21"/>
                  <a:gd name="T47" fmla="*/ 12 h 13"/>
                  <a:gd name="T48" fmla="*/ 2 w 21"/>
                  <a:gd name="T4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4" y="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7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26"/>
              <p:cNvSpPr/>
              <p:nvPr/>
            </p:nvSpPr>
            <p:spPr bwMode="auto">
              <a:xfrm>
                <a:off x="1676400" y="801688"/>
                <a:ext cx="69850" cy="58737"/>
              </a:xfrm>
              <a:custGeom>
                <a:avLst/>
                <a:gdLst>
                  <a:gd name="T0" fmla="*/ 19 w 21"/>
                  <a:gd name="T1" fmla="*/ 18 h 18"/>
                  <a:gd name="T2" fmla="*/ 14 w 21"/>
                  <a:gd name="T3" fmla="*/ 17 h 18"/>
                  <a:gd name="T4" fmla="*/ 14 w 21"/>
                  <a:gd name="T5" fmla="*/ 17 h 18"/>
                  <a:gd name="T6" fmla="*/ 17 w 21"/>
                  <a:gd name="T7" fmla="*/ 16 h 18"/>
                  <a:gd name="T8" fmla="*/ 18 w 21"/>
                  <a:gd name="T9" fmla="*/ 15 h 18"/>
                  <a:gd name="T10" fmla="*/ 19 w 21"/>
                  <a:gd name="T11" fmla="*/ 13 h 18"/>
                  <a:gd name="T12" fmla="*/ 19 w 21"/>
                  <a:gd name="T13" fmla="*/ 11 h 18"/>
                  <a:gd name="T14" fmla="*/ 4 w 21"/>
                  <a:gd name="T15" fmla="*/ 10 h 18"/>
                  <a:gd name="T16" fmla="*/ 2 w 21"/>
                  <a:gd name="T17" fmla="*/ 10 h 18"/>
                  <a:gd name="T18" fmla="*/ 1 w 21"/>
                  <a:gd name="T19" fmla="*/ 11 h 18"/>
                  <a:gd name="T20" fmla="*/ 1 w 21"/>
                  <a:gd name="T21" fmla="*/ 12 h 18"/>
                  <a:gd name="T22" fmla="*/ 1 w 21"/>
                  <a:gd name="T23" fmla="*/ 12 h 18"/>
                  <a:gd name="T24" fmla="*/ 0 w 21"/>
                  <a:gd name="T25" fmla="*/ 12 h 18"/>
                  <a:gd name="T26" fmla="*/ 1 w 21"/>
                  <a:gd name="T27" fmla="*/ 2 h 18"/>
                  <a:gd name="T28" fmla="*/ 2 w 21"/>
                  <a:gd name="T29" fmla="*/ 2 h 18"/>
                  <a:gd name="T30" fmla="*/ 2 w 21"/>
                  <a:gd name="T31" fmla="*/ 3 h 18"/>
                  <a:gd name="T32" fmla="*/ 2 w 21"/>
                  <a:gd name="T33" fmla="*/ 4 h 18"/>
                  <a:gd name="T34" fmla="*/ 2 w 21"/>
                  <a:gd name="T35" fmla="*/ 5 h 18"/>
                  <a:gd name="T36" fmla="*/ 4 w 21"/>
                  <a:gd name="T37" fmla="*/ 5 h 18"/>
                  <a:gd name="T38" fmla="*/ 19 w 21"/>
                  <a:gd name="T39" fmla="*/ 7 h 18"/>
                  <a:gd name="T40" fmla="*/ 19 w 21"/>
                  <a:gd name="T41" fmla="*/ 5 h 18"/>
                  <a:gd name="T42" fmla="*/ 19 w 21"/>
                  <a:gd name="T43" fmla="*/ 2 h 18"/>
                  <a:gd name="T44" fmla="*/ 15 w 21"/>
                  <a:gd name="T45" fmla="*/ 0 h 18"/>
                  <a:gd name="T46" fmla="*/ 16 w 21"/>
                  <a:gd name="T47" fmla="*/ 0 h 18"/>
                  <a:gd name="T48" fmla="*/ 21 w 21"/>
                  <a:gd name="T49" fmla="*/ 0 h 18"/>
                  <a:gd name="T50" fmla="*/ 19 w 21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" h="18">
                    <a:moveTo>
                      <a:pt x="19" y="18"/>
                    </a:move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5" y="17"/>
                      <a:pt x="16" y="16"/>
                      <a:pt x="17" y="16"/>
                    </a:cubicBezTo>
                    <a:cubicBezTo>
                      <a:pt x="17" y="16"/>
                      <a:pt x="18" y="15"/>
                      <a:pt x="18" y="15"/>
                    </a:cubicBezTo>
                    <a:cubicBezTo>
                      <a:pt x="18" y="14"/>
                      <a:pt x="18" y="14"/>
                      <a:pt x="19" y="13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4"/>
                      <a:pt x="19" y="3"/>
                      <a:pt x="19" y="2"/>
                    </a:cubicBezTo>
                    <a:cubicBezTo>
                      <a:pt x="18" y="1"/>
                      <a:pt x="17" y="1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1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27"/>
              <p:cNvSpPr/>
              <p:nvPr/>
            </p:nvSpPr>
            <p:spPr bwMode="auto">
              <a:xfrm>
                <a:off x="1651000" y="908050"/>
                <a:ext cx="79375" cy="69850"/>
              </a:xfrm>
              <a:custGeom>
                <a:avLst/>
                <a:gdLst>
                  <a:gd name="T0" fmla="*/ 17 w 24"/>
                  <a:gd name="T1" fmla="*/ 21 h 21"/>
                  <a:gd name="T2" fmla="*/ 16 w 24"/>
                  <a:gd name="T3" fmla="*/ 21 h 21"/>
                  <a:gd name="T4" fmla="*/ 16 w 24"/>
                  <a:gd name="T5" fmla="*/ 19 h 21"/>
                  <a:gd name="T6" fmla="*/ 14 w 24"/>
                  <a:gd name="T7" fmla="*/ 16 h 21"/>
                  <a:gd name="T8" fmla="*/ 9 w 24"/>
                  <a:gd name="T9" fmla="*/ 10 h 21"/>
                  <a:gd name="T10" fmla="*/ 4 w 24"/>
                  <a:gd name="T11" fmla="*/ 8 h 21"/>
                  <a:gd name="T12" fmla="*/ 3 w 24"/>
                  <a:gd name="T13" fmla="*/ 8 h 21"/>
                  <a:gd name="T14" fmla="*/ 2 w 24"/>
                  <a:gd name="T15" fmla="*/ 8 h 21"/>
                  <a:gd name="T16" fmla="*/ 1 w 24"/>
                  <a:gd name="T17" fmla="*/ 9 h 21"/>
                  <a:gd name="T18" fmla="*/ 1 w 24"/>
                  <a:gd name="T19" fmla="*/ 10 h 21"/>
                  <a:gd name="T20" fmla="*/ 0 w 24"/>
                  <a:gd name="T21" fmla="*/ 10 h 21"/>
                  <a:gd name="T22" fmla="*/ 4 w 24"/>
                  <a:gd name="T23" fmla="*/ 0 h 21"/>
                  <a:gd name="T24" fmla="*/ 5 w 24"/>
                  <a:gd name="T25" fmla="*/ 0 h 21"/>
                  <a:gd name="T26" fmla="*/ 4 w 24"/>
                  <a:gd name="T27" fmla="*/ 1 h 21"/>
                  <a:gd name="T28" fmla="*/ 4 w 24"/>
                  <a:gd name="T29" fmla="*/ 2 h 21"/>
                  <a:gd name="T30" fmla="*/ 4 w 24"/>
                  <a:gd name="T31" fmla="*/ 3 h 21"/>
                  <a:gd name="T32" fmla="*/ 6 w 24"/>
                  <a:gd name="T33" fmla="*/ 4 h 21"/>
                  <a:gd name="T34" fmla="*/ 10 w 24"/>
                  <a:gd name="T35" fmla="*/ 5 h 21"/>
                  <a:gd name="T36" fmla="*/ 19 w 24"/>
                  <a:gd name="T37" fmla="*/ 4 h 21"/>
                  <a:gd name="T38" fmla="*/ 23 w 24"/>
                  <a:gd name="T39" fmla="*/ 3 h 21"/>
                  <a:gd name="T40" fmla="*/ 23 w 24"/>
                  <a:gd name="T41" fmla="*/ 1 h 21"/>
                  <a:gd name="T42" fmla="*/ 24 w 24"/>
                  <a:gd name="T43" fmla="*/ 2 h 21"/>
                  <a:gd name="T44" fmla="*/ 21 w 24"/>
                  <a:gd name="T45" fmla="*/ 10 h 21"/>
                  <a:gd name="T46" fmla="*/ 20 w 24"/>
                  <a:gd name="T47" fmla="*/ 10 h 21"/>
                  <a:gd name="T48" fmla="*/ 20 w 24"/>
                  <a:gd name="T49" fmla="*/ 10 h 21"/>
                  <a:gd name="T50" fmla="*/ 21 w 24"/>
                  <a:gd name="T51" fmla="*/ 9 h 21"/>
                  <a:gd name="T52" fmla="*/ 20 w 24"/>
                  <a:gd name="T53" fmla="*/ 8 h 21"/>
                  <a:gd name="T54" fmla="*/ 17 w 24"/>
                  <a:gd name="T55" fmla="*/ 8 h 21"/>
                  <a:gd name="T56" fmla="*/ 10 w 24"/>
                  <a:gd name="T57" fmla="*/ 9 h 21"/>
                  <a:gd name="T58" fmla="*/ 14 w 24"/>
                  <a:gd name="T59" fmla="*/ 15 h 21"/>
                  <a:gd name="T60" fmla="*/ 17 w 24"/>
                  <a:gd name="T61" fmla="*/ 17 h 21"/>
                  <a:gd name="T62" fmla="*/ 17 w 24"/>
                  <a:gd name="T63" fmla="*/ 17 h 21"/>
                  <a:gd name="T64" fmla="*/ 18 w 24"/>
                  <a:gd name="T65" fmla="*/ 15 h 21"/>
                  <a:gd name="T66" fmla="*/ 19 w 24"/>
                  <a:gd name="T67" fmla="*/ 15 h 21"/>
                  <a:gd name="T68" fmla="*/ 17 w 24"/>
                  <a:gd name="T6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21">
                    <a:moveTo>
                      <a:pt x="17" y="21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18"/>
                      <a:pt x="14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3" y="7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1" y="3"/>
                      <a:pt x="22" y="3"/>
                      <a:pt x="23" y="3"/>
                    </a:cubicBezTo>
                    <a:cubicBezTo>
                      <a:pt x="23" y="2"/>
                      <a:pt x="23" y="2"/>
                      <a:pt x="23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7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6"/>
                      <a:pt x="16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9" y="15"/>
                      <a:pt x="19" y="15"/>
                      <a:pt x="19" y="15"/>
                    </a:cubicBezTo>
                    <a:lnTo>
                      <a:pt x="1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28"/>
              <p:cNvSpPr>
                <a:spLocks noEditPoints="1"/>
              </p:cNvSpPr>
              <p:nvPr/>
            </p:nvSpPr>
            <p:spPr bwMode="auto">
              <a:xfrm>
                <a:off x="966788" y="455613"/>
                <a:ext cx="666750" cy="671512"/>
              </a:xfrm>
              <a:custGeom>
                <a:avLst/>
                <a:gdLst>
                  <a:gd name="T0" fmla="*/ 0 w 202"/>
                  <a:gd name="T1" fmla="*/ 101 h 202"/>
                  <a:gd name="T2" fmla="*/ 202 w 202"/>
                  <a:gd name="T3" fmla="*/ 101 h 202"/>
                  <a:gd name="T4" fmla="*/ 30 w 202"/>
                  <a:gd name="T5" fmla="*/ 129 h 202"/>
                  <a:gd name="T6" fmla="*/ 16 w 202"/>
                  <a:gd name="T7" fmla="*/ 123 h 202"/>
                  <a:gd name="T8" fmla="*/ 77 w 202"/>
                  <a:gd name="T9" fmla="*/ 70 h 202"/>
                  <a:gd name="T10" fmla="*/ 33 w 202"/>
                  <a:gd name="T11" fmla="*/ 75 h 202"/>
                  <a:gd name="T12" fmla="*/ 20 w 202"/>
                  <a:gd name="T13" fmla="*/ 66 h 202"/>
                  <a:gd name="T14" fmla="*/ 77 w 202"/>
                  <a:gd name="T15" fmla="*/ 35 h 202"/>
                  <a:gd name="T16" fmla="*/ 85 w 202"/>
                  <a:gd name="T17" fmla="*/ 17 h 202"/>
                  <a:gd name="T18" fmla="*/ 93 w 202"/>
                  <a:gd name="T19" fmla="*/ 78 h 202"/>
                  <a:gd name="T20" fmla="*/ 30 w 202"/>
                  <a:gd name="T21" fmla="*/ 129 h 202"/>
                  <a:gd name="T22" fmla="*/ 152 w 202"/>
                  <a:gd name="T23" fmla="*/ 159 h 202"/>
                  <a:gd name="T24" fmla="*/ 109 w 202"/>
                  <a:gd name="T25" fmla="*/ 131 h 202"/>
                  <a:gd name="T26" fmla="*/ 135 w 202"/>
                  <a:gd name="T27" fmla="*/ 182 h 202"/>
                  <a:gd name="T28" fmla="*/ 111 w 202"/>
                  <a:gd name="T29" fmla="*/ 151 h 202"/>
                  <a:gd name="T30" fmla="*/ 79 w 202"/>
                  <a:gd name="T31" fmla="*/ 177 h 202"/>
                  <a:gd name="T32" fmla="*/ 63 w 202"/>
                  <a:gd name="T33" fmla="*/ 178 h 202"/>
                  <a:gd name="T34" fmla="*/ 92 w 202"/>
                  <a:gd name="T35" fmla="*/ 114 h 202"/>
                  <a:gd name="T36" fmla="*/ 40 w 202"/>
                  <a:gd name="T37" fmla="*/ 167 h 202"/>
                  <a:gd name="T38" fmla="*/ 56 w 202"/>
                  <a:gd name="T39" fmla="*/ 120 h 202"/>
                  <a:gd name="T40" fmla="*/ 92 w 202"/>
                  <a:gd name="T41" fmla="*/ 92 h 202"/>
                  <a:gd name="T42" fmla="*/ 109 w 202"/>
                  <a:gd name="T43" fmla="*/ 94 h 202"/>
                  <a:gd name="T44" fmla="*/ 164 w 202"/>
                  <a:gd name="T45" fmla="*/ 149 h 202"/>
                  <a:gd name="T46" fmla="*/ 171 w 202"/>
                  <a:gd name="T47" fmla="*/ 129 h 202"/>
                  <a:gd name="T48" fmla="*/ 108 w 202"/>
                  <a:gd name="T49" fmla="*/ 78 h 202"/>
                  <a:gd name="T50" fmla="*/ 116 w 202"/>
                  <a:gd name="T51" fmla="*/ 17 h 202"/>
                  <a:gd name="T52" fmla="*/ 124 w 202"/>
                  <a:gd name="T53" fmla="*/ 35 h 202"/>
                  <a:gd name="T54" fmla="*/ 181 w 202"/>
                  <a:gd name="T55" fmla="*/ 66 h 202"/>
                  <a:gd name="T56" fmla="*/ 168 w 202"/>
                  <a:gd name="T57" fmla="*/ 75 h 202"/>
                  <a:gd name="T58" fmla="*/ 124 w 202"/>
                  <a:gd name="T59" fmla="*/ 70 h 202"/>
                  <a:gd name="T60" fmla="*/ 185 w 202"/>
                  <a:gd name="T61" fmla="*/ 123 h 202"/>
                  <a:gd name="T62" fmla="*/ 171 w 202"/>
                  <a:gd name="T63" fmla="*/ 12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2" h="202">
                    <a:moveTo>
                      <a:pt x="101" y="0"/>
                    </a:moveTo>
                    <a:cubicBezTo>
                      <a:pt x="45" y="0"/>
                      <a:pt x="0" y="46"/>
                      <a:pt x="0" y="101"/>
                    </a:cubicBezTo>
                    <a:cubicBezTo>
                      <a:pt x="0" y="157"/>
                      <a:pt x="45" y="202"/>
                      <a:pt x="101" y="202"/>
                    </a:cubicBezTo>
                    <a:cubicBezTo>
                      <a:pt x="157" y="202"/>
                      <a:pt x="202" y="157"/>
                      <a:pt x="202" y="101"/>
                    </a:cubicBezTo>
                    <a:cubicBezTo>
                      <a:pt x="202" y="46"/>
                      <a:pt x="157" y="0"/>
                      <a:pt x="101" y="0"/>
                    </a:cubicBezTo>
                    <a:close/>
                    <a:moveTo>
                      <a:pt x="30" y="129"/>
                    </a:moveTo>
                    <a:cubicBezTo>
                      <a:pt x="24" y="136"/>
                      <a:pt x="19" y="132"/>
                      <a:pt x="19" y="132"/>
                    </a:cubicBezTo>
                    <a:cubicBezTo>
                      <a:pt x="13" y="125"/>
                      <a:pt x="16" y="123"/>
                      <a:pt x="16" y="123"/>
                    </a:cubicBezTo>
                    <a:cubicBezTo>
                      <a:pt x="20" y="116"/>
                      <a:pt x="27" y="106"/>
                      <a:pt x="27" y="106"/>
                    </a:cubicBezTo>
                    <a:cubicBezTo>
                      <a:pt x="47" y="79"/>
                      <a:pt x="77" y="70"/>
                      <a:pt x="77" y="70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58" y="54"/>
                      <a:pt x="33" y="75"/>
                      <a:pt x="33" y="75"/>
                    </a:cubicBezTo>
                    <a:cubicBezTo>
                      <a:pt x="25" y="81"/>
                      <a:pt x="22" y="77"/>
                      <a:pt x="22" y="77"/>
                    </a:cubicBezTo>
                    <a:cubicBezTo>
                      <a:pt x="18" y="73"/>
                      <a:pt x="20" y="66"/>
                      <a:pt x="20" y="66"/>
                    </a:cubicBezTo>
                    <a:cubicBezTo>
                      <a:pt x="31" y="56"/>
                      <a:pt x="40" y="51"/>
                      <a:pt x="40" y="51"/>
                    </a:cubicBezTo>
                    <a:cubicBezTo>
                      <a:pt x="61" y="38"/>
                      <a:pt x="77" y="35"/>
                      <a:pt x="77" y="35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9" y="16"/>
                      <a:pt x="85" y="17"/>
                      <a:pt x="85" y="17"/>
                    </a:cubicBezTo>
                    <a:cubicBezTo>
                      <a:pt x="93" y="17"/>
                      <a:pt x="93" y="23"/>
                      <a:pt x="93" y="23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0" y="82"/>
                      <a:pt x="83" y="84"/>
                      <a:pt x="83" y="84"/>
                    </a:cubicBezTo>
                    <a:cubicBezTo>
                      <a:pt x="50" y="94"/>
                      <a:pt x="30" y="129"/>
                      <a:pt x="30" y="129"/>
                    </a:cubicBezTo>
                    <a:close/>
                    <a:moveTo>
                      <a:pt x="162" y="163"/>
                    </a:moveTo>
                    <a:cubicBezTo>
                      <a:pt x="151" y="167"/>
                      <a:pt x="152" y="159"/>
                      <a:pt x="152" y="159"/>
                    </a:cubicBezTo>
                    <a:cubicBezTo>
                      <a:pt x="136" y="120"/>
                      <a:pt x="109" y="113"/>
                      <a:pt x="109" y="113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34" y="148"/>
                      <a:pt x="138" y="170"/>
                      <a:pt x="138" y="170"/>
                    </a:cubicBezTo>
                    <a:cubicBezTo>
                      <a:pt x="141" y="179"/>
                      <a:pt x="135" y="182"/>
                      <a:pt x="135" y="182"/>
                    </a:cubicBezTo>
                    <a:cubicBezTo>
                      <a:pt x="127" y="186"/>
                      <a:pt x="124" y="179"/>
                      <a:pt x="124" y="179"/>
                    </a:cubicBezTo>
                    <a:cubicBezTo>
                      <a:pt x="120" y="165"/>
                      <a:pt x="111" y="151"/>
                      <a:pt x="111" y="151"/>
                    </a:cubicBezTo>
                    <a:cubicBezTo>
                      <a:pt x="106" y="146"/>
                      <a:pt x="101" y="146"/>
                      <a:pt x="101" y="146"/>
                    </a:cubicBezTo>
                    <a:cubicBezTo>
                      <a:pt x="85" y="146"/>
                      <a:pt x="79" y="177"/>
                      <a:pt x="79" y="177"/>
                    </a:cubicBezTo>
                    <a:cubicBezTo>
                      <a:pt x="74" y="186"/>
                      <a:pt x="69" y="184"/>
                      <a:pt x="69" y="184"/>
                    </a:cubicBezTo>
                    <a:cubicBezTo>
                      <a:pt x="63" y="183"/>
                      <a:pt x="63" y="178"/>
                      <a:pt x="63" y="178"/>
                    </a:cubicBezTo>
                    <a:cubicBezTo>
                      <a:pt x="69" y="141"/>
                      <a:pt x="92" y="131"/>
                      <a:pt x="92" y="131"/>
                    </a:cubicBezTo>
                    <a:cubicBezTo>
                      <a:pt x="92" y="114"/>
                      <a:pt x="92" y="114"/>
                      <a:pt x="92" y="114"/>
                    </a:cubicBezTo>
                    <a:cubicBezTo>
                      <a:pt x="63" y="120"/>
                      <a:pt x="51" y="160"/>
                      <a:pt x="51" y="160"/>
                    </a:cubicBezTo>
                    <a:cubicBezTo>
                      <a:pt x="47" y="169"/>
                      <a:pt x="40" y="167"/>
                      <a:pt x="40" y="167"/>
                    </a:cubicBezTo>
                    <a:cubicBezTo>
                      <a:pt x="33" y="164"/>
                      <a:pt x="35" y="156"/>
                      <a:pt x="35" y="156"/>
                    </a:cubicBezTo>
                    <a:cubicBezTo>
                      <a:pt x="45" y="132"/>
                      <a:pt x="56" y="120"/>
                      <a:pt x="56" y="120"/>
                    </a:cubicBezTo>
                    <a:cubicBezTo>
                      <a:pt x="75" y="99"/>
                      <a:pt x="92" y="99"/>
                      <a:pt x="92" y="99"/>
                    </a:cubicBezTo>
                    <a:cubicBezTo>
                      <a:pt x="92" y="92"/>
                      <a:pt x="92" y="92"/>
                      <a:pt x="92" y="92"/>
                    </a:cubicBezTo>
                    <a:cubicBezTo>
                      <a:pt x="93" y="86"/>
                      <a:pt x="100" y="86"/>
                      <a:pt x="100" y="86"/>
                    </a:cubicBezTo>
                    <a:cubicBezTo>
                      <a:pt x="108" y="86"/>
                      <a:pt x="109" y="94"/>
                      <a:pt x="109" y="94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46" y="105"/>
                      <a:pt x="164" y="149"/>
                      <a:pt x="164" y="149"/>
                    </a:cubicBezTo>
                    <a:cubicBezTo>
                      <a:pt x="170" y="160"/>
                      <a:pt x="162" y="163"/>
                      <a:pt x="162" y="163"/>
                    </a:cubicBezTo>
                    <a:close/>
                    <a:moveTo>
                      <a:pt x="171" y="129"/>
                    </a:moveTo>
                    <a:cubicBezTo>
                      <a:pt x="171" y="129"/>
                      <a:pt x="151" y="94"/>
                      <a:pt x="118" y="84"/>
                    </a:cubicBezTo>
                    <a:cubicBezTo>
                      <a:pt x="118" y="84"/>
                      <a:pt x="111" y="82"/>
                      <a:pt x="108" y="78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3"/>
                      <a:pt x="108" y="17"/>
                      <a:pt x="116" y="17"/>
                    </a:cubicBezTo>
                    <a:cubicBezTo>
                      <a:pt x="116" y="17"/>
                      <a:pt x="122" y="16"/>
                      <a:pt x="124" y="23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24" y="35"/>
                      <a:pt x="140" y="38"/>
                      <a:pt x="161" y="51"/>
                    </a:cubicBezTo>
                    <a:cubicBezTo>
                      <a:pt x="161" y="51"/>
                      <a:pt x="170" y="56"/>
                      <a:pt x="181" y="66"/>
                    </a:cubicBezTo>
                    <a:cubicBezTo>
                      <a:pt x="181" y="66"/>
                      <a:pt x="183" y="73"/>
                      <a:pt x="179" y="77"/>
                    </a:cubicBezTo>
                    <a:cubicBezTo>
                      <a:pt x="179" y="77"/>
                      <a:pt x="176" y="81"/>
                      <a:pt x="168" y="75"/>
                    </a:cubicBezTo>
                    <a:cubicBezTo>
                      <a:pt x="168" y="75"/>
                      <a:pt x="143" y="54"/>
                      <a:pt x="124" y="51"/>
                    </a:cubicBezTo>
                    <a:cubicBezTo>
                      <a:pt x="124" y="70"/>
                      <a:pt x="124" y="70"/>
                      <a:pt x="124" y="70"/>
                    </a:cubicBezTo>
                    <a:cubicBezTo>
                      <a:pt x="124" y="70"/>
                      <a:pt x="154" y="79"/>
                      <a:pt x="174" y="106"/>
                    </a:cubicBezTo>
                    <a:cubicBezTo>
                      <a:pt x="174" y="106"/>
                      <a:pt x="181" y="116"/>
                      <a:pt x="185" y="123"/>
                    </a:cubicBezTo>
                    <a:cubicBezTo>
                      <a:pt x="185" y="123"/>
                      <a:pt x="188" y="125"/>
                      <a:pt x="182" y="132"/>
                    </a:cubicBezTo>
                    <a:cubicBezTo>
                      <a:pt x="182" y="132"/>
                      <a:pt x="177" y="136"/>
                      <a:pt x="171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29"/>
              <p:cNvSpPr/>
              <p:nvPr/>
            </p:nvSpPr>
            <p:spPr bwMode="auto">
              <a:xfrm>
                <a:off x="1101725" y="1143000"/>
                <a:ext cx="53975" cy="66675"/>
              </a:xfrm>
              <a:custGeom>
                <a:avLst/>
                <a:gdLst>
                  <a:gd name="T0" fmla="*/ 9 w 16"/>
                  <a:gd name="T1" fmla="*/ 15 h 20"/>
                  <a:gd name="T2" fmla="*/ 10 w 16"/>
                  <a:gd name="T3" fmla="*/ 20 h 20"/>
                  <a:gd name="T4" fmla="*/ 10 w 16"/>
                  <a:gd name="T5" fmla="*/ 20 h 20"/>
                  <a:gd name="T6" fmla="*/ 0 w 16"/>
                  <a:gd name="T7" fmla="*/ 16 h 20"/>
                  <a:gd name="T8" fmla="*/ 0 w 16"/>
                  <a:gd name="T9" fmla="*/ 15 h 20"/>
                  <a:gd name="T10" fmla="*/ 5 w 16"/>
                  <a:gd name="T11" fmla="*/ 13 h 20"/>
                  <a:gd name="T12" fmla="*/ 9 w 16"/>
                  <a:gd name="T13" fmla="*/ 4 h 20"/>
                  <a:gd name="T14" fmla="*/ 9 w 16"/>
                  <a:gd name="T15" fmla="*/ 1 h 20"/>
                  <a:gd name="T16" fmla="*/ 7 w 16"/>
                  <a:gd name="T17" fmla="*/ 0 h 20"/>
                  <a:gd name="T18" fmla="*/ 7 w 16"/>
                  <a:gd name="T19" fmla="*/ 0 h 20"/>
                  <a:gd name="T20" fmla="*/ 15 w 16"/>
                  <a:gd name="T21" fmla="*/ 0 h 20"/>
                  <a:gd name="T22" fmla="*/ 16 w 16"/>
                  <a:gd name="T23" fmla="*/ 0 h 20"/>
                  <a:gd name="T24" fmla="*/ 9 w 16"/>
                  <a:gd name="T25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15"/>
                    </a:moveTo>
                    <a:cubicBezTo>
                      <a:pt x="8" y="18"/>
                      <a:pt x="7" y="19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7"/>
                      <a:pt x="4" y="16"/>
                      <a:pt x="5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2"/>
                      <a:pt x="10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30"/>
              <p:cNvSpPr>
                <a:spLocks noEditPoints="1"/>
              </p:cNvSpPr>
              <p:nvPr/>
            </p:nvSpPr>
            <p:spPr bwMode="auto">
              <a:xfrm>
                <a:off x="1223963" y="1173163"/>
                <a:ext cx="46037" cy="69850"/>
              </a:xfrm>
              <a:custGeom>
                <a:avLst/>
                <a:gdLst>
                  <a:gd name="T0" fmla="*/ 14 w 14"/>
                  <a:gd name="T1" fmla="*/ 15 h 21"/>
                  <a:gd name="T2" fmla="*/ 7 w 14"/>
                  <a:gd name="T3" fmla="*/ 21 h 21"/>
                  <a:gd name="T4" fmla="*/ 0 w 14"/>
                  <a:gd name="T5" fmla="*/ 16 h 21"/>
                  <a:gd name="T6" fmla="*/ 4 w 14"/>
                  <a:gd name="T7" fmla="*/ 11 h 21"/>
                  <a:gd name="T8" fmla="*/ 0 w 14"/>
                  <a:gd name="T9" fmla="*/ 5 h 21"/>
                  <a:gd name="T10" fmla="*/ 7 w 14"/>
                  <a:gd name="T11" fmla="*/ 0 h 21"/>
                  <a:gd name="T12" fmla="*/ 13 w 14"/>
                  <a:gd name="T13" fmla="*/ 5 h 21"/>
                  <a:gd name="T14" fmla="*/ 10 w 14"/>
                  <a:gd name="T15" fmla="*/ 9 h 21"/>
                  <a:gd name="T16" fmla="*/ 14 w 14"/>
                  <a:gd name="T17" fmla="*/ 15 h 21"/>
                  <a:gd name="T18" fmla="*/ 4 w 14"/>
                  <a:gd name="T19" fmla="*/ 16 h 21"/>
                  <a:gd name="T20" fmla="*/ 7 w 14"/>
                  <a:gd name="T21" fmla="*/ 20 h 21"/>
                  <a:gd name="T22" fmla="*/ 9 w 14"/>
                  <a:gd name="T23" fmla="*/ 17 h 21"/>
                  <a:gd name="T24" fmla="*/ 5 w 14"/>
                  <a:gd name="T25" fmla="*/ 12 h 21"/>
                  <a:gd name="T26" fmla="*/ 4 w 14"/>
                  <a:gd name="T27" fmla="*/ 16 h 21"/>
                  <a:gd name="T28" fmla="*/ 10 w 14"/>
                  <a:gd name="T29" fmla="*/ 5 h 21"/>
                  <a:gd name="T30" fmla="*/ 7 w 14"/>
                  <a:gd name="T31" fmla="*/ 1 h 21"/>
                  <a:gd name="T32" fmla="*/ 5 w 14"/>
                  <a:gd name="T33" fmla="*/ 3 h 21"/>
                  <a:gd name="T34" fmla="*/ 9 w 14"/>
                  <a:gd name="T35" fmla="*/ 9 h 21"/>
                  <a:gd name="T36" fmla="*/ 10 w 14"/>
                  <a:gd name="T3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21">
                    <a:moveTo>
                      <a:pt x="14" y="15"/>
                    </a:moveTo>
                    <a:cubicBezTo>
                      <a:pt x="14" y="19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6"/>
                    </a:cubicBezTo>
                    <a:cubicBezTo>
                      <a:pt x="0" y="13"/>
                      <a:pt x="2" y="12"/>
                      <a:pt x="4" y="11"/>
                    </a:cubicBezTo>
                    <a:cubicBezTo>
                      <a:pt x="2" y="9"/>
                      <a:pt x="0" y="8"/>
                      <a:pt x="0" y="5"/>
                    </a:cubicBezTo>
                    <a:cubicBezTo>
                      <a:pt x="0" y="3"/>
                      <a:pt x="2" y="0"/>
                      <a:pt x="7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7"/>
                      <a:pt x="12" y="8"/>
                      <a:pt x="10" y="9"/>
                    </a:cubicBezTo>
                    <a:cubicBezTo>
                      <a:pt x="12" y="11"/>
                      <a:pt x="14" y="13"/>
                      <a:pt x="14" y="15"/>
                    </a:cubicBezTo>
                    <a:close/>
                    <a:moveTo>
                      <a:pt x="4" y="16"/>
                    </a:moveTo>
                    <a:cubicBezTo>
                      <a:pt x="4" y="18"/>
                      <a:pt x="4" y="20"/>
                      <a:pt x="7" y="20"/>
                    </a:cubicBezTo>
                    <a:cubicBezTo>
                      <a:pt x="9" y="20"/>
                      <a:pt x="9" y="19"/>
                      <a:pt x="9" y="17"/>
                    </a:cubicBezTo>
                    <a:cubicBezTo>
                      <a:pt x="9" y="15"/>
                      <a:pt x="7" y="13"/>
                      <a:pt x="5" y="12"/>
                    </a:cubicBezTo>
                    <a:cubicBezTo>
                      <a:pt x="4" y="13"/>
                      <a:pt x="4" y="15"/>
                      <a:pt x="4" y="16"/>
                    </a:cubicBezTo>
                    <a:close/>
                    <a:moveTo>
                      <a:pt x="10" y="5"/>
                    </a:moveTo>
                    <a:cubicBezTo>
                      <a:pt x="10" y="3"/>
                      <a:pt x="9" y="1"/>
                      <a:pt x="7" y="1"/>
                    </a:cubicBezTo>
                    <a:cubicBezTo>
                      <a:pt x="6" y="1"/>
                      <a:pt x="5" y="2"/>
                      <a:pt x="5" y="3"/>
                    </a:cubicBezTo>
                    <a:cubicBezTo>
                      <a:pt x="5" y="6"/>
                      <a:pt x="7" y="7"/>
                      <a:pt x="9" y="9"/>
                    </a:cubicBezTo>
                    <a:cubicBezTo>
                      <a:pt x="9" y="7"/>
                      <a:pt x="10" y="6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31"/>
              <p:cNvSpPr>
                <a:spLocks noEditPoints="1"/>
              </p:cNvSpPr>
              <p:nvPr/>
            </p:nvSpPr>
            <p:spPr bwMode="auto">
              <a:xfrm>
                <a:off x="1333500" y="1173163"/>
                <a:ext cx="46037" cy="69850"/>
              </a:xfrm>
              <a:custGeom>
                <a:avLst/>
                <a:gdLst>
                  <a:gd name="T0" fmla="*/ 0 w 14"/>
                  <a:gd name="T1" fmla="*/ 21 h 21"/>
                  <a:gd name="T2" fmla="*/ 9 w 14"/>
                  <a:gd name="T3" fmla="*/ 13 h 21"/>
                  <a:gd name="T4" fmla="*/ 6 w 14"/>
                  <a:gd name="T5" fmla="*/ 14 h 21"/>
                  <a:gd name="T6" fmla="*/ 0 w 14"/>
                  <a:gd name="T7" fmla="*/ 7 h 21"/>
                  <a:gd name="T8" fmla="*/ 7 w 14"/>
                  <a:gd name="T9" fmla="*/ 0 h 21"/>
                  <a:gd name="T10" fmla="*/ 14 w 14"/>
                  <a:gd name="T11" fmla="*/ 8 h 21"/>
                  <a:gd name="T12" fmla="*/ 0 w 14"/>
                  <a:gd name="T13" fmla="*/ 21 h 21"/>
                  <a:gd name="T14" fmla="*/ 9 w 14"/>
                  <a:gd name="T15" fmla="*/ 8 h 21"/>
                  <a:gd name="T16" fmla="*/ 6 w 14"/>
                  <a:gd name="T17" fmla="*/ 1 h 21"/>
                  <a:gd name="T18" fmla="*/ 5 w 14"/>
                  <a:gd name="T19" fmla="*/ 5 h 21"/>
                  <a:gd name="T20" fmla="*/ 8 w 14"/>
                  <a:gd name="T21" fmla="*/ 12 h 21"/>
                  <a:gd name="T22" fmla="*/ 9 w 14"/>
                  <a:gd name="T23" fmla="*/ 11 h 21"/>
                  <a:gd name="T24" fmla="*/ 9 w 14"/>
                  <a:gd name="T25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cubicBezTo>
                      <a:pt x="5" y="20"/>
                      <a:pt x="8" y="17"/>
                      <a:pt x="9" y="13"/>
                    </a:cubicBezTo>
                    <a:cubicBezTo>
                      <a:pt x="8" y="13"/>
                      <a:pt x="7" y="14"/>
                      <a:pt x="6" y="14"/>
                    </a:cubicBezTo>
                    <a:cubicBezTo>
                      <a:pt x="2" y="14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" y="0"/>
                      <a:pt x="14" y="4"/>
                      <a:pt x="14" y="8"/>
                    </a:cubicBezTo>
                    <a:cubicBezTo>
                      <a:pt x="14" y="16"/>
                      <a:pt x="8" y="21"/>
                      <a:pt x="0" y="21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1"/>
                      <a:pt x="6" y="1"/>
                    </a:cubicBezTo>
                    <a:cubicBezTo>
                      <a:pt x="5" y="1"/>
                      <a:pt x="5" y="4"/>
                      <a:pt x="5" y="5"/>
                    </a:cubicBezTo>
                    <a:cubicBezTo>
                      <a:pt x="5" y="10"/>
                      <a:pt x="6" y="12"/>
                      <a:pt x="8" y="12"/>
                    </a:cubicBezTo>
                    <a:cubicBezTo>
                      <a:pt x="8" y="12"/>
                      <a:pt x="9" y="12"/>
                      <a:pt x="9" y="11"/>
                    </a:cubicBezTo>
                    <a:cubicBezTo>
                      <a:pt x="9" y="10"/>
                      <a:pt x="9" y="10"/>
                      <a:pt x="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32"/>
              <p:cNvSpPr>
                <a:spLocks noEditPoints="1"/>
              </p:cNvSpPr>
              <p:nvPr/>
            </p:nvSpPr>
            <p:spPr bwMode="auto">
              <a:xfrm>
                <a:off x="1439863" y="1139825"/>
                <a:ext cx="61912" cy="76200"/>
              </a:xfrm>
              <a:custGeom>
                <a:avLst/>
                <a:gdLst>
                  <a:gd name="T0" fmla="*/ 17 w 19"/>
                  <a:gd name="T1" fmla="*/ 12 h 23"/>
                  <a:gd name="T2" fmla="*/ 13 w 19"/>
                  <a:gd name="T3" fmla="*/ 21 h 23"/>
                  <a:gd name="T4" fmla="*/ 5 w 19"/>
                  <a:gd name="T5" fmla="*/ 19 h 23"/>
                  <a:gd name="T6" fmla="*/ 7 w 19"/>
                  <a:gd name="T7" fmla="*/ 12 h 23"/>
                  <a:gd name="T8" fmla="*/ 1 w 19"/>
                  <a:gd name="T9" fmla="*/ 9 h 23"/>
                  <a:gd name="T10" fmla="*/ 5 w 19"/>
                  <a:gd name="T11" fmla="*/ 1 h 23"/>
                  <a:gd name="T12" fmla="*/ 12 w 19"/>
                  <a:gd name="T13" fmla="*/ 3 h 23"/>
                  <a:gd name="T14" fmla="*/ 11 w 19"/>
                  <a:gd name="T15" fmla="*/ 8 h 23"/>
                  <a:gd name="T16" fmla="*/ 17 w 19"/>
                  <a:gd name="T17" fmla="*/ 12 h 23"/>
                  <a:gd name="T18" fmla="*/ 9 w 19"/>
                  <a:gd name="T19" fmla="*/ 17 h 23"/>
                  <a:gd name="T20" fmla="*/ 13 w 19"/>
                  <a:gd name="T21" fmla="*/ 20 h 23"/>
                  <a:gd name="T22" fmla="*/ 14 w 19"/>
                  <a:gd name="T23" fmla="*/ 16 h 23"/>
                  <a:gd name="T24" fmla="*/ 8 w 19"/>
                  <a:gd name="T25" fmla="*/ 12 h 23"/>
                  <a:gd name="T26" fmla="*/ 9 w 19"/>
                  <a:gd name="T27" fmla="*/ 17 h 23"/>
                  <a:gd name="T28" fmla="*/ 9 w 19"/>
                  <a:gd name="T29" fmla="*/ 4 h 23"/>
                  <a:gd name="T30" fmla="*/ 5 w 19"/>
                  <a:gd name="T31" fmla="*/ 2 h 23"/>
                  <a:gd name="T32" fmla="*/ 4 w 19"/>
                  <a:gd name="T33" fmla="*/ 5 h 23"/>
                  <a:gd name="T34" fmla="*/ 10 w 19"/>
                  <a:gd name="T35" fmla="*/ 8 h 23"/>
                  <a:gd name="T36" fmla="*/ 9 w 19"/>
                  <a:gd name="T3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3">
                    <a:moveTo>
                      <a:pt x="17" y="12"/>
                    </a:moveTo>
                    <a:cubicBezTo>
                      <a:pt x="19" y="16"/>
                      <a:pt x="16" y="19"/>
                      <a:pt x="13" y="21"/>
                    </a:cubicBezTo>
                    <a:cubicBezTo>
                      <a:pt x="9" y="23"/>
                      <a:pt x="6" y="21"/>
                      <a:pt x="5" y="19"/>
                    </a:cubicBezTo>
                    <a:cubicBezTo>
                      <a:pt x="4" y="16"/>
                      <a:pt x="5" y="14"/>
                      <a:pt x="7" y="12"/>
                    </a:cubicBezTo>
                    <a:cubicBezTo>
                      <a:pt x="4" y="12"/>
                      <a:pt x="2" y="11"/>
                      <a:pt x="1" y="9"/>
                    </a:cubicBezTo>
                    <a:cubicBezTo>
                      <a:pt x="0" y="7"/>
                      <a:pt x="0" y="3"/>
                      <a:pt x="5" y="1"/>
                    </a:cubicBezTo>
                    <a:cubicBezTo>
                      <a:pt x="8" y="0"/>
                      <a:pt x="11" y="0"/>
                      <a:pt x="12" y="3"/>
                    </a:cubicBezTo>
                    <a:cubicBezTo>
                      <a:pt x="13" y="5"/>
                      <a:pt x="12" y="7"/>
                      <a:pt x="11" y="8"/>
                    </a:cubicBezTo>
                    <a:cubicBezTo>
                      <a:pt x="13" y="9"/>
                      <a:pt x="16" y="10"/>
                      <a:pt x="17" y="12"/>
                    </a:cubicBezTo>
                    <a:close/>
                    <a:moveTo>
                      <a:pt x="9" y="17"/>
                    </a:moveTo>
                    <a:cubicBezTo>
                      <a:pt x="9" y="19"/>
                      <a:pt x="11" y="21"/>
                      <a:pt x="13" y="20"/>
                    </a:cubicBezTo>
                    <a:cubicBezTo>
                      <a:pt x="15" y="19"/>
                      <a:pt x="15" y="17"/>
                      <a:pt x="14" y="16"/>
                    </a:cubicBezTo>
                    <a:cubicBezTo>
                      <a:pt x="13" y="14"/>
                      <a:pt x="10" y="13"/>
                      <a:pt x="8" y="12"/>
                    </a:cubicBezTo>
                    <a:cubicBezTo>
                      <a:pt x="7" y="14"/>
                      <a:pt x="8" y="16"/>
                      <a:pt x="9" y="17"/>
                    </a:cubicBezTo>
                    <a:close/>
                    <a:moveTo>
                      <a:pt x="9" y="4"/>
                    </a:moveTo>
                    <a:cubicBezTo>
                      <a:pt x="8" y="3"/>
                      <a:pt x="7" y="1"/>
                      <a:pt x="5" y="2"/>
                    </a:cubicBezTo>
                    <a:cubicBezTo>
                      <a:pt x="4" y="3"/>
                      <a:pt x="3" y="4"/>
                      <a:pt x="4" y="5"/>
                    </a:cubicBezTo>
                    <a:cubicBezTo>
                      <a:pt x="5" y="7"/>
                      <a:pt x="7" y="8"/>
                      <a:pt x="10" y="8"/>
                    </a:cubicBezTo>
                    <a:cubicBezTo>
                      <a:pt x="10" y="7"/>
                      <a:pt x="9" y="6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33"/>
              <p:cNvSpPr>
                <a:spLocks noEditPoints="1"/>
              </p:cNvSpPr>
              <p:nvPr/>
            </p:nvSpPr>
            <p:spPr bwMode="auto">
              <a:xfrm>
                <a:off x="939800" y="428625"/>
                <a:ext cx="720725" cy="725487"/>
              </a:xfrm>
              <a:custGeom>
                <a:avLst/>
                <a:gdLst>
                  <a:gd name="T0" fmla="*/ 109 w 218"/>
                  <a:gd name="T1" fmla="*/ 0 h 218"/>
                  <a:gd name="T2" fmla="*/ 0 w 218"/>
                  <a:gd name="T3" fmla="*/ 109 h 218"/>
                  <a:gd name="T4" fmla="*/ 109 w 218"/>
                  <a:gd name="T5" fmla="*/ 218 h 218"/>
                  <a:gd name="T6" fmla="*/ 218 w 218"/>
                  <a:gd name="T7" fmla="*/ 109 h 218"/>
                  <a:gd name="T8" fmla="*/ 109 w 218"/>
                  <a:gd name="T9" fmla="*/ 0 h 218"/>
                  <a:gd name="T10" fmla="*/ 109 w 218"/>
                  <a:gd name="T11" fmla="*/ 214 h 218"/>
                  <a:gd name="T12" fmla="*/ 4 w 218"/>
                  <a:gd name="T13" fmla="*/ 109 h 218"/>
                  <a:gd name="T14" fmla="*/ 109 w 218"/>
                  <a:gd name="T15" fmla="*/ 4 h 218"/>
                  <a:gd name="T16" fmla="*/ 214 w 218"/>
                  <a:gd name="T17" fmla="*/ 109 h 218"/>
                  <a:gd name="T18" fmla="*/ 109 w 218"/>
                  <a:gd name="T19" fmla="*/ 21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218">
                    <a:moveTo>
                      <a:pt x="109" y="0"/>
                    </a:moveTo>
                    <a:cubicBezTo>
                      <a:pt x="49" y="0"/>
                      <a:pt x="0" y="49"/>
                      <a:pt x="0" y="109"/>
                    </a:cubicBezTo>
                    <a:cubicBezTo>
                      <a:pt x="0" y="170"/>
                      <a:pt x="49" y="218"/>
                      <a:pt x="109" y="218"/>
                    </a:cubicBezTo>
                    <a:cubicBezTo>
                      <a:pt x="169" y="218"/>
                      <a:pt x="218" y="170"/>
                      <a:pt x="218" y="109"/>
                    </a:cubicBezTo>
                    <a:cubicBezTo>
                      <a:pt x="218" y="49"/>
                      <a:pt x="169" y="0"/>
                      <a:pt x="109" y="0"/>
                    </a:cubicBezTo>
                    <a:close/>
                    <a:moveTo>
                      <a:pt x="109" y="214"/>
                    </a:moveTo>
                    <a:cubicBezTo>
                      <a:pt x="51" y="214"/>
                      <a:pt x="4" y="167"/>
                      <a:pt x="4" y="109"/>
                    </a:cubicBezTo>
                    <a:cubicBezTo>
                      <a:pt x="4" y="51"/>
                      <a:pt x="51" y="4"/>
                      <a:pt x="109" y="4"/>
                    </a:cubicBezTo>
                    <a:cubicBezTo>
                      <a:pt x="167" y="4"/>
                      <a:pt x="214" y="51"/>
                      <a:pt x="214" y="109"/>
                    </a:cubicBezTo>
                    <a:cubicBezTo>
                      <a:pt x="214" y="167"/>
                      <a:pt x="167" y="214"/>
                      <a:pt x="109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34"/>
              <p:cNvSpPr>
                <a:spLocks noEditPoints="1"/>
              </p:cNvSpPr>
              <p:nvPr/>
            </p:nvSpPr>
            <p:spPr bwMode="auto">
              <a:xfrm>
                <a:off x="814388" y="303213"/>
                <a:ext cx="971550" cy="979487"/>
              </a:xfrm>
              <a:custGeom>
                <a:avLst/>
                <a:gdLst>
                  <a:gd name="T0" fmla="*/ 147 w 294"/>
                  <a:gd name="T1" fmla="*/ 0 h 295"/>
                  <a:gd name="T2" fmla="*/ 0 w 294"/>
                  <a:gd name="T3" fmla="*/ 147 h 295"/>
                  <a:gd name="T4" fmla="*/ 147 w 294"/>
                  <a:gd name="T5" fmla="*/ 295 h 295"/>
                  <a:gd name="T6" fmla="*/ 294 w 294"/>
                  <a:gd name="T7" fmla="*/ 147 h 295"/>
                  <a:gd name="T8" fmla="*/ 147 w 294"/>
                  <a:gd name="T9" fmla="*/ 0 h 295"/>
                  <a:gd name="T10" fmla="*/ 147 w 294"/>
                  <a:gd name="T11" fmla="*/ 289 h 295"/>
                  <a:gd name="T12" fmla="*/ 5 w 294"/>
                  <a:gd name="T13" fmla="*/ 147 h 295"/>
                  <a:gd name="T14" fmla="*/ 147 w 294"/>
                  <a:gd name="T15" fmla="*/ 5 h 295"/>
                  <a:gd name="T16" fmla="*/ 289 w 294"/>
                  <a:gd name="T17" fmla="*/ 147 h 295"/>
                  <a:gd name="T18" fmla="*/ 147 w 294"/>
                  <a:gd name="T19" fmla="*/ 28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295">
                    <a:moveTo>
                      <a:pt x="147" y="0"/>
                    </a:moveTo>
                    <a:cubicBezTo>
                      <a:pt x="66" y="0"/>
                      <a:pt x="0" y="66"/>
                      <a:pt x="0" y="147"/>
                    </a:cubicBezTo>
                    <a:cubicBezTo>
                      <a:pt x="0" y="229"/>
                      <a:pt x="66" y="295"/>
                      <a:pt x="147" y="295"/>
                    </a:cubicBezTo>
                    <a:cubicBezTo>
                      <a:pt x="229" y="295"/>
                      <a:pt x="294" y="229"/>
                      <a:pt x="294" y="147"/>
                    </a:cubicBezTo>
                    <a:cubicBezTo>
                      <a:pt x="294" y="66"/>
                      <a:pt x="229" y="0"/>
                      <a:pt x="147" y="0"/>
                    </a:cubicBezTo>
                    <a:close/>
                    <a:moveTo>
                      <a:pt x="147" y="289"/>
                    </a:moveTo>
                    <a:cubicBezTo>
                      <a:pt x="69" y="289"/>
                      <a:pt x="5" y="226"/>
                      <a:pt x="5" y="147"/>
                    </a:cubicBezTo>
                    <a:cubicBezTo>
                      <a:pt x="5" y="69"/>
                      <a:pt x="69" y="5"/>
                      <a:pt x="147" y="5"/>
                    </a:cubicBezTo>
                    <a:cubicBezTo>
                      <a:pt x="226" y="5"/>
                      <a:pt x="289" y="69"/>
                      <a:pt x="289" y="147"/>
                    </a:cubicBezTo>
                    <a:cubicBezTo>
                      <a:pt x="289" y="226"/>
                      <a:pt x="226" y="289"/>
                      <a:pt x="147" y="2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1939909" y="401406"/>
              <a:ext cx="1993868" cy="790575"/>
              <a:chOff x="2079625" y="242888"/>
              <a:chExt cx="2270125" cy="900112"/>
            </a:xfrm>
            <a:solidFill>
              <a:schemeClr val="bg2">
                <a:lumMod val="50000"/>
              </a:schemeClr>
            </a:solidFill>
          </p:grpSpPr>
          <p:sp>
            <p:nvSpPr>
              <p:cNvPr id="175" name="Freeform 35"/>
              <p:cNvSpPr>
                <a:spLocks noEditPoints="1"/>
              </p:cNvSpPr>
              <p:nvPr/>
            </p:nvSpPr>
            <p:spPr bwMode="auto">
              <a:xfrm>
                <a:off x="2079625" y="333375"/>
                <a:ext cx="244475" cy="530225"/>
              </a:xfrm>
              <a:custGeom>
                <a:avLst/>
                <a:gdLst>
                  <a:gd name="T0" fmla="*/ 68 w 74"/>
                  <a:gd name="T1" fmla="*/ 34 h 160"/>
                  <a:gd name="T2" fmla="*/ 57 w 74"/>
                  <a:gd name="T3" fmla="*/ 17 h 160"/>
                  <a:gd name="T4" fmla="*/ 39 w 74"/>
                  <a:gd name="T5" fmla="*/ 7 h 160"/>
                  <a:gd name="T6" fmla="*/ 34 w 74"/>
                  <a:gd name="T7" fmla="*/ 2 h 160"/>
                  <a:gd name="T8" fmla="*/ 30 w 74"/>
                  <a:gd name="T9" fmla="*/ 1 h 160"/>
                  <a:gd name="T10" fmla="*/ 30 w 74"/>
                  <a:gd name="T11" fmla="*/ 9 h 160"/>
                  <a:gd name="T12" fmla="*/ 43 w 74"/>
                  <a:gd name="T13" fmla="*/ 25 h 160"/>
                  <a:gd name="T14" fmla="*/ 49 w 74"/>
                  <a:gd name="T15" fmla="*/ 41 h 160"/>
                  <a:gd name="T16" fmla="*/ 48 w 74"/>
                  <a:gd name="T17" fmla="*/ 81 h 160"/>
                  <a:gd name="T18" fmla="*/ 42 w 74"/>
                  <a:gd name="T19" fmla="*/ 79 h 160"/>
                  <a:gd name="T20" fmla="*/ 36 w 74"/>
                  <a:gd name="T21" fmla="*/ 77 h 160"/>
                  <a:gd name="T22" fmla="*/ 21 w 74"/>
                  <a:gd name="T23" fmla="*/ 70 h 160"/>
                  <a:gd name="T24" fmla="*/ 14 w 74"/>
                  <a:gd name="T25" fmla="*/ 73 h 160"/>
                  <a:gd name="T26" fmla="*/ 19 w 74"/>
                  <a:gd name="T27" fmla="*/ 81 h 160"/>
                  <a:gd name="T28" fmla="*/ 19 w 74"/>
                  <a:gd name="T29" fmla="*/ 89 h 160"/>
                  <a:gd name="T30" fmla="*/ 20 w 74"/>
                  <a:gd name="T31" fmla="*/ 97 h 160"/>
                  <a:gd name="T32" fmla="*/ 12 w 74"/>
                  <a:gd name="T33" fmla="*/ 117 h 160"/>
                  <a:gd name="T34" fmla="*/ 6 w 74"/>
                  <a:gd name="T35" fmla="*/ 127 h 160"/>
                  <a:gd name="T36" fmla="*/ 2 w 74"/>
                  <a:gd name="T37" fmla="*/ 140 h 160"/>
                  <a:gd name="T38" fmla="*/ 7 w 74"/>
                  <a:gd name="T39" fmla="*/ 152 h 160"/>
                  <a:gd name="T40" fmla="*/ 23 w 74"/>
                  <a:gd name="T41" fmla="*/ 143 h 160"/>
                  <a:gd name="T42" fmla="*/ 36 w 74"/>
                  <a:gd name="T43" fmla="*/ 136 h 160"/>
                  <a:gd name="T44" fmla="*/ 48 w 74"/>
                  <a:gd name="T45" fmla="*/ 127 h 160"/>
                  <a:gd name="T46" fmla="*/ 48 w 74"/>
                  <a:gd name="T47" fmla="*/ 141 h 160"/>
                  <a:gd name="T48" fmla="*/ 51 w 74"/>
                  <a:gd name="T49" fmla="*/ 149 h 160"/>
                  <a:gd name="T50" fmla="*/ 59 w 74"/>
                  <a:gd name="T51" fmla="*/ 143 h 160"/>
                  <a:gd name="T52" fmla="*/ 68 w 74"/>
                  <a:gd name="T53" fmla="*/ 34 h 160"/>
                  <a:gd name="T54" fmla="*/ 48 w 74"/>
                  <a:gd name="T55" fmla="*/ 116 h 160"/>
                  <a:gd name="T56" fmla="*/ 19 w 74"/>
                  <a:gd name="T57" fmla="*/ 132 h 160"/>
                  <a:gd name="T58" fmla="*/ 13 w 74"/>
                  <a:gd name="T59" fmla="*/ 130 h 160"/>
                  <a:gd name="T60" fmla="*/ 15 w 74"/>
                  <a:gd name="T61" fmla="*/ 124 h 160"/>
                  <a:gd name="T62" fmla="*/ 30 w 74"/>
                  <a:gd name="T63" fmla="*/ 103 h 160"/>
                  <a:gd name="T64" fmla="*/ 37 w 74"/>
                  <a:gd name="T65" fmla="*/ 97 h 160"/>
                  <a:gd name="T66" fmla="*/ 48 w 74"/>
                  <a:gd name="T67" fmla="*/ 88 h 160"/>
                  <a:gd name="T68" fmla="*/ 48 w 74"/>
                  <a:gd name="T69" fmla="*/ 11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4" h="160">
                    <a:moveTo>
                      <a:pt x="68" y="34"/>
                    </a:moveTo>
                    <a:cubicBezTo>
                      <a:pt x="68" y="24"/>
                      <a:pt x="57" y="17"/>
                      <a:pt x="57" y="17"/>
                    </a:cubicBezTo>
                    <a:cubicBezTo>
                      <a:pt x="53" y="15"/>
                      <a:pt x="39" y="7"/>
                      <a:pt x="39" y="7"/>
                    </a:cubicBezTo>
                    <a:cubicBezTo>
                      <a:pt x="37" y="5"/>
                      <a:pt x="34" y="2"/>
                      <a:pt x="34" y="2"/>
                    </a:cubicBezTo>
                    <a:cubicBezTo>
                      <a:pt x="33" y="0"/>
                      <a:pt x="30" y="1"/>
                      <a:pt x="30" y="1"/>
                    </a:cubicBezTo>
                    <a:cubicBezTo>
                      <a:pt x="27" y="6"/>
                      <a:pt x="30" y="9"/>
                      <a:pt x="30" y="9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50" y="32"/>
                      <a:pt x="49" y="41"/>
                      <a:pt x="49" y="41"/>
                    </a:cubicBezTo>
                    <a:cubicBezTo>
                      <a:pt x="48" y="81"/>
                      <a:pt x="48" y="81"/>
                      <a:pt x="48" y="81"/>
                    </a:cubicBezTo>
                    <a:cubicBezTo>
                      <a:pt x="46" y="77"/>
                      <a:pt x="42" y="79"/>
                      <a:pt x="42" y="79"/>
                    </a:cubicBezTo>
                    <a:cubicBezTo>
                      <a:pt x="40" y="79"/>
                      <a:pt x="36" y="77"/>
                      <a:pt x="36" y="77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4" y="68"/>
                      <a:pt x="14" y="73"/>
                      <a:pt x="14" y="73"/>
                    </a:cubicBezTo>
                    <a:cubicBezTo>
                      <a:pt x="16" y="74"/>
                      <a:pt x="19" y="81"/>
                      <a:pt x="19" y="81"/>
                    </a:cubicBezTo>
                    <a:cubicBezTo>
                      <a:pt x="17" y="85"/>
                      <a:pt x="19" y="89"/>
                      <a:pt x="19" y="89"/>
                    </a:cubicBezTo>
                    <a:cubicBezTo>
                      <a:pt x="22" y="91"/>
                      <a:pt x="20" y="97"/>
                      <a:pt x="20" y="97"/>
                    </a:cubicBezTo>
                    <a:cubicBezTo>
                      <a:pt x="16" y="101"/>
                      <a:pt x="12" y="117"/>
                      <a:pt x="12" y="117"/>
                    </a:cubicBezTo>
                    <a:cubicBezTo>
                      <a:pt x="9" y="123"/>
                      <a:pt x="6" y="127"/>
                      <a:pt x="6" y="127"/>
                    </a:cubicBezTo>
                    <a:cubicBezTo>
                      <a:pt x="0" y="133"/>
                      <a:pt x="2" y="140"/>
                      <a:pt x="2" y="140"/>
                    </a:cubicBezTo>
                    <a:cubicBezTo>
                      <a:pt x="3" y="152"/>
                      <a:pt x="7" y="152"/>
                      <a:pt x="7" y="152"/>
                    </a:cubicBezTo>
                    <a:cubicBezTo>
                      <a:pt x="14" y="160"/>
                      <a:pt x="23" y="143"/>
                      <a:pt x="23" y="143"/>
                    </a:cubicBezTo>
                    <a:cubicBezTo>
                      <a:pt x="32" y="143"/>
                      <a:pt x="36" y="136"/>
                      <a:pt x="36" y="136"/>
                    </a:cubicBezTo>
                    <a:cubicBezTo>
                      <a:pt x="48" y="127"/>
                      <a:pt x="48" y="127"/>
                      <a:pt x="48" y="127"/>
                    </a:cubicBezTo>
                    <a:cubicBezTo>
                      <a:pt x="48" y="141"/>
                      <a:pt x="48" y="141"/>
                      <a:pt x="48" y="141"/>
                    </a:cubicBezTo>
                    <a:cubicBezTo>
                      <a:pt x="47" y="150"/>
                      <a:pt x="51" y="149"/>
                      <a:pt x="51" y="149"/>
                    </a:cubicBezTo>
                    <a:cubicBezTo>
                      <a:pt x="57" y="150"/>
                      <a:pt x="59" y="143"/>
                      <a:pt x="59" y="143"/>
                    </a:cubicBezTo>
                    <a:cubicBezTo>
                      <a:pt x="74" y="106"/>
                      <a:pt x="68" y="34"/>
                      <a:pt x="68" y="34"/>
                    </a:cubicBezTo>
                    <a:close/>
                    <a:moveTo>
                      <a:pt x="48" y="116"/>
                    </a:moveTo>
                    <a:cubicBezTo>
                      <a:pt x="48" y="116"/>
                      <a:pt x="26" y="130"/>
                      <a:pt x="19" y="132"/>
                    </a:cubicBezTo>
                    <a:cubicBezTo>
                      <a:pt x="19" y="132"/>
                      <a:pt x="14" y="135"/>
                      <a:pt x="13" y="130"/>
                    </a:cubicBezTo>
                    <a:cubicBezTo>
                      <a:pt x="13" y="130"/>
                      <a:pt x="12" y="128"/>
                      <a:pt x="15" y="124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3" y="97"/>
                      <a:pt x="37" y="97"/>
                    </a:cubicBezTo>
                    <a:cubicBezTo>
                      <a:pt x="37" y="97"/>
                      <a:pt x="44" y="94"/>
                      <a:pt x="48" y="88"/>
                    </a:cubicBezTo>
                    <a:lnTo>
                      <a:pt x="48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36"/>
              <p:cNvSpPr/>
              <p:nvPr/>
            </p:nvSpPr>
            <p:spPr bwMode="auto">
              <a:xfrm>
                <a:off x="2387600" y="406400"/>
                <a:ext cx="271462" cy="381000"/>
              </a:xfrm>
              <a:custGeom>
                <a:avLst/>
                <a:gdLst>
                  <a:gd name="T0" fmla="*/ 54 w 82"/>
                  <a:gd name="T1" fmla="*/ 30 h 115"/>
                  <a:gd name="T2" fmla="*/ 56 w 82"/>
                  <a:gd name="T3" fmla="*/ 24 h 115"/>
                  <a:gd name="T4" fmla="*/ 60 w 82"/>
                  <a:gd name="T5" fmla="*/ 29 h 115"/>
                  <a:gd name="T6" fmla="*/ 70 w 82"/>
                  <a:gd name="T7" fmla="*/ 35 h 115"/>
                  <a:gd name="T8" fmla="*/ 75 w 82"/>
                  <a:gd name="T9" fmla="*/ 40 h 115"/>
                  <a:gd name="T10" fmla="*/ 44 w 82"/>
                  <a:gd name="T11" fmla="*/ 60 h 115"/>
                  <a:gd name="T12" fmla="*/ 42 w 82"/>
                  <a:gd name="T13" fmla="*/ 68 h 115"/>
                  <a:gd name="T14" fmla="*/ 42 w 82"/>
                  <a:gd name="T15" fmla="*/ 74 h 115"/>
                  <a:gd name="T16" fmla="*/ 39 w 82"/>
                  <a:gd name="T17" fmla="*/ 78 h 115"/>
                  <a:gd name="T18" fmla="*/ 32 w 82"/>
                  <a:gd name="T19" fmla="*/ 88 h 115"/>
                  <a:gd name="T20" fmla="*/ 38 w 82"/>
                  <a:gd name="T21" fmla="*/ 91 h 115"/>
                  <a:gd name="T22" fmla="*/ 57 w 82"/>
                  <a:gd name="T23" fmla="*/ 85 h 115"/>
                  <a:gd name="T24" fmla="*/ 67 w 82"/>
                  <a:gd name="T25" fmla="*/ 82 h 115"/>
                  <a:gd name="T26" fmla="*/ 74 w 82"/>
                  <a:gd name="T27" fmla="*/ 79 h 115"/>
                  <a:gd name="T28" fmla="*/ 81 w 82"/>
                  <a:gd name="T29" fmla="*/ 82 h 115"/>
                  <a:gd name="T30" fmla="*/ 79 w 82"/>
                  <a:gd name="T31" fmla="*/ 87 h 115"/>
                  <a:gd name="T32" fmla="*/ 66 w 82"/>
                  <a:gd name="T33" fmla="*/ 99 h 115"/>
                  <a:gd name="T34" fmla="*/ 44 w 82"/>
                  <a:gd name="T35" fmla="*/ 102 h 115"/>
                  <a:gd name="T36" fmla="*/ 20 w 82"/>
                  <a:gd name="T37" fmla="*/ 104 h 115"/>
                  <a:gd name="T38" fmla="*/ 10 w 82"/>
                  <a:gd name="T39" fmla="*/ 78 h 115"/>
                  <a:gd name="T40" fmla="*/ 3 w 82"/>
                  <a:gd name="T41" fmla="*/ 50 h 115"/>
                  <a:gd name="T42" fmla="*/ 4 w 82"/>
                  <a:gd name="T43" fmla="*/ 38 h 115"/>
                  <a:gd name="T44" fmla="*/ 14 w 82"/>
                  <a:gd name="T45" fmla="*/ 0 h 115"/>
                  <a:gd name="T46" fmla="*/ 17 w 82"/>
                  <a:gd name="T47" fmla="*/ 3 h 115"/>
                  <a:gd name="T48" fmla="*/ 32 w 82"/>
                  <a:gd name="T49" fmla="*/ 22 h 115"/>
                  <a:gd name="T50" fmla="*/ 37 w 82"/>
                  <a:gd name="T51" fmla="*/ 40 h 115"/>
                  <a:gd name="T52" fmla="*/ 42 w 82"/>
                  <a:gd name="T53" fmla="*/ 47 h 115"/>
                  <a:gd name="T54" fmla="*/ 53 w 82"/>
                  <a:gd name="T55" fmla="*/ 38 h 115"/>
                  <a:gd name="T56" fmla="*/ 54 w 82"/>
                  <a:gd name="T57" fmla="*/ 3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115">
                    <a:moveTo>
                      <a:pt x="54" y="30"/>
                    </a:moveTo>
                    <a:cubicBezTo>
                      <a:pt x="54" y="30"/>
                      <a:pt x="52" y="25"/>
                      <a:pt x="56" y="24"/>
                    </a:cubicBezTo>
                    <a:cubicBezTo>
                      <a:pt x="56" y="24"/>
                      <a:pt x="61" y="22"/>
                      <a:pt x="60" y="29"/>
                    </a:cubicBezTo>
                    <a:cubicBezTo>
                      <a:pt x="60" y="29"/>
                      <a:pt x="65" y="34"/>
                      <a:pt x="70" y="35"/>
                    </a:cubicBezTo>
                    <a:cubicBezTo>
                      <a:pt x="70" y="35"/>
                      <a:pt x="76" y="33"/>
                      <a:pt x="75" y="40"/>
                    </a:cubicBezTo>
                    <a:cubicBezTo>
                      <a:pt x="75" y="40"/>
                      <a:pt x="75" y="63"/>
                      <a:pt x="44" y="60"/>
                    </a:cubicBezTo>
                    <a:cubicBezTo>
                      <a:pt x="44" y="60"/>
                      <a:pt x="41" y="61"/>
                      <a:pt x="42" y="68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4"/>
                      <a:pt x="43" y="77"/>
                      <a:pt x="39" y="78"/>
                    </a:cubicBezTo>
                    <a:cubicBezTo>
                      <a:pt x="39" y="78"/>
                      <a:pt x="34" y="84"/>
                      <a:pt x="32" y="88"/>
                    </a:cubicBezTo>
                    <a:cubicBezTo>
                      <a:pt x="38" y="91"/>
                      <a:pt x="38" y="91"/>
                      <a:pt x="38" y="91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71" y="79"/>
                      <a:pt x="74" y="79"/>
                    </a:cubicBezTo>
                    <a:cubicBezTo>
                      <a:pt x="74" y="79"/>
                      <a:pt x="82" y="78"/>
                      <a:pt x="81" y="82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79" y="87"/>
                      <a:pt x="74" y="97"/>
                      <a:pt x="66" y="99"/>
                    </a:cubicBezTo>
                    <a:cubicBezTo>
                      <a:pt x="66" y="99"/>
                      <a:pt x="54" y="102"/>
                      <a:pt x="44" y="102"/>
                    </a:cubicBezTo>
                    <a:cubicBezTo>
                      <a:pt x="44" y="102"/>
                      <a:pt x="34" y="115"/>
                      <a:pt x="20" y="104"/>
                    </a:cubicBezTo>
                    <a:cubicBezTo>
                      <a:pt x="20" y="104"/>
                      <a:pt x="10" y="88"/>
                      <a:pt x="10" y="78"/>
                    </a:cubicBezTo>
                    <a:cubicBezTo>
                      <a:pt x="10" y="78"/>
                      <a:pt x="4" y="52"/>
                      <a:pt x="3" y="50"/>
                    </a:cubicBezTo>
                    <a:cubicBezTo>
                      <a:pt x="3" y="50"/>
                      <a:pt x="0" y="50"/>
                      <a:pt x="4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7" y="3"/>
                    </a:cubicBezTo>
                    <a:cubicBezTo>
                      <a:pt x="17" y="3"/>
                      <a:pt x="31" y="14"/>
                      <a:pt x="32" y="22"/>
                    </a:cubicBezTo>
                    <a:cubicBezTo>
                      <a:pt x="32" y="22"/>
                      <a:pt x="35" y="30"/>
                      <a:pt x="37" y="40"/>
                    </a:cubicBezTo>
                    <a:cubicBezTo>
                      <a:pt x="37" y="40"/>
                      <a:pt x="36" y="44"/>
                      <a:pt x="42" y="47"/>
                    </a:cubicBezTo>
                    <a:cubicBezTo>
                      <a:pt x="42" y="47"/>
                      <a:pt x="48" y="38"/>
                      <a:pt x="53" y="38"/>
                    </a:cubicBezTo>
                    <a:cubicBezTo>
                      <a:pt x="53" y="38"/>
                      <a:pt x="54" y="38"/>
                      <a:pt x="5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37"/>
              <p:cNvSpPr/>
              <p:nvPr/>
            </p:nvSpPr>
            <p:spPr bwMode="auto">
              <a:xfrm>
                <a:off x="2949575" y="242888"/>
                <a:ext cx="152400" cy="149225"/>
              </a:xfrm>
              <a:custGeom>
                <a:avLst/>
                <a:gdLst>
                  <a:gd name="T0" fmla="*/ 11 w 46"/>
                  <a:gd name="T1" fmla="*/ 40 h 45"/>
                  <a:gd name="T2" fmla="*/ 13 w 46"/>
                  <a:gd name="T3" fmla="*/ 45 h 45"/>
                  <a:gd name="T4" fmla="*/ 26 w 46"/>
                  <a:gd name="T5" fmla="*/ 36 h 45"/>
                  <a:gd name="T6" fmla="*/ 41 w 46"/>
                  <a:gd name="T7" fmla="*/ 29 h 45"/>
                  <a:gd name="T8" fmla="*/ 39 w 46"/>
                  <a:gd name="T9" fmla="*/ 19 h 45"/>
                  <a:gd name="T10" fmla="*/ 15 w 46"/>
                  <a:gd name="T11" fmla="*/ 3 h 45"/>
                  <a:gd name="T12" fmla="*/ 3 w 46"/>
                  <a:gd name="T13" fmla="*/ 2 h 45"/>
                  <a:gd name="T14" fmla="*/ 3 w 46"/>
                  <a:gd name="T15" fmla="*/ 8 h 45"/>
                  <a:gd name="T16" fmla="*/ 4 w 46"/>
                  <a:gd name="T17" fmla="*/ 13 h 45"/>
                  <a:gd name="T18" fmla="*/ 9 w 46"/>
                  <a:gd name="T19" fmla="*/ 19 h 45"/>
                  <a:gd name="T20" fmla="*/ 13 w 46"/>
                  <a:gd name="T21" fmla="*/ 32 h 45"/>
                  <a:gd name="T22" fmla="*/ 11 w 46"/>
                  <a:gd name="T23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5">
                    <a:moveTo>
                      <a:pt x="11" y="40"/>
                    </a:moveTo>
                    <a:cubicBezTo>
                      <a:pt x="11" y="40"/>
                      <a:pt x="7" y="45"/>
                      <a:pt x="13" y="45"/>
                    </a:cubicBezTo>
                    <a:cubicBezTo>
                      <a:pt x="13" y="45"/>
                      <a:pt x="18" y="44"/>
                      <a:pt x="26" y="36"/>
                    </a:cubicBezTo>
                    <a:cubicBezTo>
                      <a:pt x="26" y="36"/>
                      <a:pt x="38" y="36"/>
                      <a:pt x="41" y="29"/>
                    </a:cubicBezTo>
                    <a:cubicBezTo>
                      <a:pt x="41" y="29"/>
                      <a:pt x="46" y="22"/>
                      <a:pt x="39" y="1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6" y="0"/>
                      <a:pt x="3" y="2"/>
                    </a:cubicBezTo>
                    <a:cubicBezTo>
                      <a:pt x="3" y="2"/>
                      <a:pt x="0" y="6"/>
                      <a:pt x="3" y="8"/>
                    </a:cubicBezTo>
                    <a:cubicBezTo>
                      <a:pt x="3" y="8"/>
                      <a:pt x="4" y="10"/>
                      <a:pt x="4" y="13"/>
                    </a:cubicBezTo>
                    <a:cubicBezTo>
                      <a:pt x="4" y="13"/>
                      <a:pt x="5" y="16"/>
                      <a:pt x="9" y="19"/>
                    </a:cubicBezTo>
                    <a:cubicBezTo>
                      <a:pt x="9" y="19"/>
                      <a:pt x="13" y="28"/>
                      <a:pt x="13" y="32"/>
                    </a:cubicBezTo>
                    <a:cubicBezTo>
                      <a:pt x="13" y="32"/>
                      <a:pt x="12" y="39"/>
                      <a:pt x="11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38"/>
              <p:cNvSpPr/>
              <p:nvPr/>
            </p:nvSpPr>
            <p:spPr bwMode="auto">
              <a:xfrm>
                <a:off x="2870200" y="403225"/>
                <a:ext cx="250825" cy="146050"/>
              </a:xfrm>
              <a:custGeom>
                <a:avLst/>
                <a:gdLst>
                  <a:gd name="T0" fmla="*/ 72 w 76"/>
                  <a:gd name="T1" fmla="*/ 1 h 44"/>
                  <a:gd name="T2" fmla="*/ 75 w 76"/>
                  <a:gd name="T3" fmla="*/ 7 h 44"/>
                  <a:gd name="T4" fmla="*/ 65 w 76"/>
                  <a:gd name="T5" fmla="*/ 11 h 44"/>
                  <a:gd name="T6" fmla="*/ 53 w 76"/>
                  <a:gd name="T7" fmla="*/ 20 h 44"/>
                  <a:gd name="T8" fmla="*/ 39 w 76"/>
                  <a:gd name="T9" fmla="*/ 35 h 44"/>
                  <a:gd name="T10" fmla="*/ 14 w 76"/>
                  <a:gd name="T11" fmla="*/ 38 h 44"/>
                  <a:gd name="T12" fmla="*/ 4 w 76"/>
                  <a:gd name="T13" fmla="*/ 26 h 44"/>
                  <a:gd name="T14" fmla="*/ 17 w 76"/>
                  <a:gd name="T15" fmla="*/ 19 h 44"/>
                  <a:gd name="T16" fmla="*/ 61 w 76"/>
                  <a:gd name="T17" fmla="*/ 4 h 44"/>
                  <a:gd name="T18" fmla="*/ 72 w 76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44">
                    <a:moveTo>
                      <a:pt x="72" y="1"/>
                    </a:moveTo>
                    <a:cubicBezTo>
                      <a:pt x="72" y="1"/>
                      <a:pt x="76" y="0"/>
                      <a:pt x="75" y="7"/>
                    </a:cubicBezTo>
                    <a:cubicBezTo>
                      <a:pt x="75" y="7"/>
                      <a:pt x="72" y="11"/>
                      <a:pt x="65" y="11"/>
                    </a:cubicBezTo>
                    <a:cubicBezTo>
                      <a:pt x="65" y="11"/>
                      <a:pt x="59" y="13"/>
                      <a:pt x="53" y="20"/>
                    </a:cubicBezTo>
                    <a:cubicBezTo>
                      <a:pt x="53" y="20"/>
                      <a:pt x="44" y="30"/>
                      <a:pt x="39" y="35"/>
                    </a:cubicBezTo>
                    <a:cubicBezTo>
                      <a:pt x="39" y="35"/>
                      <a:pt x="30" y="44"/>
                      <a:pt x="14" y="38"/>
                    </a:cubicBezTo>
                    <a:cubicBezTo>
                      <a:pt x="14" y="38"/>
                      <a:pt x="0" y="33"/>
                      <a:pt x="4" y="26"/>
                    </a:cubicBezTo>
                    <a:cubicBezTo>
                      <a:pt x="4" y="26"/>
                      <a:pt x="4" y="23"/>
                      <a:pt x="17" y="19"/>
                    </a:cubicBezTo>
                    <a:cubicBezTo>
                      <a:pt x="61" y="4"/>
                      <a:pt x="61" y="4"/>
                      <a:pt x="61" y="4"/>
                    </a:cubicBezTo>
                    <a:lnTo>
                      <a:pt x="7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39"/>
              <p:cNvSpPr/>
              <p:nvPr/>
            </p:nvSpPr>
            <p:spPr bwMode="auto">
              <a:xfrm>
                <a:off x="3062288" y="708025"/>
                <a:ext cx="114300" cy="109537"/>
              </a:xfrm>
              <a:custGeom>
                <a:avLst/>
                <a:gdLst>
                  <a:gd name="T0" fmla="*/ 3 w 35"/>
                  <a:gd name="T1" fmla="*/ 3 h 33"/>
                  <a:gd name="T2" fmla="*/ 8 w 35"/>
                  <a:gd name="T3" fmla="*/ 21 h 33"/>
                  <a:gd name="T4" fmla="*/ 11 w 35"/>
                  <a:gd name="T5" fmla="*/ 26 h 33"/>
                  <a:gd name="T6" fmla="*/ 22 w 35"/>
                  <a:gd name="T7" fmla="*/ 33 h 33"/>
                  <a:gd name="T8" fmla="*/ 29 w 35"/>
                  <a:gd name="T9" fmla="*/ 13 h 33"/>
                  <a:gd name="T10" fmla="*/ 11 w 35"/>
                  <a:gd name="T11" fmla="*/ 1 h 33"/>
                  <a:gd name="T12" fmla="*/ 3 w 35"/>
                  <a:gd name="T13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3">
                    <a:moveTo>
                      <a:pt x="3" y="3"/>
                    </a:moveTo>
                    <a:cubicBezTo>
                      <a:pt x="3" y="3"/>
                      <a:pt x="0" y="15"/>
                      <a:pt x="8" y="21"/>
                    </a:cubicBezTo>
                    <a:cubicBezTo>
                      <a:pt x="8" y="21"/>
                      <a:pt x="9" y="22"/>
                      <a:pt x="11" y="26"/>
                    </a:cubicBezTo>
                    <a:cubicBezTo>
                      <a:pt x="11" y="26"/>
                      <a:pt x="15" y="33"/>
                      <a:pt x="22" y="33"/>
                    </a:cubicBezTo>
                    <a:cubicBezTo>
                      <a:pt x="22" y="33"/>
                      <a:pt x="35" y="27"/>
                      <a:pt x="29" y="13"/>
                    </a:cubicBezTo>
                    <a:cubicBezTo>
                      <a:pt x="29" y="13"/>
                      <a:pt x="21" y="1"/>
                      <a:pt x="11" y="1"/>
                    </a:cubicBezTo>
                    <a:cubicBezTo>
                      <a:pt x="11" y="1"/>
                      <a:pt x="6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40"/>
              <p:cNvSpPr/>
              <p:nvPr/>
            </p:nvSpPr>
            <p:spPr bwMode="auto">
              <a:xfrm>
                <a:off x="2787650" y="531813"/>
                <a:ext cx="333375" cy="361950"/>
              </a:xfrm>
              <a:custGeom>
                <a:avLst/>
                <a:gdLst>
                  <a:gd name="T0" fmla="*/ 27 w 101"/>
                  <a:gd name="T1" fmla="*/ 21 h 109"/>
                  <a:gd name="T2" fmla="*/ 35 w 101"/>
                  <a:gd name="T3" fmla="*/ 26 h 109"/>
                  <a:gd name="T4" fmla="*/ 41 w 101"/>
                  <a:gd name="T5" fmla="*/ 27 h 109"/>
                  <a:gd name="T6" fmla="*/ 64 w 101"/>
                  <a:gd name="T7" fmla="*/ 12 h 109"/>
                  <a:gd name="T8" fmla="*/ 69 w 101"/>
                  <a:gd name="T9" fmla="*/ 10 h 109"/>
                  <a:gd name="T10" fmla="*/ 98 w 101"/>
                  <a:gd name="T11" fmla="*/ 9 h 109"/>
                  <a:gd name="T12" fmla="*/ 94 w 101"/>
                  <a:gd name="T13" fmla="*/ 14 h 109"/>
                  <a:gd name="T14" fmla="*/ 74 w 101"/>
                  <a:gd name="T15" fmla="*/ 32 h 109"/>
                  <a:gd name="T16" fmla="*/ 68 w 101"/>
                  <a:gd name="T17" fmla="*/ 37 h 109"/>
                  <a:gd name="T18" fmla="*/ 68 w 101"/>
                  <a:gd name="T19" fmla="*/ 41 h 109"/>
                  <a:gd name="T20" fmla="*/ 74 w 101"/>
                  <a:gd name="T21" fmla="*/ 38 h 109"/>
                  <a:gd name="T22" fmla="*/ 87 w 101"/>
                  <a:gd name="T23" fmla="*/ 40 h 109"/>
                  <a:gd name="T24" fmla="*/ 77 w 101"/>
                  <a:gd name="T25" fmla="*/ 50 h 109"/>
                  <a:gd name="T26" fmla="*/ 63 w 101"/>
                  <a:gd name="T27" fmla="*/ 57 h 109"/>
                  <a:gd name="T28" fmla="*/ 61 w 101"/>
                  <a:gd name="T29" fmla="*/ 67 h 109"/>
                  <a:gd name="T30" fmla="*/ 65 w 101"/>
                  <a:gd name="T31" fmla="*/ 81 h 109"/>
                  <a:gd name="T32" fmla="*/ 69 w 101"/>
                  <a:gd name="T33" fmla="*/ 102 h 109"/>
                  <a:gd name="T34" fmla="*/ 63 w 101"/>
                  <a:gd name="T35" fmla="*/ 107 h 109"/>
                  <a:gd name="T36" fmla="*/ 60 w 101"/>
                  <a:gd name="T37" fmla="*/ 103 h 109"/>
                  <a:gd name="T38" fmla="*/ 48 w 101"/>
                  <a:gd name="T39" fmla="*/ 94 h 109"/>
                  <a:gd name="T40" fmla="*/ 49 w 101"/>
                  <a:gd name="T41" fmla="*/ 89 h 109"/>
                  <a:gd name="T42" fmla="*/ 54 w 101"/>
                  <a:gd name="T43" fmla="*/ 86 h 109"/>
                  <a:gd name="T44" fmla="*/ 55 w 101"/>
                  <a:gd name="T45" fmla="*/ 81 h 109"/>
                  <a:gd name="T46" fmla="*/ 54 w 101"/>
                  <a:gd name="T47" fmla="*/ 71 h 109"/>
                  <a:gd name="T48" fmla="*/ 42 w 101"/>
                  <a:gd name="T49" fmla="*/ 82 h 109"/>
                  <a:gd name="T50" fmla="*/ 20 w 101"/>
                  <a:gd name="T51" fmla="*/ 103 h 109"/>
                  <a:gd name="T52" fmla="*/ 8 w 101"/>
                  <a:gd name="T53" fmla="*/ 102 h 109"/>
                  <a:gd name="T54" fmla="*/ 5 w 101"/>
                  <a:gd name="T55" fmla="*/ 86 h 109"/>
                  <a:gd name="T56" fmla="*/ 13 w 101"/>
                  <a:gd name="T57" fmla="*/ 87 h 109"/>
                  <a:gd name="T58" fmla="*/ 54 w 101"/>
                  <a:gd name="T59" fmla="*/ 62 h 109"/>
                  <a:gd name="T60" fmla="*/ 54 w 101"/>
                  <a:gd name="T61" fmla="*/ 58 h 109"/>
                  <a:gd name="T62" fmla="*/ 52 w 101"/>
                  <a:gd name="T63" fmla="*/ 50 h 109"/>
                  <a:gd name="T64" fmla="*/ 52 w 101"/>
                  <a:gd name="T65" fmla="*/ 41 h 109"/>
                  <a:gd name="T66" fmla="*/ 45 w 101"/>
                  <a:gd name="T67" fmla="*/ 43 h 109"/>
                  <a:gd name="T68" fmla="*/ 46 w 101"/>
                  <a:gd name="T69" fmla="*/ 53 h 109"/>
                  <a:gd name="T70" fmla="*/ 30 w 101"/>
                  <a:gd name="T71" fmla="*/ 66 h 109"/>
                  <a:gd name="T72" fmla="*/ 24 w 101"/>
                  <a:gd name="T73" fmla="*/ 40 h 109"/>
                  <a:gd name="T74" fmla="*/ 27 w 101"/>
                  <a:gd name="T75" fmla="*/ 2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9">
                    <a:moveTo>
                      <a:pt x="27" y="21"/>
                    </a:moveTo>
                    <a:cubicBezTo>
                      <a:pt x="27" y="21"/>
                      <a:pt x="32" y="19"/>
                      <a:pt x="35" y="26"/>
                    </a:cubicBezTo>
                    <a:cubicBezTo>
                      <a:pt x="35" y="26"/>
                      <a:pt x="37" y="29"/>
                      <a:pt x="41" y="27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12"/>
                      <a:pt x="68" y="11"/>
                      <a:pt x="69" y="10"/>
                    </a:cubicBezTo>
                    <a:cubicBezTo>
                      <a:pt x="69" y="10"/>
                      <a:pt x="82" y="0"/>
                      <a:pt x="98" y="9"/>
                    </a:cubicBezTo>
                    <a:cubicBezTo>
                      <a:pt x="98" y="9"/>
                      <a:pt x="101" y="10"/>
                      <a:pt x="94" y="14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3" y="40"/>
                      <a:pt x="68" y="41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86" y="34"/>
                      <a:pt x="87" y="40"/>
                    </a:cubicBezTo>
                    <a:cubicBezTo>
                      <a:pt x="87" y="40"/>
                      <a:pt x="89" y="44"/>
                      <a:pt x="77" y="50"/>
                    </a:cubicBezTo>
                    <a:cubicBezTo>
                      <a:pt x="77" y="50"/>
                      <a:pt x="68" y="57"/>
                      <a:pt x="63" y="57"/>
                    </a:cubicBezTo>
                    <a:cubicBezTo>
                      <a:pt x="63" y="57"/>
                      <a:pt x="60" y="60"/>
                      <a:pt x="61" y="67"/>
                    </a:cubicBezTo>
                    <a:cubicBezTo>
                      <a:pt x="61" y="67"/>
                      <a:pt x="63" y="76"/>
                      <a:pt x="65" y="81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71" y="109"/>
                      <a:pt x="63" y="107"/>
                    </a:cubicBezTo>
                    <a:cubicBezTo>
                      <a:pt x="63" y="107"/>
                      <a:pt x="60" y="107"/>
                      <a:pt x="60" y="103"/>
                    </a:cubicBezTo>
                    <a:cubicBezTo>
                      <a:pt x="60" y="103"/>
                      <a:pt x="60" y="94"/>
                      <a:pt x="48" y="94"/>
                    </a:cubicBezTo>
                    <a:cubicBezTo>
                      <a:pt x="48" y="94"/>
                      <a:pt x="46" y="91"/>
                      <a:pt x="49" y="89"/>
                    </a:cubicBezTo>
                    <a:cubicBezTo>
                      <a:pt x="49" y="89"/>
                      <a:pt x="51" y="86"/>
                      <a:pt x="54" y="86"/>
                    </a:cubicBezTo>
                    <a:cubicBezTo>
                      <a:pt x="54" y="86"/>
                      <a:pt x="55" y="85"/>
                      <a:pt x="55" y="8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1"/>
                      <a:pt x="48" y="76"/>
                      <a:pt x="42" y="8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15" y="109"/>
                      <a:pt x="8" y="102"/>
                    </a:cubicBezTo>
                    <a:cubicBezTo>
                      <a:pt x="8" y="102"/>
                      <a:pt x="0" y="91"/>
                      <a:pt x="5" y="86"/>
                    </a:cubicBezTo>
                    <a:cubicBezTo>
                      <a:pt x="5" y="86"/>
                      <a:pt x="8" y="84"/>
                      <a:pt x="13" y="87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46" y="57"/>
                      <a:pt x="52" y="50"/>
                    </a:cubicBezTo>
                    <a:cubicBezTo>
                      <a:pt x="52" y="50"/>
                      <a:pt x="56" y="41"/>
                      <a:pt x="52" y="41"/>
                    </a:cubicBezTo>
                    <a:cubicBezTo>
                      <a:pt x="52" y="41"/>
                      <a:pt x="45" y="39"/>
                      <a:pt x="45" y="4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37" y="79"/>
                      <a:pt x="30" y="66"/>
                    </a:cubicBezTo>
                    <a:cubicBezTo>
                      <a:pt x="30" y="66"/>
                      <a:pt x="21" y="57"/>
                      <a:pt x="24" y="40"/>
                    </a:cubicBezTo>
                    <a:cubicBezTo>
                      <a:pt x="24" y="40"/>
                      <a:pt x="28" y="33"/>
                      <a:pt x="2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41"/>
              <p:cNvSpPr/>
              <p:nvPr/>
            </p:nvSpPr>
            <p:spPr bwMode="auto">
              <a:xfrm>
                <a:off x="3646488" y="674688"/>
                <a:ext cx="128587" cy="133350"/>
              </a:xfrm>
              <a:custGeom>
                <a:avLst/>
                <a:gdLst>
                  <a:gd name="T0" fmla="*/ 6 w 39"/>
                  <a:gd name="T1" fmla="*/ 0 h 40"/>
                  <a:gd name="T2" fmla="*/ 12 w 39"/>
                  <a:gd name="T3" fmla="*/ 28 h 40"/>
                  <a:gd name="T4" fmla="*/ 11 w 39"/>
                  <a:gd name="T5" fmla="*/ 34 h 40"/>
                  <a:gd name="T6" fmla="*/ 25 w 39"/>
                  <a:gd name="T7" fmla="*/ 34 h 40"/>
                  <a:gd name="T8" fmla="*/ 31 w 39"/>
                  <a:gd name="T9" fmla="*/ 20 h 40"/>
                  <a:gd name="T10" fmla="*/ 6 w 39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0">
                    <a:moveTo>
                      <a:pt x="6" y="0"/>
                    </a:moveTo>
                    <a:cubicBezTo>
                      <a:pt x="6" y="0"/>
                      <a:pt x="0" y="10"/>
                      <a:pt x="12" y="28"/>
                    </a:cubicBezTo>
                    <a:cubicBezTo>
                      <a:pt x="12" y="28"/>
                      <a:pt x="15" y="30"/>
                      <a:pt x="11" y="34"/>
                    </a:cubicBezTo>
                    <a:cubicBezTo>
                      <a:pt x="11" y="34"/>
                      <a:pt x="11" y="40"/>
                      <a:pt x="25" y="34"/>
                    </a:cubicBezTo>
                    <a:cubicBezTo>
                      <a:pt x="25" y="34"/>
                      <a:pt x="39" y="32"/>
                      <a:pt x="31" y="20"/>
                    </a:cubicBezTo>
                    <a:cubicBezTo>
                      <a:pt x="31" y="20"/>
                      <a:pt x="18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42"/>
              <p:cNvSpPr/>
              <p:nvPr/>
            </p:nvSpPr>
            <p:spPr bwMode="auto">
              <a:xfrm>
                <a:off x="3267075" y="328613"/>
                <a:ext cx="455612" cy="485775"/>
              </a:xfrm>
              <a:custGeom>
                <a:avLst/>
                <a:gdLst>
                  <a:gd name="T0" fmla="*/ 98 w 138"/>
                  <a:gd name="T1" fmla="*/ 64 h 146"/>
                  <a:gd name="T2" fmla="*/ 97 w 138"/>
                  <a:gd name="T3" fmla="*/ 26 h 146"/>
                  <a:gd name="T4" fmla="*/ 96 w 138"/>
                  <a:gd name="T5" fmla="*/ 11 h 146"/>
                  <a:gd name="T6" fmla="*/ 89 w 138"/>
                  <a:gd name="T7" fmla="*/ 9 h 146"/>
                  <a:gd name="T8" fmla="*/ 73 w 138"/>
                  <a:gd name="T9" fmla="*/ 1 h 146"/>
                  <a:gd name="T10" fmla="*/ 70 w 138"/>
                  <a:gd name="T11" fmla="*/ 13 h 146"/>
                  <a:gd name="T12" fmla="*/ 79 w 138"/>
                  <a:gd name="T13" fmla="*/ 33 h 146"/>
                  <a:gd name="T14" fmla="*/ 79 w 138"/>
                  <a:gd name="T15" fmla="*/ 70 h 146"/>
                  <a:gd name="T16" fmla="*/ 69 w 138"/>
                  <a:gd name="T17" fmla="*/ 80 h 146"/>
                  <a:gd name="T18" fmla="*/ 44 w 138"/>
                  <a:gd name="T19" fmla="*/ 90 h 146"/>
                  <a:gd name="T20" fmla="*/ 33 w 138"/>
                  <a:gd name="T21" fmla="*/ 97 h 146"/>
                  <a:gd name="T22" fmla="*/ 10 w 138"/>
                  <a:gd name="T23" fmla="*/ 104 h 146"/>
                  <a:gd name="T24" fmla="*/ 3 w 138"/>
                  <a:gd name="T25" fmla="*/ 97 h 146"/>
                  <a:gd name="T26" fmla="*/ 2 w 138"/>
                  <a:gd name="T27" fmla="*/ 103 h 146"/>
                  <a:gd name="T28" fmla="*/ 15 w 138"/>
                  <a:gd name="T29" fmla="*/ 122 h 146"/>
                  <a:gd name="T30" fmla="*/ 49 w 138"/>
                  <a:gd name="T31" fmla="*/ 104 h 146"/>
                  <a:gd name="T32" fmla="*/ 62 w 138"/>
                  <a:gd name="T33" fmla="*/ 99 h 146"/>
                  <a:gd name="T34" fmla="*/ 74 w 138"/>
                  <a:gd name="T35" fmla="*/ 96 h 146"/>
                  <a:gd name="T36" fmla="*/ 38 w 138"/>
                  <a:gd name="T37" fmla="*/ 134 h 146"/>
                  <a:gd name="T38" fmla="*/ 35 w 138"/>
                  <a:gd name="T39" fmla="*/ 137 h 146"/>
                  <a:gd name="T40" fmla="*/ 33 w 138"/>
                  <a:gd name="T41" fmla="*/ 140 h 146"/>
                  <a:gd name="T42" fmla="*/ 36 w 138"/>
                  <a:gd name="T43" fmla="*/ 143 h 146"/>
                  <a:gd name="T44" fmla="*/ 91 w 138"/>
                  <a:gd name="T45" fmla="*/ 111 h 146"/>
                  <a:gd name="T46" fmla="*/ 97 w 138"/>
                  <a:gd name="T47" fmla="*/ 81 h 146"/>
                  <a:gd name="T48" fmla="*/ 120 w 138"/>
                  <a:gd name="T49" fmla="*/ 63 h 146"/>
                  <a:gd name="T50" fmla="*/ 134 w 138"/>
                  <a:gd name="T51" fmla="*/ 44 h 146"/>
                  <a:gd name="T52" fmla="*/ 118 w 138"/>
                  <a:gd name="T53" fmla="*/ 47 h 146"/>
                  <a:gd name="T54" fmla="*/ 98 w 138"/>
                  <a:gd name="T55" fmla="*/ 6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8" h="146">
                    <a:moveTo>
                      <a:pt x="98" y="64"/>
                    </a:move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26"/>
                      <a:pt x="103" y="16"/>
                      <a:pt x="96" y="1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5" y="0"/>
                      <a:pt x="73" y="1"/>
                    </a:cubicBezTo>
                    <a:cubicBezTo>
                      <a:pt x="73" y="1"/>
                      <a:pt x="67" y="0"/>
                      <a:pt x="70" y="13"/>
                    </a:cubicBezTo>
                    <a:cubicBezTo>
                      <a:pt x="70" y="13"/>
                      <a:pt x="76" y="30"/>
                      <a:pt x="79" y="33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79" y="70"/>
                      <a:pt x="77" y="78"/>
                      <a:pt x="69" y="8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44" y="90"/>
                      <a:pt x="40" y="91"/>
                      <a:pt x="33" y="97"/>
                    </a:cubicBezTo>
                    <a:cubicBezTo>
                      <a:pt x="33" y="97"/>
                      <a:pt x="17" y="104"/>
                      <a:pt x="10" y="104"/>
                    </a:cubicBezTo>
                    <a:cubicBezTo>
                      <a:pt x="10" y="104"/>
                      <a:pt x="4" y="99"/>
                      <a:pt x="3" y="97"/>
                    </a:cubicBezTo>
                    <a:cubicBezTo>
                      <a:pt x="3" y="97"/>
                      <a:pt x="2" y="96"/>
                      <a:pt x="2" y="103"/>
                    </a:cubicBezTo>
                    <a:cubicBezTo>
                      <a:pt x="2" y="103"/>
                      <a:pt x="0" y="125"/>
                      <a:pt x="15" y="122"/>
                    </a:cubicBezTo>
                    <a:cubicBezTo>
                      <a:pt x="15" y="122"/>
                      <a:pt x="28" y="123"/>
                      <a:pt x="49" y="104"/>
                    </a:cubicBezTo>
                    <a:cubicBezTo>
                      <a:pt x="49" y="104"/>
                      <a:pt x="53" y="102"/>
                      <a:pt x="62" y="99"/>
                    </a:cubicBezTo>
                    <a:cubicBezTo>
                      <a:pt x="62" y="99"/>
                      <a:pt x="70" y="95"/>
                      <a:pt x="74" y="96"/>
                    </a:cubicBezTo>
                    <a:cubicBezTo>
                      <a:pt x="74" y="96"/>
                      <a:pt x="69" y="125"/>
                      <a:pt x="38" y="134"/>
                    </a:cubicBezTo>
                    <a:cubicBezTo>
                      <a:pt x="38" y="134"/>
                      <a:pt x="35" y="135"/>
                      <a:pt x="35" y="137"/>
                    </a:cubicBezTo>
                    <a:cubicBezTo>
                      <a:pt x="35" y="137"/>
                      <a:pt x="34" y="138"/>
                      <a:pt x="33" y="140"/>
                    </a:cubicBezTo>
                    <a:cubicBezTo>
                      <a:pt x="33" y="140"/>
                      <a:pt x="29" y="143"/>
                      <a:pt x="36" y="143"/>
                    </a:cubicBezTo>
                    <a:cubicBezTo>
                      <a:pt x="36" y="143"/>
                      <a:pt x="65" y="146"/>
                      <a:pt x="91" y="111"/>
                    </a:cubicBezTo>
                    <a:cubicBezTo>
                      <a:pt x="91" y="111"/>
                      <a:pt x="96" y="102"/>
                      <a:pt x="97" y="81"/>
                    </a:cubicBezTo>
                    <a:cubicBezTo>
                      <a:pt x="120" y="63"/>
                      <a:pt x="120" y="63"/>
                      <a:pt x="120" y="63"/>
                    </a:cubicBezTo>
                    <a:cubicBezTo>
                      <a:pt x="120" y="63"/>
                      <a:pt x="138" y="51"/>
                      <a:pt x="134" y="44"/>
                    </a:cubicBezTo>
                    <a:cubicBezTo>
                      <a:pt x="134" y="44"/>
                      <a:pt x="124" y="39"/>
                      <a:pt x="118" y="47"/>
                    </a:cubicBezTo>
                    <a:cubicBezTo>
                      <a:pt x="118" y="47"/>
                      <a:pt x="108" y="61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43"/>
              <p:cNvSpPr/>
              <p:nvPr/>
            </p:nvSpPr>
            <p:spPr bwMode="auto">
              <a:xfrm>
                <a:off x="3930650" y="515938"/>
                <a:ext cx="66675" cy="112712"/>
              </a:xfrm>
              <a:custGeom>
                <a:avLst/>
                <a:gdLst>
                  <a:gd name="T0" fmla="*/ 3 w 20"/>
                  <a:gd name="T1" fmla="*/ 5 h 34"/>
                  <a:gd name="T2" fmla="*/ 6 w 20"/>
                  <a:gd name="T3" fmla="*/ 2 h 34"/>
                  <a:gd name="T4" fmla="*/ 18 w 20"/>
                  <a:gd name="T5" fmla="*/ 18 h 34"/>
                  <a:gd name="T6" fmla="*/ 9 w 20"/>
                  <a:gd name="T7" fmla="*/ 31 h 34"/>
                  <a:gd name="T8" fmla="*/ 4 w 20"/>
                  <a:gd name="T9" fmla="*/ 21 h 34"/>
                  <a:gd name="T10" fmla="*/ 3 w 20"/>
                  <a:gd name="T1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4">
                    <a:moveTo>
                      <a:pt x="3" y="5"/>
                    </a:moveTo>
                    <a:cubicBezTo>
                      <a:pt x="3" y="5"/>
                      <a:pt x="0" y="0"/>
                      <a:pt x="6" y="2"/>
                    </a:cubicBezTo>
                    <a:cubicBezTo>
                      <a:pt x="6" y="2"/>
                      <a:pt x="14" y="7"/>
                      <a:pt x="18" y="18"/>
                    </a:cubicBezTo>
                    <a:cubicBezTo>
                      <a:pt x="18" y="18"/>
                      <a:pt x="20" y="34"/>
                      <a:pt x="9" y="31"/>
                    </a:cubicBezTo>
                    <a:cubicBezTo>
                      <a:pt x="9" y="31"/>
                      <a:pt x="5" y="28"/>
                      <a:pt x="4" y="21"/>
                    </a:cubicBez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44"/>
              <p:cNvSpPr/>
              <p:nvPr/>
            </p:nvSpPr>
            <p:spPr bwMode="auto">
              <a:xfrm>
                <a:off x="3906838" y="671513"/>
                <a:ext cx="331787" cy="206375"/>
              </a:xfrm>
              <a:custGeom>
                <a:avLst/>
                <a:gdLst>
                  <a:gd name="T0" fmla="*/ 63 w 100"/>
                  <a:gd name="T1" fmla="*/ 24 h 62"/>
                  <a:gd name="T2" fmla="*/ 68 w 100"/>
                  <a:gd name="T3" fmla="*/ 32 h 62"/>
                  <a:gd name="T4" fmla="*/ 68 w 100"/>
                  <a:gd name="T5" fmla="*/ 43 h 62"/>
                  <a:gd name="T6" fmla="*/ 50 w 100"/>
                  <a:gd name="T7" fmla="*/ 50 h 62"/>
                  <a:gd name="T8" fmla="*/ 43 w 100"/>
                  <a:gd name="T9" fmla="*/ 49 h 62"/>
                  <a:gd name="T10" fmla="*/ 43 w 100"/>
                  <a:gd name="T11" fmla="*/ 55 h 62"/>
                  <a:gd name="T12" fmla="*/ 49 w 100"/>
                  <a:gd name="T13" fmla="*/ 57 h 62"/>
                  <a:gd name="T14" fmla="*/ 56 w 100"/>
                  <a:gd name="T15" fmla="*/ 61 h 62"/>
                  <a:gd name="T16" fmla="*/ 65 w 100"/>
                  <a:gd name="T17" fmla="*/ 58 h 62"/>
                  <a:gd name="T18" fmla="*/ 74 w 100"/>
                  <a:gd name="T19" fmla="*/ 56 h 62"/>
                  <a:gd name="T20" fmla="*/ 80 w 100"/>
                  <a:gd name="T21" fmla="*/ 40 h 62"/>
                  <a:gd name="T22" fmla="*/ 74 w 100"/>
                  <a:gd name="T23" fmla="*/ 22 h 62"/>
                  <a:gd name="T24" fmla="*/ 81 w 100"/>
                  <a:gd name="T25" fmla="*/ 19 h 62"/>
                  <a:gd name="T26" fmla="*/ 97 w 100"/>
                  <a:gd name="T27" fmla="*/ 11 h 62"/>
                  <a:gd name="T28" fmla="*/ 90 w 100"/>
                  <a:gd name="T29" fmla="*/ 0 h 62"/>
                  <a:gd name="T30" fmla="*/ 45 w 100"/>
                  <a:gd name="T31" fmla="*/ 11 h 62"/>
                  <a:gd name="T32" fmla="*/ 11 w 100"/>
                  <a:gd name="T33" fmla="*/ 26 h 62"/>
                  <a:gd name="T34" fmla="*/ 2 w 100"/>
                  <a:gd name="T35" fmla="*/ 34 h 62"/>
                  <a:gd name="T36" fmla="*/ 8 w 100"/>
                  <a:gd name="T37" fmla="*/ 46 h 62"/>
                  <a:gd name="T38" fmla="*/ 21 w 100"/>
                  <a:gd name="T39" fmla="*/ 46 h 62"/>
                  <a:gd name="T40" fmla="*/ 44 w 100"/>
                  <a:gd name="T41" fmla="*/ 30 h 62"/>
                  <a:gd name="T42" fmla="*/ 54 w 100"/>
                  <a:gd name="T43" fmla="*/ 29 h 62"/>
                  <a:gd name="T44" fmla="*/ 60 w 100"/>
                  <a:gd name="T45" fmla="*/ 25 h 62"/>
                  <a:gd name="T46" fmla="*/ 63 w 100"/>
                  <a:gd name="T47" fmla="*/ 2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2">
                    <a:moveTo>
                      <a:pt x="63" y="24"/>
                    </a:moveTo>
                    <a:cubicBezTo>
                      <a:pt x="63" y="24"/>
                      <a:pt x="68" y="25"/>
                      <a:pt x="68" y="32"/>
                    </a:cubicBezTo>
                    <a:cubicBezTo>
                      <a:pt x="68" y="32"/>
                      <a:pt x="64" y="36"/>
                      <a:pt x="68" y="43"/>
                    </a:cubicBezTo>
                    <a:cubicBezTo>
                      <a:pt x="68" y="43"/>
                      <a:pt x="68" y="51"/>
                      <a:pt x="50" y="50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9"/>
                      <a:pt x="40" y="50"/>
                      <a:pt x="43" y="55"/>
                    </a:cubicBezTo>
                    <a:cubicBezTo>
                      <a:pt x="43" y="55"/>
                      <a:pt x="43" y="56"/>
                      <a:pt x="49" y="57"/>
                    </a:cubicBezTo>
                    <a:cubicBezTo>
                      <a:pt x="49" y="57"/>
                      <a:pt x="55" y="59"/>
                      <a:pt x="56" y="61"/>
                    </a:cubicBezTo>
                    <a:cubicBezTo>
                      <a:pt x="56" y="61"/>
                      <a:pt x="60" y="62"/>
                      <a:pt x="65" y="58"/>
                    </a:cubicBezTo>
                    <a:cubicBezTo>
                      <a:pt x="65" y="58"/>
                      <a:pt x="69" y="56"/>
                      <a:pt x="74" y="56"/>
                    </a:cubicBezTo>
                    <a:cubicBezTo>
                      <a:pt x="74" y="56"/>
                      <a:pt x="81" y="52"/>
                      <a:pt x="80" y="40"/>
                    </a:cubicBezTo>
                    <a:cubicBezTo>
                      <a:pt x="80" y="40"/>
                      <a:pt x="78" y="29"/>
                      <a:pt x="74" y="22"/>
                    </a:cubicBezTo>
                    <a:cubicBezTo>
                      <a:pt x="74" y="22"/>
                      <a:pt x="77" y="19"/>
                      <a:pt x="81" y="19"/>
                    </a:cubicBezTo>
                    <a:cubicBezTo>
                      <a:pt x="81" y="19"/>
                      <a:pt x="94" y="21"/>
                      <a:pt x="97" y="11"/>
                    </a:cubicBezTo>
                    <a:cubicBezTo>
                      <a:pt x="97" y="11"/>
                      <a:pt x="100" y="0"/>
                      <a:pt x="90" y="0"/>
                    </a:cubicBezTo>
                    <a:cubicBezTo>
                      <a:pt x="90" y="0"/>
                      <a:pt x="60" y="4"/>
                      <a:pt x="45" y="1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0" y="24"/>
                      <a:pt x="2" y="34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13" y="52"/>
                      <a:pt x="21" y="46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29"/>
                      <a:pt x="60" y="28"/>
                      <a:pt x="60" y="25"/>
                    </a:cubicBezTo>
                    <a:cubicBezTo>
                      <a:pt x="60" y="25"/>
                      <a:pt x="61" y="25"/>
                      <a:pt x="6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45"/>
              <p:cNvSpPr/>
              <p:nvPr/>
            </p:nvSpPr>
            <p:spPr bwMode="auto">
              <a:xfrm>
                <a:off x="3937000" y="369888"/>
                <a:ext cx="139700" cy="192087"/>
              </a:xfrm>
              <a:custGeom>
                <a:avLst/>
                <a:gdLst>
                  <a:gd name="T0" fmla="*/ 2 w 42"/>
                  <a:gd name="T1" fmla="*/ 11 h 58"/>
                  <a:gd name="T2" fmla="*/ 17 w 42"/>
                  <a:gd name="T3" fmla="*/ 28 h 58"/>
                  <a:gd name="T4" fmla="*/ 26 w 42"/>
                  <a:gd name="T5" fmla="*/ 54 h 58"/>
                  <a:gd name="T6" fmla="*/ 34 w 42"/>
                  <a:gd name="T7" fmla="*/ 53 h 58"/>
                  <a:gd name="T8" fmla="*/ 39 w 42"/>
                  <a:gd name="T9" fmla="*/ 46 h 58"/>
                  <a:gd name="T10" fmla="*/ 36 w 42"/>
                  <a:gd name="T11" fmla="*/ 32 h 58"/>
                  <a:gd name="T12" fmla="*/ 18 w 42"/>
                  <a:gd name="T13" fmla="*/ 14 h 58"/>
                  <a:gd name="T14" fmla="*/ 8 w 42"/>
                  <a:gd name="T15" fmla="*/ 6 h 58"/>
                  <a:gd name="T16" fmla="*/ 1 w 42"/>
                  <a:gd name="T17" fmla="*/ 5 h 58"/>
                  <a:gd name="T18" fmla="*/ 2 w 42"/>
                  <a:gd name="T19" fmla="*/ 1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58">
                    <a:moveTo>
                      <a:pt x="2" y="11"/>
                    </a:moveTo>
                    <a:cubicBezTo>
                      <a:pt x="2" y="11"/>
                      <a:pt x="15" y="26"/>
                      <a:pt x="17" y="28"/>
                    </a:cubicBezTo>
                    <a:cubicBezTo>
                      <a:pt x="17" y="28"/>
                      <a:pt x="24" y="34"/>
                      <a:pt x="26" y="54"/>
                    </a:cubicBezTo>
                    <a:cubicBezTo>
                      <a:pt x="26" y="54"/>
                      <a:pt x="28" y="58"/>
                      <a:pt x="34" y="5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42" y="43"/>
                      <a:pt x="36" y="32"/>
                    </a:cubicBezTo>
                    <a:cubicBezTo>
                      <a:pt x="36" y="32"/>
                      <a:pt x="31" y="20"/>
                      <a:pt x="18" y="14"/>
                    </a:cubicBezTo>
                    <a:cubicBezTo>
                      <a:pt x="18" y="14"/>
                      <a:pt x="11" y="10"/>
                      <a:pt x="8" y="6"/>
                    </a:cubicBezTo>
                    <a:cubicBezTo>
                      <a:pt x="8" y="6"/>
                      <a:pt x="5" y="0"/>
                      <a:pt x="1" y="5"/>
                    </a:cubicBezTo>
                    <a:cubicBezTo>
                      <a:pt x="1" y="5"/>
                      <a:pt x="0" y="8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46"/>
              <p:cNvSpPr>
                <a:spLocks noEditPoints="1"/>
              </p:cNvSpPr>
              <p:nvPr/>
            </p:nvSpPr>
            <p:spPr bwMode="auto">
              <a:xfrm>
                <a:off x="3957638" y="255588"/>
                <a:ext cx="392112" cy="425450"/>
              </a:xfrm>
              <a:custGeom>
                <a:avLst/>
                <a:gdLst>
                  <a:gd name="T0" fmla="*/ 115 w 119"/>
                  <a:gd name="T1" fmla="*/ 38 h 128"/>
                  <a:gd name="T2" fmla="*/ 110 w 119"/>
                  <a:gd name="T3" fmla="*/ 30 h 128"/>
                  <a:gd name="T4" fmla="*/ 105 w 119"/>
                  <a:gd name="T5" fmla="*/ 28 h 128"/>
                  <a:gd name="T6" fmla="*/ 99 w 119"/>
                  <a:gd name="T7" fmla="*/ 29 h 128"/>
                  <a:gd name="T8" fmla="*/ 78 w 119"/>
                  <a:gd name="T9" fmla="*/ 36 h 128"/>
                  <a:gd name="T10" fmla="*/ 73 w 119"/>
                  <a:gd name="T11" fmla="*/ 31 h 128"/>
                  <a:gd name="T12" fmla="*/ 83 w 119"/>
                  <a:gd name="T13" fmla="*/ 8 h 128"/>
                  <a:gd name="T14" fmla="*/ 77 w 119"/>
                  <a:gd name="T15" fmla="*/ 1 h 128"/>
                  <a:gd name="T16" fmla="*/ 74 w 119"/>
                  <a:gd name="T17" fmla="*/ 4 h 128"/>
                  <a:gd name="T18" fmla="*/ 65 w 119"/>
                  <a:gd name="T19" fmla="*/ 26 h 128"/>
                  <a:gd name="T20" fmla="*/ 54 w 119"/>
                  <a:gd name="T21" fmla="*/ 31 h 128"/>
                  <a:gd name="T22" fmla="*/ 45 w 119"/>
                  <a:gd name="T23" fmla="*/ 31 h 128"/>
                  <a:gd name="T24" fmla="*/ 42 w 119"/>
                  <a:gd name="T25" fmla="*/ 35 h 128"/>
                  <a:gd name="T26" fmla="*/ 53 w 119"/>
                  <a:gd name="T27" fmla="*/ 39 h 128"/>
                  <a:gd name="T28" fmla="*/ 50 w 119"/>
                  <a:gd name="T29" fmla="*/ 46 h 128"/>
                  <a:gd name="T30" fmla="*/ 49 w 119"/>
                  <a:gd name="T31" fmla="*/ 51 h 128"/>
                  <a:gd name="T32" fmla="*/ 56 w 119"/>
                  <a:gd name="T33" fmla="*/ 48 h 128"/>
                  <a:gd name="T34" fmla="*/ 56 w 119"/>
                  <a:gd name="T35" fmla="*/ 54 h 128"/>
                  <a:gd name="T36" fmla="*/ 52 w 119"/>
                  <a:gd name="T37" fmla="*/ 60 h 128"/>
                  <a:gd name="T38" fmla="*/ 42 w 119"/>
                  <a:gd name="T39" fmla="*/ 61 h 128"/>
                  <a:gd name="T40" fmla="*/ 46 w 119"/>
                  <a:gd name="T41" fmla="*/ 65 h 128"/>
                  <a:gd name="T42" fmla="*/ 37 w 119"/>
                  <a:gd name="T43" fmla="*/ 78 h 128"/>
                  <a:gd name="T44" fmla="*/ 38 w 119"/>
                  <a:gd name="T45" fmla="*/ 82 h 128"/>
                  <a:gd name="T46" fmla="*/ 43 w 119"/>
                  <a:gd name="T47" fmla="*/ 80 h 128"/>
                  <a:gd name="T48" fmla="*/ 51 w 119"/>
                  <a:gd name="T49" fmla="*/ 70 h 128"/>
                  <a:gd name="T50" fmla="*/ 62 w 119"/>
                  <a:gd name="T51" fmla="*/ 76 h 128"/>
                  <a:gd name="T52" fmla="*/ 61 w 119"/>
                  <a:gd name="T53" fmla="*/ 85 h 128"/>
                  <a:gd name="T54" fmla="*/ 69 w 119"/>
                  <a:gd name="T55" fmla="*/ 81 h 128"/>
                  <a:gd name="T56" fmla="*/ 76 w 119"/>
                  <a:gd name="T57" fmla="*/ 82 h 128"/>
                  <a:gd name="T58" fmla="*/ 66 w 119"/>
                  <a:gd name="T59" fmla="*/ 88 h 128"/>
                  <a:gd name="T60" fmla="*/ 21 w 119"/>
                  <a:gd name="T61" fmla="*/ 111 h 128"/>
                  <a:gd name="T62" fmla="*/ 5 w 119"/>
                  <a:gd name="T63" fmla="*/ 120 h 128"/>
                  <a:gd name="T64" fmla="*/ 8 w 119"/>
                  <a:gd name="T65" fmla="*/ 126 h 128"/>
                  <a:gd name="T66" fmla="*/ 52 w 119"/>
                  <a:gd name="T67" fmla="*/ 109 h 128"/>
                  <a:gd name="T68" fmla="*/ 75 w 119"/>
                  <a:gd name="T69" fmla="*/ 91 h 128"/>
                  <a:gd name="T70" fmla="*/ 82 w 119"/>
                  <a:gd name="T71" fmla="*/ 87 h 128"/>
                  <a:gd name="T72" fmla="*/ 81 w 119"/>
                  <a:gd name="T73" fmla="*/ 93 h 128"/>
                  <a:gd name="T74" fmla="*/ 79 w 119"/>
                  <a:gd name="T75" fmla="*/ 96 h 128"/>
                  <a:gd name="T76" fmla="*/ 69 w 119"/>
                  <a:gd name="T77" fmla="*/ 108 h 128"/>
                  <a:gd name="T78" fmla="*/ 60 w 119"/>
                  <a:gd name="T79" fmla="*/ 118 h 128"/>
                  <a:gd name="T80" fmla="*/ 67 w 119"/>
                  <a:gd name="T81" fmla="*/ 116 h 128"/>
                  <a:gd name="T82" fmla="*/ 79 w 119"/>
                  <a:gd name="T83" fmla="*/ 111 h 128"/>
                  <a:gd name="T84" fmla="*/ 86 w 119"/>
                  <a:gd name="T85" fmla="*/ 106 h 128"/>
                  <a:gd name="T86" fmla="*/ 101 w 119"/>
                  <a:gd name="T87" fmla="*/ 80 h 128"/>
                  <a:gd name="T88" fmla="*/ 87 w 119"/>
                  <a:gd name="T89" fmla="*/ 79 h 128"/>
                  <a:gd name="T90" fmla="*/ 88 w 119"/>
                  <a:gd name="T91" fmla="*/ 75 h 128"/>
                  <a:gd name="T92" fmla="*/ 115 w 119"/>
                  <a:gd name="T93" fmla="*/ 38 h 128"/>
                  <a:gd name="T94" fmla="*/ 86 w 119"/>
                  <a:gd name="T95" fmla="*/ 60 h 128"/>
                  <a:gd name="T96" fmla="*/ 80 w 119"/>
                  <a:gd name="T97" fmla="*/ 70 h 128"/>
                  <a:gd name="T98" fmla="*/ 75 w 119"/>
                  <a:gd name="T99" fmla="*/ 67 h 128"/>
                  <a:gd name="T100" fmla="*/ 71 w 119"/>
                  <a:gd name="T101" fmla="*/ 56 h 128"/>
                  <a:gd name="T102" fmla="*/ 67 w 119"/>
                  <a:gd name="T103" fmla="*/ 60 h 128"/>
                  <a:gd name="T104" fmla="*/ 67 w 119"/>
                  <a:gd name="T105" fmla="*/ 66 h 128"/>
                  <a:gd name="T106" fmla="*/ 60 w 119"/>
                  <a:gd name="T107" fmla="*/ 64 h 128"/>
                  <a:gd name="T108" fmla="*/ 65 w 119"/>
                  <a:gd name="T109" fmla="*/ 53 h 128"/>
                  <a:gd name="T110" fmla="*/ 72 w 119"/>
                  <a:gd name="T111" fmla="*/ 42 h 128"/>
                  <a:gd name="T112" fmla="*/ 93 w 119"/>
                  <a:gd name="T113" fmla="*/ 47 h 128"/>
                  <a:gd name="T114" fmla="*/ 86 w 119"/>
                  <a:gd name="T115" fmla="*/ 6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" h="128">
                    <a:moveTo>
                      <a:pt x="115" y="38"/>
                    </a:moveTo>
                    <a:cubicBezTo>
                      <a:pt x="115" y="38"/>
                      <a:pt x="119" y="30"/>
                      <a:pt x="110" y="30"/>
                    </a:cubicBezTo>
                    <a:cubicBezTo>
                      <a:pt x="110" y="30"/>
                      <a:pt x="107" y="29"/>
                      <a:pt x="105" y="28"/>
                    </a:cubicBezTo>
                    <a:cubicBezTo>
                      <a:pt x="105" y="28"/>
                      <a:pt x="103" y="27"/>
                      <a:pt x="99" y="29"/>
                    </a:cubicBezTo>
                    <a:cubicBezTo>
                      <a:pt x="99" y="29"/>
                      <a:pt x="87" y="32"/>
                      <a:pt x="78" y="36"/>
                    </a:cubicBezTo>
                    <a:cubicBezTo>
                      <a:pt x="78" y="36"/>
                      <a:pt x="71" y="38"/>
                      <a:pt x="73" y="31"/>
                    </a:cubicBezTo>
                    <a:cubicBezTo>
                      <a:pt x="73" y="31"/>
                      <a:pt x="83" y="15"/>
                      <a:pt x="83" y="8"/>
                    </a:cubicBezTo>
                    <a:cubicBezTo>
                      <a:pt x="83" y="8"/>
                      <a:pt x="83" y="5"/>
                      <a:pt x="77" y="1"/>
                    </a:cubicBezTo>
                    <a:cubicBezTo>
                      <a:pt x="77" y="1"/>
                      <a:pt x="73" y="0"/>
                      <a:pt x="74" y="4"/>
                    </a:cubicBezTo>
                    <a:cubicBezTo>
                      <a:pt x="74" y="4"/>
                      <a:pt x="73" y="22"/>
                      <a:pt x="65" y="26"/>
                    </a:cubicBezTo>
                    <a:cubicBezTo>
                      <a:pt x="65" y="26"/>
                      <a:pt x="54" y="28"/>
                      <a:pt x="54" y="31"/>
                    </a:cubicBezTo>
                    <a:cubicBezTo>
                      <a:pt x="54" y="31"/>
                      <a:pt x="48" y="31"/>
                      <a:pt x="45" y="31"/>
                    </a:cubicBezTo>
                    <a:cubicBezTo>
                      <a:pt x="45" y="31"/>
                      <a:pt x="40" y="30"/>
                      <a:pt x="42" y="35"/>
                    </a:cubicBezTo>
                    <a:cubicBezTo>
                      <a:pt x="42" y="35"/>
                      <a:pt x="43" y="41"/>
                      <a:pt x="53" y="39"/>
                    </a:cubicBezTo>
                    <a:cubicBezTo>
                      <a:pt x="53" y="39"/>
                      <a:pt x="53" y="43"/>
                      <a:pt x="50" y="46"/>
                    </a:cubicBezTo>
                    <a:cubicBezTo>
                      <a:pt x="50" y="46"/>
                      <a:pt x="45" y="48"/>
                      <a:pt x="49" y="51"/>
                    </a:cubicBezTo>
                    <a:cubicBezTo>
                      <a:pt x="49" y="51"/>
                      <a:pt x="54" y="52"/>
                      <a:pt x="56" y="48"/>
                    </a:cubicBezTo>
                    <a:cubicBezTo>
                      <a:pt x="56" y="48"/>
                      <a:pt x="58" y="49"/>
                      <a:pt x="56" y="54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40" y="58"/>
                      <a:pt x="42" y="61"/>
                    </a:cubicBezTo>
                    <a:cubicBezTo>
                      <a:pt x="42" y="61"/>
                      <a:pt x="43" y="64"/>
                      <a:pt x="46" y="65"/>
                    </a:cubicBezTo>
                    <a:cubicBezTo>
                      <a:pt x="46" y="65"/>
                      <a:pt x="42" y="74"/>
                      <a:pt x="37" y="78"/>
                    </a:cubicBezTo>
                    <a:cubicBezTo>
                      <a:pt x="37" y="78"/>
                      <a:pt x="34" y="80"/>
                      <a:pt x="38" y="82"/>
                    </a:cubicBezTo>
                    <a:cubicBezTo>
                      <a:pt x="38" y="82"/>
                      <a:pt x="39" y="85"/>
                      <a:pt x="43" y="80"/>
                    </a:cubicBezTo>
                    <a:cubicBezTo>
                      <a:pt x="43" y="80"/>
                      <a:pt x="48" y="77"/>
                      <a:pt x="51" y="70"/>
                    </a:cubicBezTo>
                    <a:cubicBezTo>
                      <a:pt x="51" y="70"/>
                      <a:pt x="60" y="71"/>
                      <a:pt x="62" y="76"/>
                    </a:cubicBezTo>
                    <a:cubicBezTo>
                      <a:pt x="62" y="76"/>
                      <a:pt x="57" y="81"/>
                      <a:pt x="61" y="85"/>
                    </a:cubicBezTo>
                    <a:cubicBezTo>
                      <a:pt x="61" y="85"/>
                      <a:pt x="66" y="86"/>
                      <a:pt x="69" y="81"/>
                    </a:cubicBezTo>
                    <a:cubicBezTo>
                      <a:pt x="69" y="81"/>
                      <a:pt x="76" y="80"/>
                      <a:pt x="76" y="82"/>
                    </a:cubicBezTo>
                    <a:cubicBezTo>
                      <a:pt x="76" y="82"/>
                      <a:pt x="71" y="85"/>
                      <a:pt x="66" y="88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10" y="117"/>
                      <a:pt x="5" y="120"/>
                    </a:cubicBezTo>
                    <a:cubicBezTo>
                      <a:pt x="5" y="120"/>
                      <a:pt x="0" y="126"/>
                      <a:pt x="8" y="126"/>
                    </a:cubicBezTo>
                    <a:cubicBezTo>
                      <a:pt x="8" y="126"/>
                      <a:pt x="25" y="128"/>
                      <a:pt x="52" y="109"/>
                    </a:cubicBezTo>
                    <a:cubicBezTo>
                      <a:pt x="52" y="109"/>
                      <a:pt x="68" y="99"/>
                      <a:pt x="75" y="91"/>
                    </a:cubicBezTo>
                    <a:cubicBezTo>
                      <a:pt x="75" y="91"/>
                      <a:pt x="80" y="91"/>
                      <a:pt x="82" y="87"/>
                    </a:cubicBezTo>
                    <a:cubicBezTo>
                      <a:pt x="82" y="87"/>
                      <a:pt x="83" y="90"/>
                      <a:pt x="81" y="93"/>
                    </a:cubicBezTo>
                    <a:cubicBezTo>
                      <a:pt x="81" y="93"/>
                      <a:pt x="79" y="94"/>
                      <a:pt x="79" y="96"/>
                    </a:cubicBezTo>
                    <a:cubicBezTo>
                      <a:pt x="79" y="96"/>
                      <a:pt x="72" y="102"/>
                      <a:pt x="69" y="108"/>
                    </a:cubicBezTo>
                    <a:cubicBezTo>
                      <a:pt x="69" y="108"/>
                      <a:pt x="58" y="111"/>
                      <a:pt x="60" y="118"/>
                    </a:cubicBezTo>
                    <a:cubicBezTo>
                      <a:pt x="60" y="118"/>
                      <a:pt x="61" y="121"/>
                      <a:pt x="67" y="116"/>
                    </a:cubicBezTo>
                    <a:cubicBezTo>
                      <a:pt x="67" y="116"/>
                      <a:pt x="76" y="111"/>
                      <a:pt x="79" y="111"/>
                    </a:cubicBezTo>
                    <a:cubicBezTo>
                      <a:pt x="79" y="111"/>
                      <a:pt x="83" y="112"/>
                      <a:pt x="86" y="106"/>
                    </a:cubicBezTo>
                    <a:cubicBezTo>
                      <a:pt x="86" y="106"/>
                      <a:pt x="104" y="99"/>
                      <a:pt x="101" y="80"/>
                    </a:cubicBezTo>
                    <a:cubicBezTo>
                      <a:pt x="101" y="80"/>
                      <a:pt x="100" y="78"/>
                      <a:pt x="87" y="79"/>
                    </a:cubicBezTo>
                    <a:cubicBezTo>
                      <a:pt x="87" y="79"/>
                      <a:pt x="85" y="77"/>
                      <a:pt x="88" y="75"/>
                    </a:cubicBezTo>
                    <a:cubicBezTo>
                      <a:pt x="88" y="75"/>
                      <a:pt x="102" y="68"/>
                      <a:pt x="115" y="38"/>
                    </a:cubicBezTo>
                    <a:close/>
                    <a:moveTo>
                      <a:pt x="86" y="60"/>
                    </a:moveTo>
                    <a:cubicBezTo>
                      <a:pt x="80" y="65"/>
                      <a:pt x="80" y="70"/>
                      <a:pt x="80" y="70"/>
                    </a:cubicBezTo>
                    <a:cubicBezTo>
                      <a:pt x="74" y="75"/>
                      <a:pt x="75" y="67"/>
                      <a:pt x="75" y="67"/>
                    </a:cubicBezTo>
                    <a:cubicBezTo>
                      <a:pt x="74" y="59"/>
                      <a:pt x="71" y="56"/>
                      <a:pt x="71" y="56"/>
                    </a:cubicBezTo>
                    <a:cubicBezTo>
                      <a:pt x="68" y="56"/>
                      <a:pt x="67" y="60"/>
                      <a:pt x="67" y="60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0"/>
                      <a:pt x="60" y="64"/>
                      <a:pt x="60" y="64"/>
                    </a:cubicBezTo>
                    <a:cubicBezTo>
                      <a:pt x="60" y="57"/>
                      <a:pt x="65" y="53"/>
                      <a:pt x="65" y="53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7" y="44"/>
                      <a:pt x="93" y="47"/>
                      <a:pt x="93" y="47"/>
                    </a:cubicBezTo>
                    <a:cubicBezTo>
                      <a:pt x="92" y="56"/>
                      <a:pt x="86" y="60"/>
                      <a:pt x="8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47"/>
              <p:cNvSpPr>
                <a:spLocks noEditPoints="1"/>
              </p:cNvSpPr>
              <p:nvPr/>
            </p:nvSpPr>
            <p:spPr bwMode="auto">
              <a:xfrm>
                <a:off x="2122488" y="996950"/>
                <a:ext cx="109537" cy="142875"/>
              </a:xfrm>
              <a:custGeom>
                <a:avLst/>
                <a:gdLst>
                  <a:gd name="T0" fmla="*/ 12 w 33"/>
                  <a:gd name="T1" fmla="*/ 23 h 43"/>
                  <a:gd name="T2" fmla="*/ 12 w 33"/>
                  <a:gd name="T3" fmla="*/ 35 h 43"/>
                  <a:gd name="T4" fmla="*/ 13 w 33"/>
                  <a:gd name="T5" fmla="*/ 40 h 43"/>
                  <a:gd name="T6" fmla="*/ 17 w 33"/>
                  <a:gd name="T7" fmla="*/ 42 h 43"/>
                  <a:gd name="T8" fmla="*/ 19 w 33"/>
                  <a:gd name="T9" fmla="*/ 42 h 43"/>
                  <a:gd name="T10" fmla="*/ 19 w 33"/>
                  <a:gd name="T11" fmla="*/ 43 h 43"/>
                  <a:gd name="T12" fmla="*/ 0 w 33"/>
                  <a:gd name="T13" fmla="*/ 43 h 43"/>
                  <a:gd name="T14" fmla="*/ 0 w 33"/>
                  <a:gd name="T15" fmla="*/ 42 h 43"/>
                  <a:gd name="T16" fmla="*/ 2 w 33"/>
                  <a:gd name="T17" fmla="*/ 42 h 43"/>
                  <a:gd name="T18" fmla="*/ 6 w 33"/>
                  <a:gd name="T19" fmla="*/ 40 h 43"/>
                  <a:gd name="T20" fmla="*/ 6 w 33"/>
                  <a:gd name="T21" fmla="*/ 35 h 43"/>
                  <a:gd name="T22" fmla="*/ 6 w 33"/>
                  <a:gd name="T23" fmla="*/ 8 h 43"/>
                  <a:gd name="T24" fmla="*/ 5 w 33"/>
                  <a:gd name="T25" fmla="*/ 2 h 43"/>
                  <a:gd name="T26" fmla="*/ 2 w 33"/>
                  <a:gd name="T27" fmla="*/ 1 h 43"/>
                  <a:gd name="T28" fmla="*/ 0 w 33"/>
                  <a:gd name="T29" fmla="*/ 1 h 43"/>
                  <a:gd name="T30" fmla="*/ 0 w 33"/>
                  <a:gd name="T31" fmla="*/ 0 h 43"/>
                  <a:gd name="T32" fmla="*/ 16 w 33"/>
                  <a:gd name="T33" fmla="*/ 0 h 43"/>
                  <a:gd name="T34" fmla="*/ 25 w 33"/>
                  <a:gd name="T35" fmla="*/ 1 h 43"/>
                  <a:gd name="T36" fmla="*/ 31 w 33"/>
                  <a:gd name="T37" fmla="*/ 5 h 43"/>
                  <a:gd name="T38" fmla="*/ 33 w 33"/>
                  <a:gd name="T39" fmla="*/ 12 h 43"/>
                  <a:gd name="T40" fmla="*/ 30 w 33"/>
                  <a:gd name="T41" fmla="*/ 20 h 43"/>
                  <a:gd name="T42" fmla="*/ 20 w 33"/>
                  <a:gd name="T43" fmla="*/ 24 h 43"/>
                  <a:gd name="T44" fmla="*/ 16 w 33"/>
                  <a:gd name="T45" fmla="*/ 24 h 43"/>
                  <a:gd name="T46" fmla="*/ 12 w 33"/>
                  <a:gd name="T47" fmla="*/ 23 h 43"/>
                  <a:gd name="T48" fmla="*/ 12 w 33"/>
                  <a:gd name="T49" fmla="*/ 21 h 43"/>
                  <a:gd name="T50" fmla="*/ 15 w 33"/>
                  <a:gd name="T51" fmla="*/ 22 h 43"/>
                  <a:gd name="T52" fmla="*/ 18 w 33"/>
                  <a:gd name="T53" fmla="*/ 22 h 43"/>
                  <a:gd name="T54" fmla="*/ 23 w 33"/>
                  <a:gd name="T55" fmla="*/ 19 h 43"/>
                  <a:gd name="T56" fmla="*/ 26 w 33"/>
                  <a:gd name="T57" fmla="*/ 12 h 43"/>
                  <a:gd name="T58" fmla="*/ 25 w 33"/>
                  <a:gd name="T59" fmla="*/ 7 h 43"/>
                  <a:gd name="T60" fmla="*/ 21 w 33"/>
                  <a:gd name="T61" fmla="*/ 4 h 43"/>
                  <a:gd name="T62" fmla="*/ 17 w 33"/>
                  <a:gd name="T63" fmla="*/ 2 h 43"/>
                  <a:gd name="T64" fmla="*/ 12 w 33"/>
                  <a:gd name="T65" fmla="*/ 3 h 43"/>
                  <a:gd name="T66" fmla="*/ 12 w 33"/>
                  <a:gd name="T6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43">
                    <a:moveTo>
                      <a:pt x="12" y="23"/>
                    </a:move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3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5" y="2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3" y="0"/>
                      <a:pt x="25" y="1"/>
                    </a:cubicBezTo>
                    <a:cubicBezTo>
                      <a:pt x="27" y="2"/>
                      <a:pt x="29" y="3"/>
                      <a:pt x="31" y="5"/>
                    </a:cubicBezTo>
                    <a:cubicBezTo>
                      <a:pt x="32" y="7"/>
                      <a:pt x="33" y="9"/>
                      <a:pt x="33" y="12"/>
                    </a:cubicBezTo>
                    <a:cubicBezTo>
                      <a:pt x="33" y="15"/>
                      <a:pt x="32" y="18"/>
                      <a:pt x="30" y="20"/>
                    </a:cubicBezTo>
                    <a:cubicBezTo>
                      <a:pt x="27" y="23"/>
                      <a:pt x="24" y="24"/>
                      <a:pt x="20" y="24"/>
                    </a:cubicBezTo>
                    <a:cubicBezTo>
                      <a:pt x="19" y="24"/>
                      <a:pt x="18" y="24"/>
                      <a:pt x="16" y="24"/>
                    </a:cubicBezTo>
                    <a:cubicBezTo>
                      <a:pt x="15" y="23"/>
                      <a:pt x="14" y="23"/>
                      <a:pt x="12" y="23"/>
                    </a:cubicBezTo>
                    <a:close/>
                    <a:moveTo>
                      <a:pt x="12" y="21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0" y="22"/>
                      <a:pt x="22" y="21"/>
                      <a:pt x="23" y="19"/>
                    </a:cubicBezTo>
                    <a:cubicBezTo>
                      <a:pt x="25" y="17"/>
                      <a:pt x="26" y="15"/>
                      <a:pt x="26" y="12"/>
                    </a:cubicBezTo>
                    <a:cubicBezTo>
                      <a:pt x="26" y="11"/>
                      <a:pt x="25" y="9"/>
                      <a:pt x="25" y="7"/>
                    </a:cubicBezTo>
                    <a:cubicBezTo>
                      <a:pt x="24" y="6"/>
                      <a:pt x="23" y="5"/>
                      <a:pt x="21" y="4"/>
                    </a:cubicBezTo>
                    <a:cubicBezTo>
                      <a:pt x="20" y="3"/>
                      <a:pt x="18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48"/>
              <p:cNvSpPr/>
              <p:nvPr/>
            </p:nvSpPr>
            <p:spPr bwMode="auto">
              <a:xfrm>
                <a:off x="2244725" y="996950"/>
                <a:ext cx="122237" cy="142875"/>
              </a:xfrm>
              <a:custGeom>
                <a:avLst/>
                <a:gdLst>
                  <a:gd name="T0" fmla="*/ 12 w 37"/>
                  <a:gd name="T1" fmla="*/ 2 h 43"/>
                  <a:gd name="T2" fmla="*/ 12 w 37"/>
                  <a:gd name="T3" fmla="*/ 19 h 43"/>
                  <a:gd name="T4" fmla="*/ 21 w 37"/>
                  <a:gd name="T5" fmla="*/ 19 h 43"/>
                  <a:gd name="T6" fmla="*/ 26 w 37"/>
                  <a:gd name="T7" fmla="*/ 18 h 43"/>
                  <a:gd name="T8" fmla="*/ 28 w 37"/>
                  <a:gd name="T9" fmla="*/ 16 h 43"/>
                  <a:gd name="T10" fmla="*/ 28 w 37"/>
                  <a:gd name="T11" fmla="*/ 13 h 43"/>
                  <a:gd name="T12" fmla="*/ 29 w 37"/>
                  <a:gd name="T13" fmla="*/ 13 h 43"/>
                  <a:gd name="T14" fmla="*/ 29 w 37"/>
                  <a:gd name="T15" fmla="*/ 28 h 43"/>
                  <a:gd name="T16" fmla="*/ 28 w 37"/>
                  <a:gd name="T17" fmla="*/ 28 h 43"/>
                  <a:gd name="T18" fmla="*/ 27 w 37"/>
                  <a:gd name="T19" fmla="*/ 24 h 43"/>
                  <a:gd name="T20" fmla="*/ 25 w 37"/>
                  <a:gd name="T21" fmla="*/ 22 h 43"/>
                  <a:gd name="T22" fmla="*/ 21 w 37"/>
                  <a:gd name="T23" fmla="*/ 22 h 43"/>
                  <a:gd name="T24" fmla="*/ 12 w 37"/>
                  <a:gd name="T25" fmla="*/ 22 h 43"/>
                  <a:gd name="T26" fmla="*/ 12 w 37"/>
                  <a:gd name="T27" fmla="*/ 36 h 43"/>
                  <a:gd name="T28" fmla="*/ 12 w 37"/>
                  <a:gd name="T29" fmla="*/ 39 h 43"/>
                  <a:gd name="T30" fmla="*/ 13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8 w 37"/>
                  <a:gd name="T37" fmla="*/ 40 h 43"/>
                  <a:gd name="T38" fmla="*/ 31 w 37"/>
                  <a:gd name="T39" fmla="*/ 38 h 43"/>
                  <a:gd name="T40" fmla="*/ 35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1 w 37"/>
                  <a:gd name="T51" fmla="*/ 42 h 43"/>
                  <a:gd name="T52" fmla="*/ 4 w 37"/>
                  <a:gd name="T53" fmla="*/ 41 h 43"/>
                  <a:gd name="T54" fmla="*/ 5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5 w 37"/>
                  <a:gd name="T61" fmla="*/ 2 h 43"/>
                  <a:gd name="T62" fmla="*/ 1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3 w 37"/>
                  <a:gd name="T71" fmla="*/ 9 h 43"/>
                  <a:gd name="T72" fmla="*/ 32 w 37"/>
                  <a:gd name="T73" fmla="*/ 9 h 43"/>
                  <a:gd name="T74" fmla="*/ 31 w 37"/>
                  <a:gd name="T75" fmla="*/ 5 h 43"/>
                  <a:gd name="T76" fmla="*/ 28 w 37"/>
                  <a:gd name="T77" fmla="*/ 3 h 43"/>
                  <a:gd name="T78" fmla="*/ 24 w 37"/>
                  <a:gd name="T79" fmla="*/ 2 h 43"/>
                  <a:gd name="T80" fmla="*/ 12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2" y="2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6" y="19"/>
                      <a:pt x="26" y="18"/>
                    </a:cubicBezTo>
                    <a:cubicBezTo>
                      <a:pt x="27" y="18"/>
                      <a:pt x="27" y="17"/>
                      <a:pt x="28" y="16"/>
                    </a:cubicBezTo>
                    <a:cubicBezTo>
                      <a:pt x="28" y="15"/>
                      <a:pt x="28" y="14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7" y="24"/>
                    </a:cubicBezTo>
                    <a:cubicBezTo>
                      <a:pt x="27" y="23"/>
                      <a:pt x="26" y="23"/>
                      <a:pt x="25" y="22"/>
                    </a:cubicBezTo>
                    <a:cubicBezTo>
                      <a:pt x="25" y="22"/>
                      <a:pt x="23" y="22"/>
                      <a:pt x="21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14" y="41"/>
                      <a:pt x="14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7" y="41"/>
                      <a:pt x="28" y="40"/>
                    </a:cubicBezTo>
                    <a:cubicBezTo>
                      <a:pt x="29" y="40"/>
                      <a:pt x="30" y="39"/>
                      <a:pt x="31" y="38"/>
                    </a:cubicBezTo>
                    <a:cubicBezTo>
                      <a:pt x="33" y="37"/>
                      <a:pt x="34" y="35"/>
                      <a:pt x="35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2"/>
                      <a:pt x="3" y="42"/>
                      <a:pt x="4" y="41"/>
                    </a:cubicBezTo>
                    <a:cubicBezTo>
                      <a:pt x="5" y="41"/>
                      <a:pt x="5" y="40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7"/>
                      <a:pt x="31" y="5"/>
                      <a:pt x="31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7" y="2"/>
                      <a:pt x="26" y="2"/>
                      <a:pt x="24" y="2"/>
                    </a:cubicBezTo>
                    <a:lnTo>
                      <a:pt x="1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49"/>
              <p:cNvSpPr/>
              <p:nvPr/>
            </p:nvSpPr>
            <p:spPr bwMode="auto">
              <a:xfrm>
                <a:off x="2374900" y="996950"/>
                <a:ext cx="153987" cy="142875"/>
              </a:xfrm>
              <a:custGeom>
                <a:avLst/>
                <a:gdLst>
                  <a:gd name="T0" fmla="*/ 19 w 47"/>
                  <a:gd name="T1" fmla="*/ 19 h 43"/>
                  <a:gd name="T2" fmla="*/ 35 w 47"/>
                  <a:gd name="T3" fmla="*/ 35 h 43"/>
                  <a:gd name="T4" fmla="*/ 41 w 47"/>
                  <a:gd name="T5" fmla="*/ 40 h 43"/>
                  <a:gd name="T6" fmla="*/ 47 w 47"/>
                  <a:gd name="T7" fmla="*/ 42 h 43"/>
                  <a:gd name="T8" fmla="*/ 47 w 47"/>
                  <a:gd name="T9" fmla="*/ 43 h 43"/>
                  <a:gd name="T10" fmla="*/ 26 w 47"/>
                  <a:gd name="T11" fmla="*/ 43 h 43"/>
                  <a:gd name="T12" fmla="*/ 26 w 47"/>
                  <a:gd name="T13" fmla="*/ 42 h 43"/>
                  <a:gd name="T14" fmla="*/ 29 w 47"/>
                  <a:gd name="T15" fmla="*/ 41 h 43"/>
                  <a:gd name="T16" fmla="*/ 30 w 47"/>
                  <a:gd name="T17" fmla="*/ 40 h 43"/>
                  <a:gd name="T18" fmla="*/ 29 w 47"/>
                  <a:gd name="T19" fmla="*/ 39 h 43"/>
                  <a:gd name="T20" fmla="*/ 27 w 47"/>
                  <a:gd name="T21" fmla="*/ 36 h 43"/>
                  <a:gd name="T22" fmla="*/ 13 w 47"/>
                  <a:gd name="T23" fmla="*/ 22 h 43"/>
                  <a:gd name="T24" fmla="*/ 13 w 47"/>
                  <a:gd name="T25" fmla="*/ 35 h 43"/>
                  <a:gd name="T26" fmla="*/ 13 w 47"/>
                  <a:gd name="T27" fmla="*/ 40 h 43"/>
                  <a:gd name="T28" fmla="*/ 14 w 47"/>
                  <a:gd name="T29" fmla="*/ 41 h 43"/>
                  <a:gd name="T30" fmla="*/ 17 w 47"/>
                  <a:gd name="T31" fmla="*/ 42 h 43"/>
                  <a:gd name="T32" fmla="*/ 19 w 47"/>
                  <a:gd name="T33" fmla="*/ 42 h 43"/>
                  <a:gd name="T34" fmla="*/ 19 w 47"/>
                  <a:gd name="T35" fmla="*/ 43 h 43"/>
                  <a:gd name="T36" fmla="*/ 0 w 47"/>
                  <a:gd name="T37" fmla="*/ 43 h 43"/>
                  <a:gd name="T38" fmla="*/ 0 w 47"/>
                  <a:gd name="T39" fmla="*/ 42 h 43"/>
                  <a:gd name="T40" fmla="*/ 2 w 47"/>
                  <a:gd name="T41" fmla="*/ 42 h 43"/>
                  <a:gd name="T42" fmla="*/ 6 w 47"/>
                  <a:gd name="T43" fmla="*/ 40 h 43"/>
                  <a:gd name="T44" fmla="*/ 6 w 47"/>
                  <a:gd name="T45" fmla="*/ 35 h 43"/>
                  <a:gd name="T46" fmla="*/ 6 w 47"/>
                  <a:gd name="T47" fmla="*/ 8 h 43"/>
                  <a:gd name="T48" fmla="*/ 6 w 47"/>
                  <a:gd name="T49" fmla="*/ 3 h 43"/>
                  <a:gd name="T50" fmla="*/ 5 w 47"/>
                  <a:gd name="T51" fmla="*/ 2 h 43"/>
                  <a:gd name="T52" fmla="*/ 2 w 47"/>
                  <a:gd name="T53" fmla="*/ 1 h 43"/>
                  <a:gd name="T54" fmla="*/ 0 w 47"/>
                  <a:gd name="T55" fmla="*/ 1 h 43"/>
                  <a:gd name="T56" fmla="*/ 0 w 47"/>
                  <a:gd name="T57" fmla="*/ 0 h 43"/>
                  <a:gd name="T58" fmla="*/ 19 w 47"/>
                  <a:gd name="T59" fmla="*/ 0 h 43"/>
                  <a:gd name="T60" fmla="*/ 19 w 47"/>
                  <a:gd name="T61" fmla="*/ 1 h 43"/>
                  <a:gd name="T62" fmla="*/ 17 w 47"/>
                  <a:gd name="T63" fmla="*/ 1 h 43"/>
                  <a:gd name="T64" fmla="*/ 14 w 47"/>
                  <a:gd name="T65" fmla="*/ 2 h 43"/>
                  <a:gd name="T66" fmla="*/ 13 w 47"/>
                  <a:gd name="T67" fmla="*/ 3 h 43"/>
                  <a:gd name="T68" fmla="*/ 13 w 47"/>
                  <a:gd name="T69" fmla="*/ 8 h 43"/>
                  <a:gd name="T70" fmla="*/ 13 w 47"/>
                  <a:gd name="T71" fmla="*/ 21 h 43"/>
                  <a:gd name="T72" fmla="*/ 17 w 47"/>
                  <a:gd name="T73" fmla="*/ 17 h 43"/>
                  <a:gd name="T74" fmla="*/ 28 w 47"/>
                  <a:gd name="T75" fmla="*/ 5 h 43"/>
                  <a:gd name="T76" fmla="*/ 29 w 47"/>
                  <a:gd name="T77" fmla="*/ 3 h 43"/>
                  <a:gd name="T78" fmla="*/ 28 w 47"/>
                  <a:gd name="T79" fmla="*/ 2 h 43"/>
                  <a:gd name="T80" fmla="*/ 26 w 47"/>
                  <a:gd name="T81" fmla="*/ 1 h 43"/>
                  <a:gd name="T82" fmla="*/ 25 w 47"/>
                  <a:gd name="T83" fmla="*/ 1 h 43"/>
                  <a:gd name="T84" fmla="*/ 25 w 47"/>
                  <a:gd name="T85" fmla="*/ 0 h 43"/>
                  <a:gd name="T86" fmla="*/ 41 w 47"/>
                  <a:gd name="T87" fmla="*/ 0 h 43"/>
                  <a:gd name="T88" fmla="*/ 41 w 47"/>
                  <a:gd name="T89" fmla="*/ 1 h 43"/>
                  <a:gd name="T90" fmla="*/ 39 w 47"/>
                  <a:gd name="T91" fmla="*/ 1 h 43"/>
                  <a:gd name="T92" fmla="*/ 36 w 47"/>
                  <a:gd name="T93" fmla="*/ 3 h 43"/>
                  <a:gd name="T94" fmla="*/ 32 w 47"/>
                  <a:gd name="T95" fmla="*/ 6 h 43"/>
                  <a:gd name="T96" fmla="*/ 25 w 47"/>
                  <a:gd name="T97" fmla="*/ 13 h 43"/>
                  <a:gd name="T98" fmla="*/ 19 w 47"/>
                  <a:gd name="T99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7" h="43">
                    <a:moveTo>
                      <a:pt x="19" y="19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7" y="38"/>
                      <a:pt x="39" y="39"/>
                      <a:pt x="41" y="40"/>
                    </a:cubicBezTo>
                    <a:cubicBezTo>
                      <a:pt x="43" y="41"/>
                      <a:pt x="45" y="42"/>
                      <a:pt x="47" y="4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2"/>
                      <a:pt x="28" y="42"/>
                      <a:pt x="29" y="41"/>
                    </a:cubicBezTo>
                    <a:cubicBezTo>
                      <a:pt x="29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29" y="39"/>
                    </a:cubicBezTo>
                    <a:cubicBezTo>
                      <a:pt x="29" y="38"/>
                      <a:pt x="29" y="37"/>
                      <a:pt x="27" y="3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8"/>
                      <a:pt x="13" y="39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5" y="41"/>
                      <a:pt x="6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3" y="11"/>
                      <a:pt x="27" y="7"/>
                      <a:pt x="28" y="5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1"/>
                      <a:pt x="27" y="1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5" y="3"/>
                      <a:pt x="33" y="5"/>
                      <a:pt x="32" y="6"/>
                    </a:cubicBezTo>
                    <a:cubicBezTo>
                      <a:pt x="25" y="13"/>
                      <a:pt x="25" y="13"/>
                      <a:pt x="25" y="13"/>
                    </a:cubicBez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50"/>
              <p:cNvSpPr/>
              <p:nvPr/>
            </p:nvSpPr>
            <p:spPr bwMode="auto">
              <a:xfrm>
                <a:off x="2532063" y="996950"/>
                <a:ext cx="60325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3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51"/>
              <p:cNvSpPr/>
              <p:nvPr/>
            </p:nvSpPr>
            <p:spPr bwMode="auto">
              <a:xfrm>
                <a:off x="2595563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7 w 47"/>
                  <a:gd name="T41" fmla="*/ 42 h 44"/>
                  <a:gd name="T42" fmla="*/ 17 w 47"/>
                  <a:gd name="T43" fmla="*/ 43 h 44"/>
                  <a:gd name="T44" fmla="*/ 2 w 47"/>
                  <a:gd name="T45" fmla="*/ 43 h 44"/>
                  <a:gd name="T46" fmla="*/ 2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6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2" y="2"/>
                      <a:pt x="42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8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6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52"/>
              <p:cNvSpPr/>
              <p:nvPr/>
            </p:nvSpPr>
            <p:spPr bwMode="auto">
              <a:xfrm>
                <a:off x="2760663" y="993775"/>
                <a:ext cx="146050" cy="149225"/>
              </a:xfrm>
              <a:custGeom>
                <a:avLst/>
                <a:gdLst>
                  <a:gd name="T0" fmla="*/ 38 w 44"/>
                  <a:gd name="T1" fmla="*/ 0 h 45"/>
                  <a:gd name="T2" fmla="*/ 39 w 44"/>
                  <a:gd name="T3" fmla="*/ 14 h 45"/>
                  <a:gd name="T4" fmla="*/ 38 w 44"/>
                  <a:gd name="T5" fmla="*/ 14 h 45"/>
                  <a:gd name="T6" fmla="*/ 34 w 44"/>
                  <a:gd name="T7" fmla="*/ 6 h 45"/>
                  <a:gd name="T8" fmla="*/ 24 w 44"/>
                  <a:gd name="T9" fmla="*/ 2 h 45"/>
                  <a:gd name="T10" fmla="*/ 11 w 44"/>
                  <a:gd name="T11" fmla="*/ 9 h 45"/>
                  <a:gd name="T12" fmla="*/ 8 w 44"/>
                  <a:gd name="T13" fmla="*/ 22 h 45"/>
                  <a:gd name="T14" fmla="*/ 10 w 44"/>
                  <a:gd name="T15" fmla="*/ 33 h 45"/>
                  <a:gd name="T16" fmla="*/ 16 w 44"/>
                  <a:gd name="T17" fmla="*/ 40 h 45"/>
                  <a:gd name="T18" fmla="*/ 24 w 44"/>
                  <a:gd name="T19" fmla="*/ 43 h 45"/>
                  <a:gd name="T20" fmla="*/ 29 w 44"/>
                  <a:gd name="T21" fmla="*/ 42 h 45"/>
                  <a:gd name="T22" fmla="*/ 33 w 44"/>
                  <a:gd name="T23" fmla="*/ 40 h 45"/>
                  <a:gd name="T24" fmla="*/ 33 w 44"/>
                  <a:gd name="T25" fmla="*/ 28 h 45"/>
                  <a:gd name="T26" fmla="*/ 33 w 44"/>
                  <a:gd name="T27" fmla="*/ 24 h 45"/>
                  <a:gd name="T28" fmla="*/ 31 w 44"/>
                  <a:gd name="T29" fmla="*/ 22 h 45"/>
                  <a:gd name="T30" fmla="*/ 27 w 44"/>
                  <a:gd name="T31" fmla="*/ 22 h 45"/>
                  <a:gd name="T32" fmla="*/ 27 w 44"/>
                  <a:gd name="T33" fmla="*/ 21 h 45"/>
                  <a:gd name="T34" fmla="*/ 44 w 44"/>
                  <a:gd name="T35" fmla="*/ 21 h 45"/>
                  <a:gd name="T36" fmla="*/ 44 w 44"/>
                  <a:gd name="T37" fmla="*/ 22 h 45"/>
                  <a:gd name="T38" fmla="*/ 43 w 44"/>
                  <a:gd name="T39" fmla="*/ 22 h 45"/>
                  <a:gd name="T40" fmla="*/ 40 w 44"/>
                  <a:gd name="T41" fmla="*/ 23 h 45"/>
                  <a:gd name="T42" fmla="*/ 39 w 44"/>
                  <a:gd name="T43" fmla="*/ 25 h 45"/>
                  <a:gd name="T44" fmla="*/ 39 w 44"/>
                  <a:gd name="T45" fmla="*/ 28 h 45"/>
                  <a:gd name="T46" fmla="*/ 39 w 44"/>
                  <a:gd name="T47" fmla="*/ 41 h 45"/>
                  <a:gd name="T48" fmla="*/ 32 w 44"/>
                  <a:gd name="T49" fmla="*/ 44 h 45"/>
                  <a:gd name="T50" fmla="*/ 24 w 44"/>
                  <a:gd name="T51" fmla="*/ 45 h 45"/>
                  <a:gd name="T52" fmla="*/ 5 w 44"/>
                  <a:gd name="T53" fmla="*/ 37 h 45"/>
                  <a:gd name="T54" fmla="*/ 0 w 44"/>
                  <a:gd name="T55" fmla="*/ 23 h 45"/>
                  <a:gd name="T56" fmla="*/ 1 w 44"/>
                  <a:gd name="T57" fmla="*/ 18 h 45"/>
                  <a:gd name="T58" fmla="*/ 3 w 44"/>
                  <a:gd name="T59" fmla="*/ 12 h 45"/>
                  <a:gd name="T60" fmla="*/ 12 w 44"/>
                  <a:gd name="T61" fmla="*/ 3 h 45"/>
                  <a:gd name="T62" fmla="*/ 23 w 44"/>
                  <a:gd name="T63" fmla="*/ 0 h 45"/>
                  <a:gd name="T64" fmla="*/ 27 w 44"/>
                  <a:gd name="T65" fmla="*/ 0 h 45"/>
                  <a:gd name="T66" fmla="*/ 33 w 44"/>
                  <a:gd name="T67" fmla="*/ 2 h 45"/>
                  <a:gd name="T68" fmla="*/ 35 w 44"/>
                  <a:gd name="T69" fmla="*/ 3 h 45"/>
                  <a:gd name="T70" fmla="*/ 36 w 44"/>
                  <a:gd name="T71" fmla="*/ 2 h 45"/>
                  <a:gd name="T72" fmla="*/ 37 w 44"/>
                  <a:gd name="T73" fmla="*/ 0 h 45"/>
                  <a:gd name="T74" fmla="*/ 38 w 44"/>
                  <a:gd name="T7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45">
                    <a:moveTo>
                      <a:pt x="38" y="0"/>
                    </a:move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0"/>
                      <a:pt x="35" y="8"/>
                      <a:pt x="34" y="6"/>
                    </a:cubicBezTo>
                    <a:cubicBezTo>
                      <a:pt x="31" y="3"/>
                      <a:pt x="28" y="2"/>
                      <a:pt x="24" y="2"/>
                    </a:cubicBezTo>
                    <a:cubicBezTo>
                      <a:pt x="18" y="2"/>
                      <a:pt x="14" y="4"/>
                      <a:pt x="11" y="9"/>
                    </a:cubicBezTo>
                    <a:cubicBezTo>
                      <a:pt x="9" y="12"/>
                      <a:pt x="8" y="17"/>
                      <a:pt x="8" y="22"/>
                    </a:cubicBezTo>
                    <a:cubicBezTo>
                      <a:pt x="8" y="26"/>
                      <a:pt x="8" y="30"/>
                      <a:pt x="10" y="33"/>
                    </a:cubicBezTo>
                    <a:cubicBezTo>
                      <a:pt x="12" y="36"/>
                      <a:pt x="14" y="39"/>
                      <a:pt x="16" y="40"/>
                    </a:cubicBezTo>
                    <a:cubicBezTo>
                      <a:pt x="19" y="42"/>
                      <a:pt x="21" y="43"/>
                      <a:pt x="24" y="43"/>
                    </a:cubicBezTo>
                    <a:cubicBezTo>
                      <a:pt x="26" y="43"/>
                      <a:pt x="27" y="43"/>
                      <a:pt x="29" y="42"/>
                    </a:cubicBezTo>
                    <a:cubicBezTo>
                      <a:pt x="30" y="42"/>
                      <a:pt x="32" y="41"/>
                      <a:pt x="33" y="4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6"/>
                      <a:pt x="33" y="24"/>
                      <a:pt x="33" y="24"/>
                    </a:cubicBezTo>
                    <a:cubicBezTo>
                      <a:pt x="32" y="23"/>
                      <a:pt x="32" y="23"/>
                      <a:pt x="31" y="22"/>
                    </a:cubicBezTo>
                    <a:cubicBezTo>
                      <a:pt x="30" y="22"/>
                      <a:pt x="29" y="22"/>
                      <a:pt x="27" y="22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40" y="24"/>
                      <a:pt x="40" y="24"/>
                      <a:pt x="39" y="25"/>
                    </a:cubicBezTo>
                    <a:cubicBezTo>
                      <a:pt x="39" y="26"/>
                      <a:pt x="39" y="27"/>
                      <a:pt x="39" y="28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7" y="43"/>
                      <a:pt x="34" y="43"/>
                      <a:pt x="32" y="44"/>
                    </a:cubicBezTo>
                    <a:cubicBezTo>
                      <a:pt x="30" y="45"/>
                      <a:pt x="27" y="45"/>
                      <a:pt x="24" y="45"/>
                    </a:cubicBezTo>
                    <a:cubicBezTo>
                      <a:pt x="16" y="45"/>
                      <a:pt x="9" y="42"/>
                      <a:pt x="5" y="37"/>
                    </a:cubicBezTo>
                    <a:cubicBezTo>
                      <a:pt x="2" y="33"/>
                      <a:pt x="0" y="28"/>
                      <a:pt x="0" y="23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" y="16"/>
                      <a:pt x="2" y="14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5" y="1"/>
                      <a:pt x="19" y="0"/>
                      <a:pt x="23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1"/>
                      <a:pt x="31" y="1"/>
                      <a:pt x="33" y="2"/>
                    </a:cubicBezTo>
                    <a:cubicBezTo>
                      <a:pt x="34" y="2"/>
                      <a:pt x="35" y="3"/>
                      <a:pt x="35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7" y="2"/>
                      <a:pt x="37" y="1"/>
                      <a:pt x="37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53"/>
              <p:cNvSpPr/>
              <p:nvPr/>
            </p:nvSpPr>
            <p:spPr bwMode="auto">
              <a:xfrm>
                <a:off x="2965450" y="996950"/>
                <a:ext cx="152400" cy="146050"/>
              </a:xfrm>
              <a:custGeom>
                <a:avLst/>
                <a:gdLst>
                  <a:gd name="T0" fmla="*/ 31 w 46"/>
                  <a:gd name="T1" fmla="*/ 1 h 44"/>
                  <a:gd name="T2" fmla="*/ 31 w 46"/>
                  <a:gd name="T3" fmla="*/ 0 h 44"/>
                  <a:gd name="T4" fmla="*/ 46 w 46"/>
                  <a:gd name="T5" fmla="*/ 0 h 44"/>
                  <a:gd name="T6" fmla="*/ 46 w 46"/>
                  <a:gd name="T7" fmla="*/ 1 h 44"/>
                  <a:gd name="T8" fmla="*/ 45 w 46"/>
                  <a:gd name="T9" fmla="*/ 1 h 44"/>
                  <a:gd name="T10" fmla="*/ 41 w 46"/>
                  <a:gd name="T11" fmla="*/ 3 h 44"/>
                  <a:gd name="T12" fmla="*/ 40 w 46"/>
                  <a:gd name="T13" fmla="*/ 8 h 44"/>
                  <a:gd name="T14" fmla="*/ 40 w 46"/>
                  <a:gd name="T15" fmla="*/ 25 h 44"/>
                  <a:gd name="T16" fmla="*/ 39 w 46"/>
                  <a:gd name="T17" fmla="*/ 35 h 44"/>
                  <a:gd name="T18" fmla="*/ 34 w 46"/>
                  <a:gd name="T19" fmla="*/ 41 h 44"/>
                  <a:gd name="T20" fmla="*/ 24 w 46"/>
                  <a:gd name="T21" fmla="*/ 44 h 44"/>
                  <a:gd name="T22" fmla="*/ 13 w 46"/>
                  <a:gd name="T23" fmla="*/ 42 h 44"/>
                  <a:gd name="T24" fmla="*/ 8 w 46"/>
                  <a:gd name="T25" fmla="*/ 35 h 44"/>
                  <a:gd name="T26" fmla="*/ 7 w 46"/>
                  <a:gd name="T27" fmla="*/ 24 h 44"/>
                  <a:gd name="T28" fmla="*/ 7 w 46"/>
                  <a:gd name="T29" fmla="*/ 8 h 44"/>
                  <a:gd name="T30" fmla="*/ 6 w 46"/>
                  <a:gd name="T31" fmla="*/ 2 h 44"/>
                  <a:gd name="T32" fmla="*/ 2 w 46"/>
                  <a:gd name="T33" fmla="*/ 1 h 44"/>
                  <a:gd name="T34" fmla="*/ 0 w 46"/>
                  <a:gd name="T35" fmla="*/ 1 h 44"/>
                  <a:gd name="T36" fmla="*/ 0 w 46"/>
                  <a:gd name="T37" fmla="*/ 0 h 44"/>
                  <a:gd name="T38" fmla="*/ 19 w 46"/>
                  <a:gd name="T39" fmla="*/ 0 h 44"/>
                  <a:gd name="T40" fmla="*/ 19 w 46"/>
                  <a:gd name="T41" fmla="*/ 1 h 44"/>
                  <a:gd name="T42" fmla="*/ 17 w 46"/>
                  <a:gd name="T43" fmla="*/ 1 h 44"/>
                  <a:gd name="T44" fmla="*/ 14 w 46"/>
                  <a:gd name="T45" fmla="*/ 3 h 44"/>
                  <a:gd name="T46" fmla="*/ 13 w 46"/>
                  <a:gd name="T47" fmla="*/ 8 h 44"/>
                  <a:gd name="T48" fmla="*/ 13 w 46"/>
                  <a:gd name="T49" fmla="*/ 26 h 44"/>
                  <a:gd name="T50" fmla="*/ 13 w 46"/>
                  <a:gd name="T51" fmla="*/ 29 h 44"/>
                  <a:gd name="T52" fmla="*/ 13 w 46"/>
                  <a:gd name="T53" fmla="*/ 32 h 44"/>
                  <a:gd name="T54" fmla="*/ 15 w 46"/>
                  <a:gd name="T55" fmla="*/ 37 h 44"/>
                  <a:gd name="T56" fmla="*/ 18 w 46"/>
                  <a:gd name="T57" fmla="*/ 40 h 44"/>
                  <a:gd name="T58" fmla="*/ 21 w 46"/>
                  <a:gd name="T59" fmla="*/ 41 h 44"/>
                  <a:gd name="T60" fmla="*/ 24 w 46"/>
                  <a:gd name="T61" fmla="*/ 41 h 44"/>
                  <a:gd name="T62" fmla="*/ 31 w 46"/>
                  <a:gd name="T63" fmla="*/ 40 h 44"/>
                  <a:gd name="T64" fmla="*/ 36 w 46"/>
                  <a:gd name="T65" fmla="*/ 35 h 44"/>
                  <a:gd name="T66" fmla="*/ 37 w 46"/>
                  <a:gd name="T67" fmla="*/ 25 h 44"/>
                  <a:gd name="T68" fmla="*/ 37 w 46"/>
                  <a:gd name="T69" fmla="*/ 8 h 44"/>
                  <a:gd name="T70" fmla="*/ 36 w 46"/>
                  <a:gd name="T71" fmla="*/ 2 h 44"/>
                  <a:gd name="T72" fmla="*/ 33 w 46"/>
                  <a:gd name="T73" fmla="*/ 1 h 44"/>
                  <a:gd name="T74" fmla="*/ 31 w 46"/>
                  <a:gd name="T75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44">
                    <a:moveTo>
                      <a:pt x="31" y="1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3" y="1"/>
                      <a:pt x="42" y="2"/>
                      <a:pt x="41" y="3"/>
                    </a:cubicBezTo>
                    <a:cubicBezTo>
                      <a:pt x="40" y="4"/>
                      <a:pt x="40" y="5"/>
                      <a:pt x="40" y="8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30"/>
                      <a:pt x="40" y="33"/>
                      <a:pt x="39" y="35"/>
                    </a:cubicBezTo>
                    <a:cubicBezTo>
                      <a:pt x="38" y="38"/>
                      <a:pt x="36" y="40"/>
                      <a:pt x="34" y="41"/>
                    </a:cubicBezTo>
                    <a:cubicBezTo>
                      <a:pt x="31" y="43"/>
                      <a:pt x="28" y="44"/>
                      <a:pt x="24" y="44"/>
                    </a:cubicBezTo>
                    <a:cubicBezTo>
                      <a:pt x="19" y="44"/>
                      <a:pt x="15" y="43"/>
                      <a:pt x="13" y="42"/>
                    </a:cubicBezTo>
                    <a:cubicBezTo>
                      <a:pt x="10" y="40"/>
                      <a:pt x="9" y="38"/>
                      <a:pt x="8" y="35"/>
                    </a:cubicBezTo>
                    <a:cubicBezTo>
                      <a:pt x="7" y="33"/>
                      <a:pt x="7" y="30"/>
                      <a:pt x="7" y="2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5"/>
                      <a:pt x="6" y="3"/>
                      <a:pt x="6" y="2"/>
                    </a:cubicBezTo>
                    <a:cubicBezTo>
                      <a:pt x="5" y="1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4" y="2"/>
                      <a:pt x="14" y="3"/>
                    </a:cubicBezTo>
                    <a:cubicBezTo>
                      <a:pt x="13" y="4"/>
                      <a:pt x="13" y="5"/>
                      <a:pt x="13" y="8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8"/>
                      <a:pt x="13" y="29"/>
                    </a:cubicBezTo>
                    <a:cubicBezTo>
                      <a:pt x="13" y="30"/>
                      <a:pt x="13" y="31"/>
                      <a:pt x="13" y="32"/>
                    </a:cubicBezTo>
                    <a:cubicBezTo>
                      <a:pt x="13" y="34"/>
                      <a:pt x="14" y="36"/>
                      <a:pt x="15" y="37"/>
                    </a:cubicBezTo>
                    <a:cubicBezTo>
                      <a:pt x="16" y="38"/>
                      <a:pt x="17" y="39"/>
                      <a:pt x="18" y="40"/>
                    </a:cubicBezTo>
                    <a:cubicBezTo>
                      <a:pt x="19" y="41"/>
                      <a:pt x="20" y="41"/>
                      <a:pt x="21" y="41"/>
                    </a:cubicBezTo>
                    <a:cubicBezTo>
                      <a:pt x="22" y="41"/>
                      <a:pt x="23" y="41"/>
                      <a:pt x="24" y="41"/>
                    </a:cubicBezTo>
                    <a:cubicBezTo>
                      <a:pt x="27" y="41"/>
                      <a:pt x="29" y="41"/>
                      <a:pt x="31" y="40"/>
                    </a:cubicBezTo>
                    <a:cubicBezTo>
                      <a:pt x="34" y="38"/>
                      <a:pt x="35" y="37"/>
                      <a:pt x="36" y="35"/>
                    </a:cubicBezTo>
                    <a:cubicBezTo>
                      <a:pt x="37" y="33"/>
                      <a:pt x="37" y="30"/>
                      <a:pt x="37" y="25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5"/>
                      <a:pt x="37" y="3"/>
                      <a:pt x="36" y="2"/>
                    </a:cubicBezTo>
                    <a:cubicBezTo>
                      <a:pt x="36" y="2"/>
                      <a:pt x="34" y="1"/>
                      <a:pt x="33" y="1"/>
                    </a:cubicBezTo>
                    <a:lnTo>
                      <a:pt x="3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54"/>
              <p:cNvSpPr/>
              <p:nvPr/>
            </p:nvSpPr>
            <p:spPr bwMode="auto">
              <a:xfrm>
                <a:off x="3117850" y="996950"/>
                <a:ext cx="155575" cy="146050"/>
              </a:xfrm>
              <a:custGeom>
                <a:avLst/>
                <a:gdLst>
                  <a:gd name="T0" fmla="*/ 0 w 47"/>
                  <a:gd name="T1" fmla="*/ 0 h 44"/>
                  <a:gd name="T2" fmla="*/ 12 w 47"/>
                  <a:gd name="T3" fmla="*/ 0 h 44"/>
                  <a:gd name="T4" fmla="*/ 38 w 47"/>
                  <a:gd name="T5" fmla="*/ 32 h 44"/>
                  <a:gd name="T6" fmla="*/ 38 w 47"/>
                  <a:gd name="T7" fmla="*/ 7 h 44"/>
                  <a:gd name="T8" fmla="*/ 37 w 47"/>
                  <a:gd name="T9" fmla="*/ 2 h 44"/>
                  <a:gd name="T10" fmla="*/ 34 w 47"/>
                  <a:gd name="T11" fmla="*/ 1 h 44"/>
                  <a:gd name="T12" fmla="*/ 32 w 47"/>
                  <a:gd name="T13" fmla="*/ 1 h 44"/>
                  <a:gd name="T14" fmla="*/ 32 w 47"/>
                  <a:gd name="T15" fmla="*/ 0 h 44"/>
                  <a:gd name="T16" fmla="*/ 47 w 47"/>
                  <a:gd name="T17" fmla="*/ 0 h 44"/>
                  <a:gd name="T18" fmla="*/ 47 w 47"/>
                  <a:gd name="T19" fmla="*/ 1 h 44"/>
                  <a:gd name="T20" fmla="*/ 46 w 47"/>
                  <a:gd name="T21" fmla="*/ 1 h 44"/>
                  <a:gd name="T22" fmla="*/ 42 w 47"/>
                  <a:gd name="T23" fmla="*/ 3 h 44"/>
                  <a:gd name="T24" fmla="*/ 41 w 47"/>
                  <a:gd name="T25" fmla="*/ 4 h 44"/>
                  <a:gd name="T26" fmla="*/ 41 w 47"/>
                  <a:gd name="T27" fmla="*/ 7 h 44"/>
                  <a:gd name="T28" fmla="*/ 41 w 47"/>
                  <a:gd name="T29" fmla="*/ 44 h 44"/>
                  <a:gd name="T30" fmla="*/ 40 w 47"/>
                  <a:gd name="T31" fmla="*/ 44 h 44"/>
                  <a:gd name="T32" fmla="*/ 11 w 47"/>
                  <a:gd name="T33" fmla="*/ 9 h 44"/>
                  <a:gd name="T34" fmla="*/ 11 w 47"/>
                  <a:gd name="T35" fmla="*/ 36 h 44"/>
                  <a:gd name="T36" fmla="*/ 12 w 47"/>
                  <a:gd name="T37" fmla="*/ 41 h 44"/>
                  <a:gd name="T38" fmla="*/ 16 w 47"/>
                  <a:gd name="T39" fmla="*/ 42 h 44"/>
                  <a:gd name="T40" fmla="*/ 18 w 47"/>
                  <a:gd name="T41" fmla="*/ 42 h 44"/>
                  <a:gd name="T42" fmla="*/ 18 w 47"/>
                  <a:gd name="T43" fmla="*/ 43 h 44"/>
                  <a:gd name="T44" fmla="*/ 3 w 47"/>
                  <a:gd name="T45" fmla="*/ 43 h 44"/>
                  <a:gd name="T46" fmla="*/ 3 w 47"/>
                  <a:gd name="T47" fmla="*/ 42 h 44"/>
                  <a:gd name="T48" fmla="*/ 4 w 47"/>
                  <a:gd name="T49" fmla="*/ 42 h 44"/>
                  <a:gd name="T50" fmla="*/ 8 w 47"/>
                  <a:gd name="T51" fmla="*/ 40 h 44"/>
                  <a:gd name="T52" fmla="*/ 8 w 47"/>
                  <a:gd name="T53" fmla="*/ 39 h 44"/>
                  <a:gd name="T54" fmla="*/ 9 w 47"/>
                  <a:gd name="T55" fmla="*/ 36 h 44"/>
                  <a:gd name="T56" fmla="*/ 9 w 47"/>
                  <a:gd name="T57" fmla="*/ 6 h 44"/>
                  <a:gd name="T58" fmla="*/ 6 w 47"/>
                  <a:gd name="T59" fmla="*/ 3 h 44"/>
                  <a:gd name="T60" fmla="*/ 3 w 47"/>
                  <a:gd name="T61" fmla="*/ 1 h 44"/>
                  <a:gd name="T62" fmla="*/ 0 w 47"/>
                  <a:gd name="T63" fmla="*/ 1 h 44"/>
                  <a:gd name="T64" fmla="*/ 0 w 47"/>
                  <a:gd name="T6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44">
                    <a:moveTo>
                      <a:pt x="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5"/>
                      <a:pt x="38" y="3"/>
                      <a:pt x="37" y="2"/>
                    </a:cubicBezTo>
                    <a:cubicBezTo>
                      <a:pt x="37" y="2"/>
                      <a:pt x="35" y="1"/>
                      <a:pt x="34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4" y="1"/>
                      <a:pt x="43" y="2"/>
                      <a:pt x="42" y="3"/>
                    </a:cubicBezTo>
                    <a:cubicBezTo>
                      <a:pt x="42" y="3"/>
                      <a:pt x="41" y="4"/>
                      <a:pt x="41" y="4"/>
                    </a:cubicBezTo>
                    <a:cubicBezTo>
                      <a:pt x="41" y="5"/>
                      <a:pt x="41" y="6"/>
                      <a:pt x="41" y="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8"/>
                      <a:pt x="12" y="40"/>
                      <a:pt x="12" y="41"/>
                    </a:cubicBezTo>
                    <a:cubicBezTo>
                      <a:pt x="13" y="41"/>
                      <a:pt x="14" y="42"/>
                      <a:pt x="16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6" y="42"/>
                      <a:pt x="7" y="41"/>
                      <a:pt x="8" y="40"/>
                    </a:cubicBezTo>
                    <a:cubicBezTo>
                      <a:pt x="8" y="40"/>
                      <a:pt x="8" y="39"/>
                      <a:pt x="8" y="39"/>
                    </a:cubicBezTo>
                    <a:cubicBezTo>
                      <a:pt x="9" y="38"/>
                      <a:pt x="9" y="37"/>
                      <a:pt x="9" y="3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55"/>
              <p:cNvSpPr/>
              <p:nvPr/>
            </p:nvSpPr>
            <p:spPr bwMode="auto">
              <a:xfrm>
                <a:off x="3282950" y="996950"/>
                <a:ext cx="58737" cy="142875"/>
              </a:xfrm>
              <a:custGeom>
                <a:avLst/>
                <a:gdLst>
                  <a:gd name="T0" fmla="*/ 18 w 18"/>
                  <a:gd name="T1" fmla="*/ 42 h 43"/>
                  <a:gd name="T2" fmla="*/ 18 w 18"/>
                  <a:gd name="T3" fmla="*/ 43 h 43"/>
                  <a:gd name="T4" fmla="*/ 0 w 18"/>
                  <a:gd name="T5" fmla="*/ 43 h 43"/>
                  <a:gd name="T6" fmla="*/ 0 w 18"/>
                  <a:gd name="T7" fmla="*/ 42 h 43"/>
                  <a:gd name="T8" fmla="*/ 1 w 18"/>
                  <a:gd name="T9" fmla="*/ 42 h 43"/>
                  <a:gd name="T10" fmla="*/ 5 w 18"/>
                  <a:gd name="T11" fmla="*/ 40 h 43"/>
                  <a:gd name="T12" fmla="*/ 6 w 18"/>
                  <a:gd name="T13" fmla="*/ 35 h 43"/>
                  <a:gd name="T14" fmla="*/ 6 w 18"/>
                  <a:gd name="T15" fmla="*/ 8 h 43"/>
                  <a:gd name="T16" fmla="*/ 6 w 18"/>
                  <a:gd name="T17" fmla="*/ 3 h 43"/>
                  <a:gd name="T18" fmla="*/ 4 w 18"/>
                  <a:gd name="T19" fmla="*/ 2 h 43"/>
                  <a:gd name="T20" fmla="*/ 1 w 18"/>
                  <a:gd name="T21" fmla="*/ 1 h 43"/>
                  <a:gd name="T22" fmla="*/ 0 w 18"/>
                  <a:gd name="T23" fmla="*/ 1 h 43"/>
                  <a:gd name="T24" fmla="*/ 0 w 18"/>
                  <a:gd name="T25" fmla="*/ 0 h 43"/>
                  <a:gd name="T26" fmla="*/ 18 w 18"/>
                  <a:gd name="T27" fmla="*/ 0 h 43"/>
                  <a:gd name="T28" fmla="*/ 18 w 18"/>
                  <a:gd name="T29" fmla="*/ 1 h 43"/>
                  <a:gd name="T30" fmla="*/ 17 w 18"/>
                  <a:gd name="T31" fmla="*/ 1 h 43"/>
                  <a:gd name="T32" fmla="*/ 13 w 18"/>
                  <a:gd name="T33" fmla="*/ 3 h 43"/>
                  <a:gd name="T34" fmla="*/ 12 w 18"/>
                  <a:gd name="T35" fmla="*/ 8 h 43"/>
                  <a:gd name="T36" fmla="*/ 12 w 18"/>
                  <a:gd name="T37" fmla="*/ 35 h 43"/>
                  <a:gd name="T38" fmla="*/ 12 w 18"/>
                  <a:gd name="T39" fmla="*/ 40 h 43"/>
                  <a:gd name="T40" fmla="*/ 14 w 18"/>
                  <a:gd name="T41" fmla="*/ 41 h 43"/>
                  <a:gd name="T42" fmla="*/ 17 w 18"/>
                  <a:gd name="T43" fmla="*/ 42 h 43"/>
                  <a:gd name="T44" fmla="*/ 18 w 18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43">
                    <a:moveTo>
                      <a:pt x="18" y="42"/>
                    </a:move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4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2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2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56"/>
              <p:cNvSpPr/>
              <p:nvPr/>
            </p:nvSpPr>
            <p:spPr bwMode="auto">
              <a:xfrm>
                <a:off x="3349625" y="996950"/>
                <a:ext cx="150812" cy="146050"/>
              </a:xfrm>
              <a:custGeom>
                <a:avLst/>
                <a:gdLst>
                  <a:gd name="T0" fmla="*/ 46 w 46"/>
                  <a:gd name="T1" fmla="*/ 0 h 44"/>
                  <a:gd name="T2" fmla="*/ 46 w 46"/>
                  <a:gd name="T3" fmla="*/ 1 h 44"/>
                  <a:gd name="T4" fmla="*/ 43 w 46"/>
                  <a:gd name="T5" fmla="*/ 3 h 44"/>
                  <a:gd name="T6" fmla="*/ 40 w 46"/>
                  <a:gd name="T7" fmla="*/ 7 h 44"/>
                  <a:gd name="T8" fmla="*/ 25 w 46"/>
                  <a:gd name="T9" fmla="*/ 44 h 44"/>
                  <a:gd name="T10" fmla="*/ 23 w 46"/>
                  <a:gd name="T11" fmla="*/ 44 h 44"/>
                  <a:gd name="T12" fmla="*/ 7 w 46"/>
                  <a:gd name="T13" fmla="*/ 7 h 44"/>
                  <a:gd name="T14" fmla="*/ 5 w 46"/>
                  <a:gd name="T15" fmla="*/ 3 h 44"/>
                  <a:gd name="T16" fmla="*/ 5 w 46"/>
                  <a:gd name="T17" fmla="*/ 2 h 44"/>
                  <a:gd name="T18" fmla="*/ 4 w 46"/>
                  <a:gd name="T19" fmla="*/ 2 h 44"/>
                  <a:gd name="T20" fmla="*/ 0 w 46"/>
                  <a:gd name="T21" fmla="*/ 1 h 44"/>
                  <a:gd name="T22" fmla="*/ 0 w 46"/>
                  <a:gd name="T23" fmla="*/ 0 h 44"/>
                  <a:gd name="T24" fmla="*/ 18 w 46"/>
                  <a:gd name="T25" fmla="*/ 0 h 44"/>
                  <a:gd name="T26" fmla="*/ 18 w 46"/>
                  <a:gd name="T27" fmla="*/ 1 h 44"/>
                  <a:gd name="T28" fmla="*/ 14 w 46"/>
                  <a:gd name="T29" fmla="*/ 2 h 44"/>
                  <a:gd name="T30" fmla="*/ 13 w 46"/>
                  <a:gd name="T31" fmla="*/ 4 h 44"/>
                  <a:gd name="T32" fmla="*/ 15 w 46"/>
                  <a:gd name="T33" fmla="*/ 9 h 44"/>
                  <a:gd name="T34" fmla="*/ 26 w 46"/>
                  <a:gd name="T35" fmla="*/ 34 h 44"/>
                  <a:gd name="T36" fmla="*/ 36 w 46"/>
                  <a:gd name="T37" fmla="*/ 9 h 44"/>
                  <a:gd name="T38" fmla="*/ 37 w 46"/>
                  <a:gd name="T39" fmla="*/ 4 h 44"/>
                  <a:gd name="T40" fmla="*/ 36 w 46"/>
                  <a:gd name="T41" fmla="*/ 2 h 44"/>
                  <a:gd name="T42" fmla="*/ 33 w 46"/>
                  <a:gd name="T43" fmla="*/ 1 h 44"/>
                  <a:gd name="T44" fmla="*/ 33 w 46"/>
                  <a:gd name="T45" fmla="*/ 1 h 44"/>
                  <a:gd name="T46" fmla="*/ 33 w 46"/>
                  <a:gd name="T47" fmla="*/ 0 h 44"/>
                  <a:gd name="T48" fmla="*/ 46 w 46"/>
                  <a:gd name="T4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4">
                    <a:moveTo>
                      <a:pt x="46" y="0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45" y="1"/>
                      <a:pt x="43" y="2"/>
                      <a:pt x="43" y="3"/>
                    </a:cubicBezTo>
                    <a:cubicBezTo>
                      <a:pt x="42" y="4"/>
                      <a:pt x="41" y="5"/>
                      <a:pt x="40" y="7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6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1"/>
                      <a:pt x="15" y="2"/>
                      <a:pt x="14" y="2"/>
                    </a:cubicBezTo>
                    <a:cubicBezTo>
                      <a:pt x="14" y="3"/>
                      <a:pt x="13" y="3"/>
                      <a:pt x="13" y="4"/>
                    </a:cubicBezTo>
                    <a:cubicBezTo>
                      <a:pt x="13" y="5"/>
                      <a:pt x="14" y="7"/>
                      <a:pt x="15" y="9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7"/>
                      <a:pt x="37" y="5"/>
                      <a:pt x="37" y="4"/>
                    </a:cubicBezTo>
                    <a:cubicBezTo>
                      <a:pt x="37" y="4"/>
                      <a:pt x="37" y="3"/>
                      <a:pt x="36" y="2"/>
                    </a:cubicBezTo>
                    <a:cubicBezTo>
                      <a:pt x="36" y="2"/>
                      <a:pt x="35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57"/>
              <p:cNvSpPr/>
              <p:nvPr/>
            </p:nvSpPr>
            <p:spPr bwMode="auto">
              <a:xfrm>
                <a:off x="3508375" y="996950"/>
                <a:ext cx="122237" cy="142875"/>
              </a:xfrm>
              <a:custGeom>
                <a:avLst/>
                <a:gdLst>
                  <a:gd name="T0" fmla="*/ 13 w 37"/>
                  <a:gd name="T1" fmla="*/ 2 h 43"/>
                  <a:gd name="T2" fmla="*/ 13 w 37"/>
                  <a:gd name="T3" fmla="*/ 19 h 43"/>
                  <a:gd name="T4" fmla="*/ 22 w 37"/>
                  <a:gd name="T5" fmla="*/ 19 h 43"/>
                  <a:gd name="T6" fmla="*/ 27 w 37"/>
                  <a:gd name="T7" fmla="*/ 18 h 43"/>
                  <a:gd name="T8" fmla="*/ 28 w 37"/>
                  <a:gd name="T9" fmla="*/ 16 h 43"/>
                  <a:gd name="T10" fmla="*/ 29 w 37"/>
                  <a:gd name="T11" fmla="*/ 13 h 43"/>
                  <a:gd name="T12" fmla="*/ 30 w 37"/>
                  <a:gd name="T13" fmla="*/ 13 h 43"/>
                  <a:gd name="T14" fmla="*/ 30 w 37"/>
                  <a:gd name="T15" fmla="*/ 28 h 43"/>
                  <a:gd name="T16" fmla="*/ 29 w 37"/>
                  <a:gd name="T17" fmla="*/ 28 h 43"/>
                  <a:gd name="T18" fmla="*/ 28 w 37"/>
                  <a:gd name="T19" fmla="*/ 24 h 43"/>
                  <a:gd name="T20" fmla="*/ 26 w 37"/>
                  <a:gd name="T21" fmla="*/ 22 h 43"/>
                  <a:gd name="T22" fmla="*/ 22 w 37"/>
                  <a:gd name="T23" fmla="*/ 22 h 43"/>
                  <a:gd name="T24" fmla="*/ 13 w 37"/>
                  <a:gd name="T25" fmla="*/ 22 h 43"/>
                  <a:gd name="T26" fmla="*/ 13 w 37"/>
                  <a:gd name="T27" fmla="*/ 36 h 43"/>
                  <a:gd name="T28" fmla="*/ 13 w 37"/>
                  <a:gd name="T29" fmla="*/ 39 h 43"/>
                  <a:gd name="T30" fmla="*/ 14 w 37"/>
                  <a:gd name="T31" fmla="*/ 40 h 43"/>
                  <a:gd name="T32" fmla="*/ 16 w 37"/>
                  <a:gd name="T33" fmla="*/ 41 h 43"/>
                  <a:gd name="T34" fmla="*/ 23 w 37"/>
                  <a:gd name="T35" fmla="*/ 41 h 43"/>
                  <a:gd name="T36" fmla="*/ 29 w 37"/>
                  <a:gd name="T37" fmla="*/ 40 h 43"/>
                  <a:gd name="T38" fmla="*/ 32 w 37"/>
                  <a:gd name="T39" fmla="*/ 38 h 43"/>
                  <a:gd name="T40" fmla="*/ 36 w 37"/>
                  <a:gd name="T41" fmla="*/ 32 h 43"/>
                  <a:gd name="T42" fmla="*/ 37 w 37"/>
                  <a:gd name="T43" fmla="*/ 32 h 43"/>
                  <a:gd name="T44" fmla="*/ 33 w 37"/>
                  <a:gd name="T45" fmla="*/ 43 h 43"/>
                  <a:gd name="T46" fmla="*/ 0 w 37"/>
                  <a:gd name="T47" fmla="*/ 43 h 43"/>
                  <a:gd name="T48" fmla="*/ 0 w 37"/>
                  <a:gd name="T49" fmla="*/ 42 h 43"/>
                  <a:gd name="T50" fmla="*/ 2 w 37"/>
                  <a:gd name="T51" fmla="*/ 42 h 43"/>
                  <a:gd name="T52" fmla="*/ 5 w 37"/>
                  <a:gd name="T53" fmla="*/ 41 h 43"/>
                  <a:gd name="T54" fmla="*/ 6 w 37"/>
                  <a:gd name="T55" fmla="*/ 40 h 43"/>
                  <a:gd name="T56" fmla="*/ 6 w 37"/>
                  <a:gd name="T57" fmla="*/ 35 h 43"/>
                  <a:gd name="T58" fmla="*/ 6 w 37"/>
                  <a:gd name="T59" fmla="*/ 7 h 43"/>
                  <a:gd name="T60" fmla="*/ 6 w 37"/>
                  <a:gd name="T61" fmla="*/ 2 h 43"/>
                  <a:gd name="T62" fmla="*/ 2 w 37"/>
                  <a:gd name="T63" fmla="*/ 1 h 43"/>
                  <a:gd name="T64" fmla="*/ 0 w 37"/>
                  <a:gd name="T65" fmla="*/ 1 h 43"/>
                  <a:gd name="T66" fmla="*/ 0 w 37"/>
                  <a:gd name="T67" fmla="*/ 0 h 43"/>
                  <a:gd name="T68" fmla="*/ 33 w 37"/>
                  <a:gd name="T69" fmla="*/ 0 h 43"/>
                  <a:gd name="T70" fmla="*/ 34 w 37"/>
                  <a:gd name="T71" fmla="*/ 9 h 43"/>
                  <a:gd name="T72" fmla="*/ 33 w 37"/>
                  <a:gd name="T73" fmla="*/ 9 h 43"/>
                  <a:gd name="T74" fmla="*/ 31 w 37"/>
                  <a:gd name="T75" fmla="*/ 5 h 43"/>
                  <a:gd name="T76" fmla="*/ 29 w 37"/>
                  <a:gd name="T77" fmla="*/ 3 h 43"/>
                  <a:gd name="T78" fmla="*/ 24 w 37"/>
                  <a:gd name="T79" fmla="*/ 2 h 43"/>
                  <a:gd name="T80" fmla="*/ 13 w 37"/>
                  <a:gd name="T81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" h="43">
                    <a:moveTo>
                      <a:pt x="13" y="2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4" y="19"/>
                      <a:pt x="26" y="19"/>
                      <a:pt x="27" y="18"/>
                    </a:cubicBezTo>
                    <a:cubicBezTo>
                      <a:pt x="27" y="18"/>
                      <a:pt x="28" y="17"/>
                      <a:pt x="28" y="16"/>
                    </a:cubicBezTo>
                    <a:cubicBezTo>
                      <a:pt x="29" y="15"/>
                      <a:pt x="29" y="14"/>
                      <a:pt x="29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8" y="25"/>
                      <a:pt x="28" y="24"/>
                    </a:cubicBezTo>
                    <a:cubicBezTo>
                      <a:pt x="27" y="23"/>
                      <a:pt x="27" y="23"/>
                      <a:pt x="26" y="22"/>
                    </a:cubicBezTo>
                    <a:cubicBezTo>
                      <a:pt x="25" y="22"/>
                      <a:pt x="24" y="22"/>
                      <a:pt x="22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8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4" y="40"/>
                    </a:cubicBezTo>
                    <a:cubicBezTo>
                      <a:pt x="14" y="41"/>
                      <a:pt x="15" y="41"/>
                      <a:pt x="16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6" y="41"/>
                      <a:pt x="28" y="41"/>
                      <a:pt x="29" y="40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3" y="37"/>
                      <a:pt x="35" y="35"/>
                      <a:pt x="3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4" y="42"/>
                      <a:pt x="5" y="41"/>
                    </a:cubicBezTo>
                    <a:cubicBezTo>
                      <a:pt x="5" y="41"/>
                      <a:pt x="6" y="40"/>
                      <a:pt x="6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5" y="2"/>
                      <a:pt x="4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2" y="7"/>
                      <a:pt x="32" y="5"/>
                      <a:pt x="31" y="5"/>
                    </a:cubicBezTo>
                    <a:cubicBezTo>
                      <a:pt x="31" y="4"/>
                      <a:pt x="30" y="3"/>
                      <a:pt x="29" y="3"/>
                    </a:cubicBezTo>
                    <a:cubicBezTo>
                      <a:pt x="28" y="2"/>
                      <a:pt x="27" y="2"/>
                      <a:pt x="24" y="2"/>
                    </a:cubicBezTo>
                    <a:lnTo>
                      <a:pt x="1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58"/>
              <p:cNvSpPr>
                <a:spLocks noEditPoints="1"/>
              </p:cNvSpPr>
              <p:nvPr/>
            </p:nvSpPr>
            <p:spPr bwMode="auto">
              <a:xfrm>
                <a:off x="3640138" y="996950"/>
                <a:ext cx="141287" cy="142875"/>
              </a:xfrm>
              <a:custGeom>
                <a:avLst/>
                <a:gdLst>
                  <a:gd name="T0" fmla="*/ 43 w 43"/>
                  <a:gd name="T1" fmla="*/ 43 h 43"/>
                  <a:gd name="T2" fmla="*/ 31 w 43"/>
                  <a:gd name="T3" fmla="*/ 43 h 43"/>
                  <a:gd name="T4" fmla="*/ 17 w 43"/>
                  <a:gd name="T5" fmla="*/ 23 h 43"/>
                  <a:gd name="T6" fmla="*/ 14 w 43"/>
                  <a:gd name="T7" fmla="*/ 23 h 43"/>
                  <a:gd name="T8" fmla="*/ 13 w 43"/>
                  <a:gd name="T9" fmla="*/ 23 h 43"/>
                  <a:gd name="T10" fmla="*/ 13 w 43"/>
                  <a:gd name="T11" fmla="*/ 23 h 43"/>
                  <a:gd name="T12" fmla="*/ 12 w 43"/>
                  <a:gd name="T13" fmla="*/ 23 h 43"/>
                  <a:gd name="T14" fmla="*/ 12 w 43"/>
                  <a:gd name="T15" fmla="*/ 35 h 43"/>
                  <a:gd name="T16" fmla="*/ 13 w 43"/>
                  <a:gd name="T17" fmla="*/ 40 h 43"/>
                  <a:gd name="T18" fmla="*/ 17 w 43"/>
                  <a:gd name="T19" fmla="*/ 42 h 43"/>
                  <a:gd name="T20" fmla="*/ 18 w 43"/>
                  <a:gd name="T21" fmla="*/ 42 h 43"/>
                  <a:gd name="T22" fmla="*/ 18 w 43"/>
                  <a:gd name="T23" fmla="*/ 43 h 43"/>
                  <a:gd name="T24" fmla="*/ 0 w 43"/>
                  <a:gd name="T25" fmla="*/ 43 h 43"/>
                  <a:gd name="T26" fmla="*/ 0 w 43"/>
                  <a:gd name="T27" fmla="*/ 42 h 43"/>
                  <a:gd name="T28" fmla="*/ 1 w 43"/>
                  <a:gd name="T29" fmla="*/ 42 h 43"/>
                  <a:gd name="T30" fmla="*/ 5 w 43"/>
                  <a:gd name="T31" fmla="*/ 40 h 43"/>
                  <a:gd name="T32" fmla="*/ 6 w 43"/>
                  <a:gd name="T33" fmla="*/ 35 h 43"/>
                  <a:gd name="T34" fmla="*/ 6 w 43"/>
                  <a:gd name="T35" fmla="*/ 8 h 43"/>
                  <a:gd name="T36" fmla="*/ 5 w 43"/>
                  <a:gd name="T37" fmla="*/ 2 h 43"/>
                  <a:gd name="T38" fmla="*/ 1 w 43"/>
                  <a:gd name="T39" fmla="*/ 1 h 43"/>
                  <a:gd name="T40" fmla="*/ 0 w 43"/>
                  <a:gd name="T41" fmla="*/ 1 h 43"/>
                  <a:gd name="T42" fmla="*/ 0 w 43"/>
                  <a:gd name="T43" fmla="*/ 0 h 43"/>
                  <a:gd name="T44" fmla="*/ 16 w 43"/>
                  <a:gd name="T45" fmla="*/ 0 h 43"/>
                  <a:gd name="T46" fmla="*/ 26 w 43"/>
                  <a:gd name="T47" fmla="*/ 1 h 43"/>
                  <a:gd name="T48" fmla="*/ 31 w 43"/>
                  <a:gd name="T49" fmla="*/ 5 h 43"/>
                  <a:gd name="T50" fmla="*/ 33 w 43"/>
                  <a:gd name="T51" fmla="*/ 11 h 43"/>
                  <a:gd name="T52" fmla="*/ 31 w 43"/>
                  <a:gd name="T53" fmla="*/ 18 h 43"/>
                  <a:gd name="T54" fmla="*/ 23 w 43"/>
                  <a:gd name="T55" fmla="*/ 22 h 43"/>
                  <a:gd name="T56" fmla="*/ 32 w 43"/>
                  <a:gd name="T57" fmla="*/ 34 h 43"/>
                  <a:gd name="T58" fmla="*/ 37 w 43"/>
                  <a:gd name="T59" fmla="*/ 40 h 43"/>
                  <a:gd name="T60" fmla="*/ 43 w 43"/>
                  <a:gd name="T61" fmla="*/ 42 h 43"/>
                  <a:gd name="T62" fmla="*/ 43 w 43"/>
                  <a:gd name="T63" fmla="*/ 43 h 43"/>
                  <a:gd name="T64" fmla="*/ 12 w 43"/>
                  <a:gd name="T65" fmla="*/ 21 h 43"/>
                  <a:gd name="T66" fmla="*/ 13 w 43"/>
                  <a:gd name="T67" fmla="*/ 21 h 43"/>
                  <a:gd name="T68" fmla="*/ 14 w 43"/>
                  <a:gd name="T69" fmla="*/ 21 h 43"/>
                  <a:gd name="T70" fmla="*/ 23 w 43"/>
                  <a:gd name="T71" fmla="*/ 18 h 43"/>
                  <a:gd name="T72" fmla="*/ 26 w 43"/>
                  <a:gd name="T73" fmla="*/ 11 h 43"/>
                  <a:gd name="T74" fmla="*/ 24 w 43"/>
                  <a:gd name="T75" fmla="*/ 5 h 43"/>
                  <a:gd name="T76" fmla="*/ 17 w 43"/>
                  <a:gd name="T77" fmla="*/ 2 h 43"/>
                  <a:gd name="T78" fmla="*/ 12 w 43"/>
                  <a:gd name="T79" fmla="*/ 3 h 43"/>
                  <a:gd name="T80" fmla="*/ 12 w 43"/>
                  <a:gd name="T81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3">
                    <a:moveTo>
                      <a:pt x="43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40"/>
                      <a:pt x="13" y="40"/>
                    </a:cubicBezTo>
                    <a:cubicBezTo>
                      <a:pt x="14" y="41"/>
                      <a:pt x="15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39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3"/>
                      <a:pt x="5" y="2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4" y="0"/>
                      <a:pt x="26" y="1"/>
                    </a:cubicBezTo>
                    <a:cubicBezTo>
                      <a:pt x="28" y="2"/>
                      <a:pt x="30" y="3"/>
                      <a:pt x="31" y="5"/>
                    </a:cubicBezTo>
                    <a:cubicBezTo>
                      <a:pt x="33" y="6"/>
                      <a:pt x="33" y="9"/>
                      <a:pt x="33" y="11"/>
                    </a:cubicBezTo>
                    <a:cubicBezTo>
                      <a:pt x="33" y="14"/>
                      <a:pt x="33" y="16"/>
                      <a:pt x="31" y="18"/>
                    </a:cubicBezTo>
                    <a:cubicBezTo>
                      <a:pt x="29" y="20"/>
                      <a:pt x="26" y="21"/>
                      <a:pt x="23" y="22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4" y="37"/>
                      <a:pt x="36" y="39"/>
                      <a:pt x="37" y="40"/>
                    </a:cubicBezTo>
                    <a:cubicBezTo>
                      <a:pt x="38" y="41"/>
                      <a:pt x="40" y="42"/>
                      <a:pt x="43" y="42"/>
                    </a:cubicBezTo>
                    <a:lnTo>
                      <a:pt x="43" y="43"/>
                    </a:lnTo>
                    <a:close/>
                    <a:moveTo>
                      <a:pt x="12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1"/>
                      <a:pt x="21" y="20"/>
                      <a:pt x="23" y="18"/>
                    </a:cubicBezTo>
                    <a:cubicBezTo>
                      <a:pt x="25" y="16"/>
                      <a:pt x="26" y="14"/>
                      <a:pt x="26" y="11"/>
                    </a:cubicBezTo>
                    <a:cubicBezTo>
                      <a:pt x="26" y="9"/>
                      <a:pt x="25" y="7"/>
                      <a:pt x="24" y="5"/>
                    </a:cubicBezTo>
                    <a:cubicBezTo>
                      <a:pt x="22" y="3"/>
                      <a:pt x="20" y="2"/>
                      <a:pt x="17" y="2"/>
                    </a:cubicBezTo>
                    <a:cubicBezTo>
                      <a:pt x="16" y="2"/>
                      <a:pt x="14" y="3"/>
                      <a:pt x="12" y="3"/>
                    </a:cubicBezTo>
                    <a:lnTo>
                      <a:pt x="1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59"/>
              <p:cNvSpPr/>
              <p:nvPr/>
            </p:nvSpPr>
            <p:spPr bwMode="auto">
              <a:xfrm>
                <a:off x="3792538" y="993775"/>
                <a:ext cx="95250" cy="149225"/>
              </a:xfrm>
              <a:custGeom>
                <a:avLst/>
                <a:gdLst>
                  <a:gd name="T0" fmla="*/ 26 w 29"/>
                  <a:gd name="T1" fmla="*/ 0 h 45"/>
                  <a:gd name="T2" fmla="*/ 26 w 29"/>
                  <a:gd name="T3" fmla="*/ 15 h 45"/>
                  <a:gd name="T4" fmla="*/ 25 w 29"/>
                  <a:gd name="T5" fmla="*/ 15 h 45"/>
                  <a:gd name="T6" fmla="*/ 24 w 29"/>
                  <a:gd name="T7" fmla="*/ 11 h 45"/>
                  <a:gd name="T8" fmla="*/ 23 w 29"/>
                  <a:gd name="T9" fmla="*/ 8 h 45"/>
                  <a:gd name="T10" fmla="*/ 19 w 29"/>
                  <a:gd name="T11" fmla="*/ 4 h 45"/>
                  <a:gd name="T12" fmla="*/ 13 w 29"/>
                  <a:gd name="T13" fmla="*/ 2 h 45"/>
                  <a:gd name="T14" fmla="*/ 7 w 29"/>
                  <a:gd name="T15" fmla="*/ 5 h 45"/>
                  <a:gd name="T16" fmla="*/ 5 w 29"/>
                  <a:gd name="T17" fmla="*/ 9 h 45"/>
                  <a:gd name="T18" fmla="*/ 7 w 29"/>
                  <a:gd name="T19" fmla="*/ 13 h 45"/>
                  <a:gd name="T20" fmla="*/ 16 w 29"/>
                  <a:gd name="T21" fmla="*/ 19 h 45"/>
                  <a:gd name="T22" fmla="*/ 24 w 29"/>
                  <a:gd name="T23" fmla="*/ 24 h 45"/>
                  <a:gd name="T24" fmla="*/ 28 w 29"/>
                  <a:gd name="T25" fmla="*/ 28 h 45"/>
                  <a:gd name="T26" fmla="*/ 29 w 29"/>
                  <a:gd name="T27" fmla="*/ 33 h 45"/>
                  <a:gd name="T28" fmla="*/ 25 w 29"/>
                  <a:gd name="T29" fmla="*/ 41 h 45"/>
                  <a:gd name="T30" fmla="*/ 15 w 29"/>
                  <a:gd name="T31" fmla="*/ 45 h 45"/>
                  <a:gd name="T32" fmla="*/ 12 w 29"/>
                  <a:gd name="T33" fmla="*/ 45 h 45"/>
                  <a:gd name="T34" fmla="*/ 8 w 29"/>
                  <a:gd name="T35" fmla="*/ 44 h 45"/>
                  <a:gd name="T36" fmla="*/ 4 w 29"/>
                  <a:gd name="T37" fmla="*/ 43 h 45"/>
                  <a:gd name="T38" fmla="*/ 2 w 29"/>
                  <a:gd name="T39" fmla="*/ 43 h 45"/>
                  <a:gd name="T40" fmla="*/ 2 w 29"/>
                  <a:gd name="T41" fmla="*/ 45 h 45"/>
                  <a:gd name="T42" fmla="*/ 1 w 29"/>
                  <a:gd name="T43" fmla="*/ 45 h 45"/>
                  <a:gd name="T44" fmla="*/ 1 w 29"/>
                  <a:gd name="T45" fmla="*/ 30 h 45"/>
                  <a:gd name="T46" fmla="*/ 2 w 29"/>
                  <a:gd name="T47" fmla="*/ 30 h 45"/>
                  <a:gd name="T48" fmla="*/ 3 w 29"/>
                  <a:gd name="T49" fmla="*/ 34 h 45"/>
                  <a:gd name="T50" fmla="*/ 4 w 29"/>
                  <a:gd name="T51" fmla="*/ 37 h 45"/>
                  <a:gd name="T52" fmla="*/ 8 w 29"/>
                  <a:gd name="T53" fmla="*/ 41 h 45"/>
                  <a:gd name="T54" fmla="*/ 15 w 29"/>
                  <a:gd name="T55" fmla="*/ 43 h 45"/>
                  <a:gd name="T56" fmla="*/ 21 w 29"/>
                  <a:gd name="T57" fmla="*/ 40 h 45"/>
                  <a:gd name="T58" fmla="*/ 23 w 29"/>
                  <a:gd name="T59" fmla="*/ 35 h 45"/>
                  <a:gd name="T60" fmla="*/ 22 w 29"/>
                  <a:gd name="T61" fmla="*/ 32 h 45"/>
                  <a:gd name="T62" fmla="*/ 20 w 29"/>
                  <a:gd name="T63" fmla="*/ 29 h 45"/>
                  <a:gd name="T64" fmla="*/ 13 w 29"/>
                  <a:gd name="T65" fmla="*/ 25 h 45"/>
                  <a:gd name="T66" fmla="*/ 8 w 29"/>
                  <a:gd name="T67" fmla="*/ 22 h 45"/>
                  <a:gd name="T68" fmla="*/ 5 w 29"/>
                  <a:gd name="T69" fmla="*/ 20 h 45"/>
                  <a:gd name="T70" fmla="*/ 1 w 29"/>
                  <a:gd name="T71" fmla="*/ 16 h 45"/>
                  <a:gd name="T72" fmla="*/ 0 w 29"/>
                  <a:gd name="T73" fmla="*/ 11 h 45"/>
                  <a:gd name="T74" fmla="*/ 4 w 29"/>
                  <a:gd name="T75" fmla="*/ 3 h 45"/>
                  <a:gd name="T76" fmla="*/ 13 w 29"/>
                  <a:gd name="T77" fmla="*/ 0 h 45"/>
                  <a:gd name="T78" fmla="*/ 20 w 29"/>
                  <a:gd name="T79" fmla="*/ 2 h 45"/>
                  <a:gd name="T80" fmla="*/ 22 w 29"/>
                  <a:gd name="T81" fmla="*/ 2 h 45"/>
                  <a:gd name="T82" fmla="*/ 23 w 29"/>
                  <a:gd name="T83" fmla="*/ 2 h 45"/>
                  <a:gd name="T84" fmla="*/ 24 w 29"/>
                  <a:gd name="T85" fmla="*/ 2 h 45"/>
                  <a:gd name="T86" fmla="*/ 25 w 29"/>
                  <a:gd name="T87" fmla="*/ 0 h 45"/>
                  <a:gd name="T88" fmla="*/ 26 w 29"/>
                  <a:gd name="T8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" h="45">
                    <a:moveTo>
                      <a:pt x="26" y="0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3"/>
                      <a:pt x="24" y="12"/>
                      <a:pt x="24" y="11"/>
                    </a:cubicBezTo>
                    <a:cubicBezTo>
                      <a:pt x="24" y="10"/>
                      <a:pt x="23" y="9"/>
                      <a:pt x="23" y="8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7" y="3"/>
                      <a:pt x="15" y="2"/>
                      <a:pt x="13" y="2"/>
                    </a:cubicBezTo>
                    <a:cubicBezTo>
                      <a:pt x="11" y="2"/>
                      <a:pt x="9" y="3"/>
                      <a:pt x="7" y="5"/>
                    </a:cubicBezTo>
                    <a:cubicBezTo>
                      <a:pt x="6" y="6"/>
                      <a:pt x="5" y="7"/>
                      <a:pt x="5" y="9"/>
                    </a:cubicBezTo>
                    <a:cubicBezTo>
                      <a:pt x="5" y="10"/>
                      <a:pt x="6" y="12"/>
                      <a:pt x="7" y="13"/>
                    </a:cubicBezTo>
                    <a:cubicBezTo>
                      <a:pt x="8" y="14"/>
                      <a:pt x="11" y="16"/>
                      <a:pt x="16" y="19"/>
                    </a:cubicBezTo>
                    <a:cubicBezTo>
                      <a:pt x="20" y="21"/>
                      <a:pt x="23" y="23"/>
                      <a:pt x="24" y="24"/>
                    </a:cubicBezTo>
                    <a:cubicBezTo>
                      <a:pt x="26" y="25"/>
                      <a:pt x="27" y="27"/>
                      <a:pt x="28" y="28"/>
                    </a:cubicBezTo>
                    <a:cubicBezTo>
                      <a:pt x="28" y="30"/>
                      <a:pt x="29" y="31"/>
                      <a:pt x="29" y="33"/>
                    </a:cubicBezTo>
                    <a:cubicBezTo>
                      <a:pt x="29" y="36"/>
                      <a:pt x="28" y="39"/>
                      <a:pt x="25" y="41"/>
                    </a:cubicBezTo>
                    <a:cubicBezTo>
                      <a:pt x="23" y="44"/>
                      <a:pt x="19" y="45"/>
                      <a:pt x="15" y="45"/>
                    </a:cubicBezTo>
                    <a:cubicBezTo>
                      <a:pt x="14" y="45"/>
                      <a:pt x="13" y="45"/>
                      <a:pt x="12" y="45"/>
                    </a:cubicBezTo>
                    <a:cubicBezTo>
                      <a:pt x="11" y="45"/>
                      <a:pt x="10" y="44"/>
                      <a:pt x="8" y="44"/>
                    </a:cubicBezTo>
                    <a:cubicBezTo>
                      <a:pt x="6" y="43"/>
                      <a:pt x="4" y="43"/>
                      <a:pt x="4" y="43"/>
                    </a:cubicBezTo>
                    <a:cubicBezTo>
                      <a:pt x="3" y="43"/>
                      <a:pt x="3" y="43"/>
                      <a:pt x="2" y="43"/>
                    </a:cubicBezTo>
                    <a:cubicBezTo>
                      <a:pt x="2" y="43"/>
                      <a:pt x="2" y="44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2"/>
                      <a:pt x="2" y="33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9"/>
                      <a:pt x="6" y="40"/>
                      <a:pt x="8" y="41"/>
                    </a:cubicBezTo>
                    <a:cubicBezTo>
                      <a:pt x="10" y="42"/>
                      <a:pt x="12" y="43"/>
                      <a:pt x="15" y="43"/>
                    </a:cubicBezTo>
                    <a:cubicBezTo>
                      <a:pt x="17" y="43"/>
                      <a:pt x="19" y="42"/>
                      <a:pt x="21" y="40"/>
                    </a:cubicBezTo>
                    <a:cubicBezTo>
                      <a:pt x="22" y="39"/>
                      <a:pt x="23" y="37"/>
                      <a:pt x="23" y="35"/>
                    </a:cubicBezTo>
                    <a:cubicBezTo>
                      <a:pt x="23" y="34"/>
                      <a:pt x="23" y="33"/>
                      <a:pt x="22" y="32"/>
                    </a:cubicBezTo>
                    <a:cubicBezTo>
                      <a:pt x="22" y="31"/>
                      <a:pt x="21" y="30"/>
                      <a:pt x="20" y="29"/>
                    </a:cubicBezTo>
                    <a:cubicBezTo>
                      <a:pt x="19" y="29"/>
                      <a:pt x="17" y="27"/>
                      <a:pt x="13" y="25"/>
                    </a:cubicBezTo>
                    <a:cubicBezTo>
                      <a:pt x="11" y="24"/>
                      <a:pt x="10" y="23"/>
                      <a:pt x="8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3" y="19"/>
                      <a:pt x="2" y="18"/>
                      <a:pt x="1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8"/>
                      <a:pt x="1" y="6"/>
                      <a:pt x="4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1" y="2"/>
                      <a:pt x="22" y="2"/>
                    </a:cubicBezTo>
                    <a:cubicBezTo>
                      <a:pt x="22" y="2"/>
                      <a:pt x="22" y="2"/>
                      <a:pt x="23" y="2"/>
                    </a:cubicBezTo>
                    <a:cubicBezTo>
                      <a:pt x="23" y="2"/>
                      <a:pt x="24" y="2"/>
                      <a:pt x="24" y="2"/>
                    </a:cubicBezTo>
                    <a:cubicBezTo>
                      <a:pt x="24" y="2"/>
                      <a:pt x="25" y="1"/>
                      <a:pt x="25" y="0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60"/>
              <p:cNvSpPr/>
              <p:nvPr/>
            </p:nvSpPr>
            <p:spPr bwMode="auto">
              <a:xfrm>
                <a:off x="3903663" y="996950"/>
                <a:ext cx="63500" cy="142875"/>
              </a:xfrm>
              <a:custGeom>
                <a:avLst/>
                <a:gdLst>
                  <a:gd name="T0" fmla="*/ 19 w 19"/>
                  <a:gd name="T1" fmla="*/ 42 h 43"/>
                  <a:gd name="T2" fmla="*/ 19 w 19"/>
                  <a:gd name="T3" fmla="*/ 43 h 43"/>
                  <a:gd name="T4" fmla="*/ 0 w 19"/>
                  <a:gd name="T5" fmla="*/ 43 h 43"/>
                  <a:gd name="T6" fmla="*/ 0 w 19"/>
                  <a:gd name="T7" fmla="*/ 42 h 43"/>
                  <a:gd name="T8" fmla="*/ 2 w 19"/>
                  <a:gd name="T9" fmla="*/ 42 h 43"/>
                  <a:gd name="T10" fmla="*/ 5 w 19"/>
                  <a:gd name="T11" fmla="*/ 40 h 43"/>
                  <a:gd name="T12" fmla="*/ 6 w 19"/>
                  <a:gd name="T13" fmla="*/ 35 h 43"/>
                  <a:gd name="T14" fmla="*/ 6 w 19"/>
                  <a:gd name="T15" fmla="*/ 8 h 43"/>
                  <a:gd name="T16" fmla="*/ 6 w 19"/>
                  <a:gd name="T17" fmla="*/ 3 h 43"/>
                  <a:gd name="T18" fmla="*/ 4 w 19"/>
                  <a:gd name="T19" fmla="*/ 2 h 43"/>
                  <a:gd name="T20" fmla="*/ 2 w 19"/>
                  <a:gd name="T21" fmla="*/ 1 h 43"/>
                  <a:gd name="T22" fmla="*/ 0 w 19"/>
                  <a:gd name="T23" fmla="*/ 1 h 43"/>
                  <a:gd name="T24" fmla="*/ 0 w 19"/>
                  <a:gd name="T25" fmla="*/ 0 h 43"/>
                  <a:gd name="T26" fmla="*/ 19 w 19"/>
                  <a:gd name="T27" fmla="*/ 0 h 43"/>
                  <a:gd name="T28" fmla="*/ 19 w 19"/>
                  <a:gd name="T29" fmla="*/ 1 h 43"/>
                  <a:gd name="T30" fmla="*/ 17 w 19"/>
                  <a:gd name="T31" fmla="*/ 1 h 43"/>
                  <a:gd name="T32" fmla="*/ 13 w 19"/>
                  <a:gd name="T33" fmla="*/ 3 h 43"/>
                  <a:gd name="T34" fmla="*/ 12 w 19"/>
                  <a:gd name="T35" fmla="*/ 8 h 43"/>
                  <a:gd name="T36" fmla="*/ 12 w 19"/>
                  <a:gd name="T37" fmla="*/ 35 h 43"/>
                  <a:gd name="T38" fmla="*/ 13 w 19"/>
                  <a:gd name="T39" fmla="*/ 40 h 43"/>
                  <a:gd name="T40" fmla="*/ 14 w 19"/>
                  <a:gd name="T41" fmla="*/ 41 h 43"/>
                  <a:gd name="T42" fmla="*/ 17 w 19"/>
                  <a:gd name="T43" fmla="*/ 42 h 43"/>
                  <a:gd name="T44" fmla="*/ 19 w 19"/>
                  <a:gd name="T4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43">
                    <a:moveTo>
                      <a:pt x="19" y="42"/>
                    </a:moveTo>
                    <a:cubicBezTo>
                      <a:pt x="19" y="43"/>
                      <a:pt x="19" y="43"/>
                      <a:pt x="19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5" y="41"/>
                      <a:pt x="5" y="40"/>
                    </a:cubicBezTo>
                    <a:cubicBezTo>
                      <a:pt x="6" y="40"/>
                      <a:pt x="6" y="38"/>
                      <a:pt x="6" y="3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6" y="4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5" y="1"/>
                      <a:pt x="14" y="2"/>
                      <a:pt x="13" y="3"/>
                    </a:cubicBezTo>
                    <a:cubicBezTo>
                      <a:pt x="13" y="3"/>
                      <a:pt x="12" y="5"/>
                      <a:pt x="12" y="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8"/>
                      <a:pt x="12" y="39"/>
                      <a:pt x="13" y="40"/>
                    </a:cubicBezTo>
                    <a:cubicBezTo>
                      <a:pt x="13" y="40"/>
                      <a:pt x="13" y="41"/>
                      <a:pt x="14" y="41"/>
                    </a:cubicBezTo>
                    <a:cubicBezTo>
                      <a:pt x="15" y="42"/>
                      <a:pt x="16" y="42"/>
                      <a:pt x="17" y="42"/>
                    </a:cubicBezTo>
                    <a:lnTo>
                      <a:pt x="1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61"/>
              <p:cNvSpPr/>
              <p:nvPr/>
            </p:nvSpPr>
            <p:spPr bwMode="auto">
              <a:xfrm>
                <a:off x="3976688" y="996950"/>
                <a:ext cx="119062" cy="142875"/>
              </a:xfrm>
              <a:custGeom>
                <a:avLst/>
                <a:gdLst>
                  <a:gd name="T0" fmla="*/ 36 w 36"/>
                  <a:gd name="T1" fmla="*/ 0 h 43"/>
                  <a:gd name="T2" fmla="*/ 36 w 36"/>
                  <a:gd name="T3" fmla="*/ 10 h 43"/>
                  <a:gd name="T4" fmla="*/ 35 w 36"/>
                  <a:gd name="T5" fmla="*/ 10 h 43"/>
                  <a:gd name="T6" fmla="*/ 34 w 36"/>
                  <a:gd name="T7" fmla="*/ 6 h 43"/>
                  <a:gd name="T8" fmla="*/ 31 w 36"/>
                  <a:gd name="T9" fmla="*/ 3 h 43"/>
                  <a:gd name="T10" fmla="*/ 27 w 36"/>
                  <a:gd name="T11" fmla="*/ 3 h 43"/>
                  <a:gd name="T12" fmla="*/ 21 w 36"/>
                  <a:gd name="T13" fmla="*/ 3 h 43"/>
                  <a:gd name="T14" fmla="*/ 21 w 36"/>
                  <a:gd name="T15" fmla="*/ 36 h 43"/>
                  <a:gd name="T16" fmla="*/ 22 w 36"/>
                  <a:gd name="T17" fmla="*/ 41 h 43"/>
                  <a:gd name="T18" fmla="*/ 26 w 36"/>
                  <a:gd name="T19" fmla="*/ 42 h 43"/>
                  <a:gd name="T20" fmla="*/ 27 w 36"/>
                  <a:gd name="T21" fmla="*/ 42 h 43"/>
                  <a:gd name="T22" fmla="*/ 27 w 36"/>
                  <a:gd name="T23" fmla="*/ 43 h 43"/>
                  <a:gd name="T24" fmla="*/ 9 w 36"/>
                  <a:gd name="T25" fmla="*/ 43 h 43"/>
                  <a:gd name="T26" fmla="*/ 9 w 36"/>
                  <a:gd name="T27" fmla="*/ 42 h 43"/>
                  <a:gd name="T28" fmla="*/ 10 w 36"/>
                  <a:gd name="T29" fmla="*/ 42 h 43"/>
                  <a:gd name="T30" fmla="*/ 14 w 36"/>
                  <a:gd name="T31" fmla="*/ 40 h 43"/>
                  <a:gd name="T32" fmla="*/ 15 w 36"/>
                  <a:gd name="T33" fmla="*/ 39 h 43"/>
                  <a:gd name="T34" fmla="*/ 15 w 36"/>
                  <a:gd name="T35" fmla="*/ 36 h 43"/>
                  <a:gd name="T36" fmla="*/ 15 w 36"/>
                  <a:gd name="T37" fmla="*/ 3 h 43"/>
                  <a:gd name="T38" fmla="*/ 10 w 36"/>
                  <a:gd name="T39" fmla="*/ 3 h 43"/>
                  <a:gd name="T40" fmla="*/ 6 w 36"/>
                  <a:gd name="T41" fmla="*/ 3 h 43"/>
                  <a:gd name="T42" fmla="*/ 3 w 36"/>
                  <a:gd name="T43" fmla="*/ 5 h 43"/>
                  <a:gd name="T44" fmla="*/ 1 w 36"/>
                  <a:gd name="T45" fmla="*/ 10 h 43"/>
                  <a:gd name="T46" fmla="*/ 0 w 36"/>
                  <a:gd name="T47" fmla="*/ 10 h 43"/>
                  <a:gd name="T48" fmla="*/ 1 w 36"/>
                  <a:gd name="T49" fmla="*/ 0 h 43"/>
                  <a:gd name="T50" fmla="*/ 36 w 36"/>
                  <a:gd name="T5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43">
                    <a:moveTo>
                      <a:pt x="36" y="0"/>
                    </a:move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8"/>
                      <a:pt x="35" y="7"/>
                      <a:pt x="34" y="6"/>
                    </a:cubicBezTo>
                    <a:cubicBezTo>
                      <a:pt x="33" y="5"/>
                      <a:pt x="33" y="4"/>
                      <a:pt x="31" y="3"/>
                    </a:cubicBezTo>
                    <a:cubicBezTo>
                      <a:pt x="30" y="3"/>
                      <a:pt x="29" y="3"/>
                      <a:pt x="27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8"/>
                      <a:pt x="21" y="40"/>
                      <a:pt x="22" y="41"/>
                    </a:cubicBezTo>
                    <a:cubicBezTo>
                      <a:pt x="23" y="41"/>
                      <a:pt x="24" y="42"/>
                      <a:pt x="26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2" y="42"/>
                      <a:pt x="14" y="41"/>
                      <a:pt x="14" y="40"/>
                    </a:cubicBezTo>
                    <a:cubicBezTo>
                      <a:pt x="15" y="40"/>
                      <a:pt x="15" y="39"/>
                      <a:pt x="15" y="39"/>
                    </a:cubicBezTo>
                    <a:cubicBezTo>
                      <a:pt x="15" y="38"/>
                      <a:pt x="15" y="37"/>
                      <a:pt x="15" y="36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6" y="3"/>
                      <a:pt x="6" y="3"/>
                    </a:cubicBezTo>
                    <a:cubicBezTo>
                      <a:pt x="4" y="3"/>
                      <a:pt x="4" y="4"/>
                      <a:pt x="3" y="5"/>
                    </a:cubicBezTo>
                    <a:cubicBezTo>
                      <a:pt x="2" y="6"/>
                      <a:pt x="1" y="8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62"/>
              <p:cNvSpPr/>
              <p:nvPr/>
            </p:nvSpPr>
            <p:spPr bwMode="auto">
              <a:xfrm>
                <a:off x="4105275" y="996950"/>
                <a:ext cx="149225" cy="142875"/>
              </a:xfrm>
              <a:custGeom>
                <a:avLst/>
                <a:gdLst>
                  <a:gd name="T0" fmla="*/ 30 w 45"/>
                  <a:gd name="T1" fmla="*/ 0 h 43"/>
                  <a:gd name="T2" fmla="*/ 45 w 45"/>
                  <a:gd name="T3" fmla="*/ 0 h 43"/>
                  <a:gd name="T4" fmla="*/ 45 w 45"/>
                  <a:gd name="T5" fmla="*/ 1 h 43"/>
                  <a:gd name="T6" fmla="*/ 44 w 45"/>
                  <a:gd name="T7" fmla="*/ 1 h 43"/>
                  <a:gd name="T8" fmla="*/ 42 w 45"/>
                  <a:gd name="T9" fmla="*/ 2 h 43"/>
                  <a:gd name="T10" fmla="*/ 39 w 45"/>
                  <a:gd name="T11" fmla="*/ 4 h 43"/>
                  <a:gd name="T12" fmla="*/ 36 w 45"/>
                  <a:gd name="T13" fmla="*/ 8 h 43"/>
                  <a:gd name="T14" fmla="*/ 25 w 45"/>
                  <a:gd name="T15" fmla="*/ 25 h 43"/>
                  <a:gd name="T16" fmla="*/ 25 w 45"/>
                  <a:gd name="T17" fmla="*/ 36 h 43"/>
                  <a:gd name="T18" fmla="*/ 26 w 45"/>
                  <a:gd name="T19" fmla="*/ 41 h 43"/>
                  <a:gd name="T20" fmla="*/ 30 w 45"/>
                  <a:gd name="T21" fmla="*/ 42 h 43"/>
                  <a:gd name="T22" fmla="*/ 31 w 45"/>
                  <a:gd name="T23" fmla="*/ 42 h 43"/>
                  <a:gd name="T24" fmla="*/ 31 w 45"/>
                  <a:gd name="T25" fmla="*/ 43 h 43"/>
                  <a:gd name="T26" fmla="*/ 13 w 45"/>
                  <a:gd name="T27" fmla="*/ 43 h 43"/>
                  <a:gd name="T28" fmla="*/ 13 w 45"/>
                  <a:gd name="T29" fmla="*/ 42 h 43"/>
                  <a:gd name="T30" fmla="*/ 15 w 45"/>
                  <a:gd name="T31" fmla="*/ 42 h 43"/>
                  <a:gd name="T32" fmla="*/ 18 w 45"/>
                  <a:gd name="T33" fmla="*/ 40 h 43"/>
                  <a:gd name="T34" fmla="*/ 19 w 45"/>
                  <a:gd name="T35" fmla="*/ 39 h 43"/>
                  <a:gd name="T36" fmla="*/ 19 w 45"/>
                  <a:gd name="T37" fmla="*/ 36 h 43"/>
                  <a:gd name="T38" fmla="*/ 19 w 45"/>
                  <a:gd name="T39" fmla="*/ 25 h 43"/>
                  <a:gd name="T40" fmla="*/ 7 w 45"/>
                  <a:gd name="T41" fmla="*/ 7 h 43"/>
                  <a:gd name="T42" fmla="*/ 4 w 45"/>
                  <a:gd name="T43" fmla="*/ 3 h 43"/>
                  <a:gd name="T44" fmla="*/ 1 w 45"/>
                  <a:gd name="T45" fmla="*/ 1 h 43"/>
                  <a:gd name="T46" fmla="*/ 0 w 45"/>
                  <a:gd name="T47" fmla="*/ 1 h 43"/>
                  <a:gd name="T48" fmla="*/ 0 w 45"/>
                  <a:gd name="T49" fmla="*/ 0 h 43"/>
                  <a:gd name="T50" fmla="*/ 18 w 45"/>
                  <a:gd name="T51" fmla="*/ 0 h 43"/>
                  <a:gd name="T52" fmla="*/ 18 w 45"/>
                  <a:gd name="T53" fmla="*/ 1 h 43"/>
                  <a:gd name="T54" fmla="*/ 17 w 45"/>
                  <a:gd name="T55" fmla="*/ 1 h 43"/>
                  <a:gd name="T56" fmla="*/ 14 w 45"/>
                  <a:gd name="T57" fmla="*/ 2 h 43"/>
                  <a:gd name="T58" fmla="*/ 13 w 45"/>
                  <a:gd name="T59" fmla="*/ 4 h 43"/>
                  <a:gd name="T60" fmla="*/ 15 w 45"/>
                  <a:gd name="T61" fmla="*/ 8 h 43"/>
                  <a:gd name="T62" fmla="*/ 24 w 45"/>
                  <a:gd name="T63" fmla="*/ 22 h 43"/>
                  <a:gd name="T64" fmla="*/ 32 w 45"/>
                  <a:gd name="T65" fmla="*/ 9 h 43"/>
                  <a:gd name="T66" fmla="*/ 34 w 45"/>
                  <a:gd name="T67" fmla="*/ 4 h 43"/>
                  <a:gd name="T68" fmla="*/ 34 w 45"/>
                  <a:gd name="T69" fmla="*/ 3 h 43"/>
                  <a:gd name="T70" fmla="*/ 33 w 45"/>
                  <a:gd name="T71" fmla="*/ 1 h 43"/>
                  <a:gd name="T72" fmla="*/ 30 w 45"/>
                  <a:gd name="T73" fmla="*/ 1 h 43"/>
                  <a:gd name="T74" fmla="*/ 30 w 45"/>
                  <a:gd name="T7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43">
                    <a:moveTo>
                      <a:pt x="30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1"/>
                      <a:pt x="42" y="2"/>
                    </a:cubicBezTo>
                    <a:cubicBezTo>
                      <a:pt x="41" y="2"/>
                      <a:pt x="40" y="3"/>
                      <a:pt x="39" y="4"/>
                    </a:cubicBezTo>
                    <a:cubicBezTo>
                      <a:pt x="38" y="5"/>
                      <a:pt x="37" y="6"/>
                      <a:pt x="36" y="8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8"/>
                      <a:pt x="26" y="40"/>
                      <a:pt x="26" y="41"/>
                    </a:cubicBezTo>
                    <a:cubicBezTo>
                      <a:pt x="27" y="41"/>
                      <a:pt x="28" y="42"/>
                      <a:pt x="30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8" y="41"/>
                      <a:pt x="18" y="40"/>
                    </a:cubicBezTo>
                    <a:cubicBezTo>
                      <a:pt x="19" y="40"/>
                      <a:pt x="19" y="39"/>
                      <a:pt x="19" y="39"/>
                    </a:cubicBezTo>
                    <a:cubicBezTo>
                      <a:pt x="19" y="38"/>
                      <a:pt x="19" y="37"/>
                      <a:pt x="19" y="36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5"/>
                      <a:pt x="5" y="4"/>
                      <a:pt x="4" y="3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5" y="1"/>
                      <a:pt x="14" y="2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4" y="7"/>
                      <a:pt x="34" y="5"/>
                      <a:pt x="34" y="4"/>
                    </a:cubicBezTo>
                    <a:cubicBezTo>
                      <a:pt x="34" y="4"/>
                      <a:pt x="34" y="3"/>
                      <a:pt x="34" y="3"/>
                    </a:cubicBezTo>
                    <a:cubicBezTo>
                      <a:pt x="34" y="2"/>
                      <a:pt x="33" y="2"/>
                      <a:pt x="33" y="1"/>
                    </a:cubicBezTo>
                    <a:cubicBezTo>
                      <a:pt x="32" y="1"/>
                      <a:pt x="31" y="1"/>
                      <a:pt x="30" y="1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79CC-5A06-404B-8469-5684ED583AD4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5B13-CBD6-4598-9191-7B2667D007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923904" y="2576484"/>
            <a:ext cx="7122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超市仓库管理系统需求分析</a:t>
            </a:r>
          </a:p>
        </p:txBody>
      </p:sp>
      <p:sp>
        <p:nvSpPr>
          <p:cNvPr id="282" name="矩形: 圆角 281"/>
          <p:cNvSpPr/>
          <p:nvPr/>
        </p:nvSpPr>
        <p:spPr>
          <a:xfrm>
            <a:off x="1986789" y="4027487"/>
            <a:ext cx="4596891" cy="3640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   时间：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2020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日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6773862" y="0"/>
            <a:ext cx="5418138" cy="2924175"/>
          </a:xfrm>
          <a:custGeom>
            <a:avLst/>
            <a:gdLst>
              <a:gd name="T0" fmla="*/ 1670 w 3413"/>
              <a:gd name="T1" fmla="*/ 1842 h 1842"/>
              <a:gd name="T2" fmla="*/ 0 w 3413"/>
              <a:gd name="T3" fmla="*/ 0 h 1842"/>
              <a:gd name="T4" fmla="*/ 3413 w 3413"/>
              <a:gd name="T5" fmla="*/ 0 h 1842"/>
              <a:gd name="T6" fmla="*/ 3413 w 3413"/>
              <a:gd name="T7" fmla="*/ 351 h 1842"/>
              <a:gd name="T8" fmla="*/ 1670 w 3413"/>
              <a:gd name="T9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842">
                <a:moveTo>
                  <a:pt x="1670" y="1842"/>
                </a:moveTo>
                <a:lnTo>
                  <a:pt x="0" y="0"/>
                </a:lnTo>
                <a:lnTo>
                  <a:pt x="3413" y="0"/>
                </a:lnTo>
                <a:lnTo>
                  <a:pt x="3413" y="351"/>
                </a:lnTo>
                <a:lnTo>
                  <a:pt x="1670" y="184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04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96" y="3107571"/>
            <a:ext cx="35702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用例分析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系统用例描述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63" name="矩形 62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B52907C1-A824-4D77-BAF2-61F4156EE2CA}"/>
              </a:ext>
            </a:extLst>
          </p:cNvPr>
          <p:cNvSpPr/>
          <p:nvPr/>
        </p:nvSpPr>
        <p:spPr>
          <a:xfrm>
            <a:off x="2395950" y="2225139"/>
            <a:ext cx="697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游客</a:t>
            </a:r>
          </a:p>
        </p:txBody>
      </p:sp>
      <p:sp>
        <p:nvSpPr>
          <p:cNvPr id="29" name="Rounded Rectangle 14">
            <a:extLst>
              <a:ext uri="{FF2B5EF4-FFF2-40B4-BE49-F238E27FC236}">
                <a16:creationId xmlns:a16="http://schemas.microsoft.com/office/drawing/2014/main" id="{D50E478D-FB8B-46C8-BF50-4A157E8C029E}"/>
              </a:ext>
            </a:extLst>
          </p:cNvPr>
          <p:cNvSpPr>
            <a:spLocks noChangeAspect="1"/>
          </p:cNvSpPr>
          <p:nvPr/>
        </p:nvSpPr>
        <p:spPr>
          <a:xfrm>
            <a:off x="1485072" y="2090252"/>
            <a:ext cx="760664" cy="760664"/>
          </a:xfrm>
          <a:prstGeom prst="roundRect">
            <a:avLst/>
          </a:prstGeom>
          <a:solidFill>
            <a:schemeClr val="accent1"/>
          </a:solidFill>
          <a:ln w="25400"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sym typeface="Arial" panose="020B0604020202020204" pitchFamily="34" charset="0"/>
              </a:rPr>
              <a:t>01</a:t>
            </a:r>
            <a:endParaRPr lang="zh-CN" altLang="zh-CN" sz="3200" dirty="0">
              <a:solidFill>
                <a:schemeClr val="bg1"/>
              </a:solidFill>
              <a:latin typeface="Agency FB" panose="020B0503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6C5AFD-4487-4F10-BDA8-366C969D0340}"/>
              </a:ext>
            </a:extLst>
          </p:cNvPr>
          <p:cNvSpPr/>
          <p:nvPr/>
        </p:nvSpPr>
        <p:spPr>
          <a:xfrm>
            <a:off x="5687431" y="227052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普通管理员</a:t>
            </a:r>
          </a:p>
        </p:txBody>
      </p:sp>
      <p:sp>
        <p:nvSpPr>
          <p:cNvPr id="37" name="Rounded Rectangle 14">
            <a:extLst>
              <a:ext uri="{FF2B5EF4-FFF2-40B4-BE49-F238E27FC236}">
                <a16:creationId xmlns:a16="http://schemas.microsoft.com/office/drawing/2014/main" id="{6B17497E-F51C-4D20-BAAC-AD719AC6EC6F}"/>
              </a:ext>
            </a:extLst>
          </p:cNvPr>
          <p:cNvSpPr>
            <a:spLocks noChangeAspect="1"/>
          </p:cNvSpPr>
          <p:nvPr/>
        </p:nvSpPr>
        <p:spPr>
          <a:xfrm>
            <a:off x="4776553" y="2090252"/>
            <a:ext cx="760664" cy="760664"/>
          </a:xfrm>
          <a:prstGeom prst="roundRect">
            <a:avLst/>
          </a:prstGeom>
          <a:solidFill>
            <a:schemeClr val="accent2"/>
          </a:solidFill>
          <a:ln w="25400"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sym typeface="Arial" panose="020B0604020202020204" pitchFamily="34" charset="0"/>
              </a:rPr>
              <a:t>02</a:t>
            </a:r>
            <a:endParaRPr lang="zh-CN" altLang="zh-CN" sz="3200" dirty="0">
              <a:solidFill>
                <a:schemeClr val="bg1"/>
              </a:solidFill>
              <a:latin typeface="Agency FB" panose="020B0503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B8E0CF1-A152-43AB-82ED-4955FB9D73EE}"/>
              </a:ext>
            </a:extLst>
          </p:cNvPr>
          <p:cNvSpPr/>
          <p:nvPr/>
        </p:nvSpPr>
        <p:spPr>
          <a:xfrm>
            <a:off x="9491694" y="2270529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3"/>
                </a:solidFill>
                <a:latin typeface="+mj-ea"/>
                <a:ea typeface="+mj-ea"/>
              </a:rPr>
              <a:t>超级管理员</a:t>
            </a:r>
          </a:p>
        </p:txBody>
      </p:sp>
      <p:sp>
        <p:nvSpPr>
          <p:cNvPr id="40" name="Rounded Rectangle 14">
            <a:extLst>
              <a:ext uri="{FF2B5EF4-FFF2-40B4-BE49-F238E27FC236}">
                <a16:creationId xmlns:a16="http://schemas.microsoft.com/office/drawing/2014/main" id="{41750E27-AE56-4B46-91A4-EAA3CDB09586}"/>
              </a:ext>
            </a:extLst>
          </p:cNvPr>
          <p:cNvSpPr>
            <a:spLocks noChangeAspect="1"/>
          </p:cNvSpPr>
          <p:nvPr/>
        </p:nvSpPr>
        <p:spPr>
          <a:xfrm>
            <a:off x="8580816" y="2090252"/>
            <a:ext cx="760664" cy="760664"/>
          </a:xfrm>
          <a:prstGeom prst="roundRect">
            <a:avLst/>
          </a:prstGeom>
          <a:solidFill>
            <a:schemeClr val="accent3"/>
          </a:solidFill>
          <a:ln w="25400"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  <a:sym typeface="Arial" panose="020B0604020202020204" pitchFamily="34" charset="0"/>
              </a:rPr>
              <a:t>03</a:t>
            </a:r>
            <a:endParaRPr lang="zh-CN" altLang="zh-CN" sz="3200" dirty="0">
              <a:solidFill>
                <a:schemeClr val="bg1"/>
              </a:solidFill>
              <a:latin typeface="Agency FB" panose="020B0503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D2066E-EC7B-44F9-854D-3C06B689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" y="3337582"/>
            <a:ext cx="2894477" cy="208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3DA5AC5-84CF-4A23-B303-11000E79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37" y="3089152"/>
            <a:ext cx="3328526" cy="308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87C947-677E-4A45-BFE8-7598731D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76" y="3123888"/>
            <a:ext cx="3162477" cy="29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35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1" grpId="0"/>
      <p:bldP spid="37" grpId="0" animBg="1"/>
      <p:bldP spid="39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05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81768" y="3107571"/>
            <a:ext cx="56284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对象</a:t>
            </a:r>
            <a:r>
              <a:rPr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关系建模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对象</a:t>
            </a: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关系建模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7E8E95-1C7A-42B5-A3F8-92A36A64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33" y="546454"/>
            <a:ext cx="6912674" cy="58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06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64508" y="3107571"/>
            <a:ext cx="5262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动态行为模型</a:t>
            </a:r>
          </a:p>
        </p:txBody>
      </p:sp>
    </p:spTree>
    <p:extLst>
      <p:ext uri="{BB962C8B-B14F-4D97-AF65-F5344CB8AC3E}">
        <p14:creationId xmlns:p14="http://schemas.microsoft.com/office/powerpoint/2010/main" val="224712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动态行为模型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4065486-A59D-42E0-89BA-24F9A3C28A99}"/>
              </a:ext>
            </a:extLst>
          </p:cNvPr>
          <p:cNvGrpSpPr/>
          <p:nvPr/>
        </p:nvGrpSpPr>
        <p:grpSpPr>
          <a:xfrm>
            <a:off x="1818214" y="2259609"/>
            <a:ext cx="1968772" cy="1157240"/>
            <a:chOff x="1126853" y="2110620"/>
            <a:chExt cx="1968772" cy="115724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7DD2C9-E967-40B5-B8BE-411248BBA03F}"/>
                </a:ext>
              </a:extLst>
            </p:cNvPr>
            <p:cNvSpPr txBox="1"/>
            <p:nvPr/>
          </p:nvSpPr>
          <p:spPr>
            <a:xfrm>
              <a:off x="1126853" y="2110620"/>
              <a:ext cx="1419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标题内容</a:t>
              </a:r>
              <a:endParaRPr lang="en-US" altLang="zh-CN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A7A6A7-3341-4485-99C5-3A57DAEC5164}"/>
                </a:ext>
              </a:extLst>
            </p:cNvPr>
            <p:cNvSpPr/>
            <p:nvPr/>
          </p:nvSpPr>
          <p:spPr>
            <a:xfrm>
              <a:off x="1126853" y="2510730"/>
              <a:ext cx="1968772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我们长期为客户提供专业的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策划设计制作等全程服务。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AE9E933-032F-4DBA-8CEB-1F38D12C6312}"/>
              </a:ext>
            </a:extLst>
          </p:cNvPr>
          <p:cNvGrpSpPr/>
          <p:nvPr/>
        </p:nvGrpSpPr>
        <p:grpSpPr>
          <a:xfrm>
            <a:off x="800394" y="1577421"/>
            <a:ext cx="4799371" cy="1034105"/>
            <a:chOff x="6239287" y="2259609"/>
            <a:chExt cx="4799371" cy="1034105"/>
          </a:xfrm>
        </p:grpSpPr>
        <p:sp>
          <p:nvSpPr>
            <p:cNvPr id="14" name="圆角矩形 2">
              <a:extLst>
                <a:ext uri="{FF2B5EF4-FFF2-40B4-BE49-F238E27FC236}">
                  <a16:creationId xmlns:a16="http://schemas.microsoft.com/office/drawing/2014/main" id="{729C93C8-F418-42BD-91A2-01ECD1526FBC}"/>
                </a:ext>
              </a:extLst>
            </p:cNvPr>
            <p:cNvSpPr/>
            <p:nvPr/>
          </p:nvSpPr>
          <p:spPr>
            <a:xfrm>
              <a:off x="6239287" y="2259609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351E2DF-2841-4C5B-93EB-487EDEBD0DBE}"/>
                </a:ext>
              </a:extLst>
            </p:cNvPr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01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1E2C2EE-EAA9-443E-B124-F58BABC4943C}"/>
                </a:ext>
              </a:extLst>
            </p:cNvPr>
            <p:cNvSpPr/>
            <p:nvPr/>
          </p:nvSpPr>
          <p:spPr>
            <a:xfrm>
              <a:off x="7163698" y="2480035"/>
              <a:ext cx="24557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游客工作时序图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45349E-0EBA-47C8-9237-6895C4B9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52" y="1466801"/>
            <a:ext cx="5108447" cy="425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7DF5A1-799A-4FB5-A275-0BE0E0A165A3}"/>
              </a:ext>
            </a:extLst>
          </p:cNvPr>
          <p:cNvSpPr txBox="1"/>
          <p:nvPr/>
        </p:nvSpPr>
        <p:spPr>
          <a:xfrm>
            <a:off x="1010848" y="3011635"/>
            <a:ext cx="4402400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用户打开超市仓库管理首先默认为游客界面，输入登录账号及密码信息，提交，系统核对账号及密码，正确则登录成功进入管理员界面，否则不能登录返回默认游客界面。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3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动态行为模型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4065486-A59D-42E0-89BA-24F9A3C28A99}"/>
              </a:ext>
            </a:extLst>
          </p:cNvPr>
          <p:cNvGrpSpPr/>
          <p:nvPr/>
        </p:nvGrpSpPr>
        <p:grpSpPr>
          <a:xfrm>
            <a:off x="1818214" y="2259609"/>
            <a:ext cx="1968772" cy="1157240"/>
            <a:chOff x="1126853" y="2110620"/>
            <a:chExt cx="1968772" cy="115724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7DD2C9-E967-40B5-B8BE-411248BBA03F}"/>
                </a:ext>
              </a:extLst>
            </p:cNvPr>
            <p:cNvSpPr txBox="1"/>
            <p:nvPr/>
          </p:nvSpPr>
          <p:spPr>
            <a:xfrm>
              <a:off x="1126853" y="2110620"/>
              <a:ext cx="1419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标题内容</a:t>
              </a:r>
              <a:endParaRPr lang="en-US" altLang="zh-CN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A7A6A7-3341-4485-99C5-3A57DAEC5164}"/>
                </a:ext>
              </a:extLst>
            </p:cNvPr>
            <p:cNvSpPr/>
            <p:nvPr/>
          </p:nvSpPr>
          <p:spPr>
            <a:xfrm>
              <a:off x="1126853" y="2510730"/>
              <a:ext cx="1968772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我们长期为客户提供专业的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策划设计制作等全程服务。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AE9E933-032F-4DBA-8CEB-1F38D12C6312}"/>
              </a:ext>
            </a:extLst>
          </p:cNvPr>
          <p:cNvGrpSpPr/>
          <p:nvPr/>
        </p:nvGrpSpPr>
        <p:grpSpPr>
          <a:xfrm>
            <a:off x="800394" y="1577421"/>
            <a:ext cx="4799371" cy="1034105"/>
            <a:chOff x="6239287" y="2259609"/>
            <a:chExt cx="4799371" cy="1034105"/>
          </a:xfrm>
        </p:grpSpPr>
        <p:sp>
          <p:nvSpPr>
            <p:cNvPr id="14" name="圆角矩形 2">
              <a:extLst>
                <a:ext uri="{FF2B5EF4-FFF2-40B4-BE49-F238E27FC236}">
                  <a16:creationId xmlns:a16="http://schemas.microsoft.com/office/drawing/2014/main" id="{729C93C8-F418-42BD-91A2-01ECD1526FBC}"/>
                </a:ext>
              </a:extLst>
            </p:cNvPr>
            <p:cNvSpPr/>
            <p:nvPr/>
          </p:nvSpPr>
          <p:spPr>
            <a:xfrm>
              <a:off x="6239287" y="2259609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rgbClr val="FCB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351E2DF-2841-4C5B-93EB-487EDEBD0DBE}"/>
                </a:ext>
              </a:extLst>
            </p:cNvPr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02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1E2C2EE-EAA9-443E-B124-F58BABC4943C}"/>
                </a:ext>
              </a:extLst>
            </p:cNvPr>
            <p:cNvSpPr/>
            <p:nvPr/>
          </p:nvSpPr>
          <p:spPr>
            <a:xfrm>
              <a:off x="7163698" y="2480036"/>
              <a:ext cx="31914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普通员工工作时序图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37DF5A1-799A-4FB5-A275-0BE0E0A165A3}"/>
              </a:ext>
            </a:extLst>
          </p:cNvPr>
          <p:cNvSpPr txBox="1"/>
          <p:nvPr/>
        </p:nvSpPr>
        <p:spPr>
          <a:xfrm>
            <a:off x="1010848" y="3011635"/>
            <a:ext cx="4402400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商品入库可对库存商品进行资料管理和统计，对产品的进货单进行录入管理和统计，商品出库可对库存商品进行资料管理和统计，对产品的销售单进行录入管理和统计，分类查询商品信息，修改商品信息。</a:t>
            </a:r>
            <a:endParaRPr lang="zh-CN" alt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F6B8A6DC-7BF9-47EC-AFF1-D851B0C1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55" y="1177311"/>
            <a:ext cx="6315454" cy="464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80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动态行为模型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4065486-A59D-42E0-89BA-24F9A3C28A99}"/>
              </a:ext>
            </a:extLst>
          </p:cNvPr>
          <p:cNvGrpSpPr/>
          <p:nvPr/>
        </p:nvGrpSpPr>
        <p:grpSpPr>
          <a:xfrm>
            <a:off x="1818214" y="2259609"/>
            <a:ext cx="1968772" cy="1157240"/>
            <a:chOff x="1126853" y="2110620"/>
            <a:chExt cx="1968772" cy="115724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7DD2C9-E967-40B5-B8BE-411248BBA03F}"/>
                </a:ext>
              </a:extLst>
            </p:cNvPr>
            <p:cNvSpPr txBox="1"/>
            <p:nvPr/>
          </p:nvSpPr>
          <p:spPr>
            <a:xfrm>
              <a:off x="1126853" y="2110620"/>
              <a:ext cx="1419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标题内容</a:t>
              </a:r>
              <a:endParaRPr lang="en-US" altLang="zh-CN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A7A6A7-3341-4485-99C5-3A57DAEC5164}"/>
                </a:ext>
              </a:extLst>
            </p:cNvPr>
            <p:cNvSpPr/>
            <p:nvPr/>
          </p:nvSpPr>
          <p:spPr>
            <a:xfrm>
              <a:off x="1126853" y="2510730"/>
              <a:ext cx="1968772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我们长期为客户提供专业的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策划设计制作等全程服务。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AE9E933-032F-4DBA-8CEB-1F38D12C6312}"/>
              </a:ext>
            </a:extLst>
          </p:cNvPr>
          <p:cNvGrpSpPr/>
          <p:nvPr/>
        </p:nvGrpSpPr>
        <p:grpSpPr>
          <a:xfrm>
            <a:off x="800394" y="1577421"/>
            <a:ext cx="4799371" cy="1034105"/>
            <a:chOff x="6239287" y="2259609"/>
            <a:chExt cx="4799371" cy="1034105"/>
          </a:xfrm>
        </p:grpSpPr>
        <p:sp>
          <p:nvSpPr>
            <p:cNvPr id="14" name="圆角矩形 2">
              <a:extLst>
                <a:ext uri="{FF2B5EF4-FFF2-40B4-BE49-F238E27FC236}">
                  <a16:creationId xmlns:a16="http://schemas.microsoft.com/office/drawing/2014/main" id="{729C93C8-F418-42BD-91A2-01ECD1526FBC}"/>
                </a:ext>
              </a:extLst>
            </p:cNvPr>
            <p:cNvSpPr/>
            <p:nvPr/>
          </p:nvSpPr>
          <p:spPr>
            <a:xfrm>
              <a:off x="6239287" y="2259609"/>
              <a:ext cx="4799371" cy="103410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351E2DF-2841-4C5B-93EB-487EDEBD0DBE}"/>
                </a:ext>
              </a:extLst>
            </p:cNvPr>
            <p:cNvSpPr/>
            <p:nvPr/>
          </p:nvSpPr>
          <p:spPr>
            <a:xfrm>
              <a:off x="6449741" y="2480035"/>
              <a:ext cx="631349" cy="63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/>
                  </a:solidFill>
                  <a:latin typeface="DINCond-Medium" pitchFamily="50" charset="0"/>
                </a:rPr>
                <a:t>03</a:t>
              </a:r>
              <a:endParaRPr lang="zh-CN" altLang="en-US" sz="2800" dirty="0">
                <a:solidFill>
                  <a:schemeClr val="accent1"/>
                </a:solidFill>
                <a:latin typeface="DINCond-Medium" pitchFamily="50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1E2C2EE-EAA9-443E-B124-F58BABC4943C}"/>
                </a:ext>
              </a:extLst>
            </p:cNvPr>
            <p:cNvSpPr/>
            <p:nvPr/>
          </p:nvSpPr>
          <p:spPr>
            <a:xfrm>
              <a:off x="7163697" y="2480036"/>
              <a:ext cx="32861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超级管理员工作时序图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37DF5A1-799A-4FB5-A275-0BE0E0A165A3}"/>
              </a:ext>
            </a:extLst>
          </p:cNvPr>
          <p:cNvSpPr txBox="1"/>
          <p:nvPr/>
        </p:nvSpPr>
        <p:spPr>
          <a:xfrm>
            <a:off x="1010848" y="3011635"/>
            <a:ext cx="4402400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商品入库可对库存商品进行资料管理和统计，对产品的进货单进行录入管理和统计，商品出库可对库存商品进行资料管理和统计，对产品的销售单进行录入管理和统计，分类查询商品信息，修改商品信息，批量处理商品信息</a:t>
            </a: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B32156-8CC2-4E44-BD62-B77E8079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94" y="547897"/>
            <a:ext cx="6685342" cy="580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9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07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64507" y="3107571"/>
            <a:ext cx="5262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系统流程分析</a:t>
            </a:r>
          </a:p>
        </p:txBody>
      </p:sp>
    </p:spTree>
    <p:extLst>
      <p:ext uri="{BB962C8B-B14F-4D97-AF65-F5344CB8AC3E}">
        <p14:creationId xmlns:p14="http://schemas.microsoft.com/office/powerpoint/2010/main" val="21326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系统流程分析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681BAC8-E6B1-4606-A022-F2E7823970BC}"/>
              </a:ext>
            </a:extLst>
          </p:cNvPr>
          <p:cNvSpPr txBox="1">
            <a:spLocks/>
          </p:cNvSpPr>
          <p:nvPr/>
        </p:nvSpPr>
        <p:spPr bwMode="auto">
          <a:xfrm>
            <a:off x="4721145" y="6085614"/>
            <a:ext cx="1895475" cy="37306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FCBD30"/>
                </a:solidFill>
                <a:latin typeface="+mj-ea"/>
                <a:ea typeface="+mj-ea"/>
                <a:cs typeface="Clear Sans Light" panose="020B0303030202020304" pitchFamily="34" charset="0"/>
              </a:rPr>
              <a:t>商品入库流程</a:t>
            </a:r>
            <a:endParaRPr lang="en-GB" sz="1800" dirty="0">
              <a:solidFill>
                <a:srgbClr val="FCBD30"/>
              </a:solidFill>
              <a:latin typeface="+mj-ea"/>
              <a:ea typeface="+mj-ea"/>
              <a:cs typeface="Clear Sans Light" panose="020B03030302020203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4F50AF-178E-4347-848A-E83F38C6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" r="27029" b="2153"/>
          <a:stretch>
            <a:fillRect/>
          </a:stretch>
        </p:blipFill>
        <p:spPr bwMode="auto">
          <a:xfrm>
            <a:off x="993051" y="1679637"/>
            <a:ext cx="2095623" cy="390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CB2034E1-3FC2-4743-953D-C762F2CA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87" y="808064"/>
            <a:ext cx="3061113" cy="491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A0B2247-5E14-4420-9C28-E946B50CDD0F}"/>
              </a:ext>
            </a:extLst>
          </p:cNvPr>
          <p:cNvSpPr txBox="1">
            <a:spLocks/>
          </p:cNvSpPr>
          <p:nvPr/>
        </p:nvSpPr>
        <p:spPr bwMode="auto">
          <a:xfrm>
            <a:off x="1574388" y="6085614"/>
            <a:ext cx="1895475" cy="37306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  <a:cs typeface="Clear Sans Light" panose="020B0303030202020304" pitchFamily="34" charset="0"/>
              </a:rPr>
              <a:t>登录流程</a:t>
            </a:r>
            <a:endParaRPr lang="en-GB" sz="1800" dirty="0">
              <a:solidFill>
                <a:schemeClr val="accent1"/>
              </a:solidFill>
              <a:latin typeface="+mj-ea"/>
              <a:ea typeface="+mj-ea"/>
              <a:cs typeface="Clear Sans Light" panose="020B0303030202020304" pitchFamily="34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7904C4C-E6C1-4527-A6B6-2B1FC1C5A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32" y="1332689"/>
            <a:ext cx="2575339" cy="425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16CB4587-DFF5-4A86-B32A-ED1A6191E25E}"/>
              </a:ext>
            </a:extLst>
          </p:cNvPr>
          <p:cNvSpPr txBox="1">
            <a:spLocks/>
          </p:cNvSpPr>
          <p:nvPr/>
        </p:nvSpPr>
        <p:spPr bwMode="auto">
          <a:xfrm>
            <a:off x="8910907" y="6085614"/>
            <a:ext cx="1895475" cy="37306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  <a:cs typeface="Clear Sans Light" panose="020B0303030202020304" pitchFamily="34" charset="0"/>
              </a:rPr>
              <a:t>商品出库流程</a:t>
            </a:r>
            <a:endParaRPr lang="en-GB" sz="1800" dirty="0">
              <a:solidFill>
                <a:schemeClr val="accent1"/>
              </a:solidFill>
              <a:latin typeface="+mj-ea"/>
              <a:ea typeface="+mj-ea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离页连接符 3"/>
          <p:cNvSpPr/>
          <p:nvPr/>
        </p:nvSpPr>
        <p:spPr>
          <a:xfrm>
            <a:off x="4696284" y="1155332"/>
            <a:ext cx="664295" cy="584776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01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1882" y="115533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  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引言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497873" y="1740108"/>
            <a:ext cx="207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4677215" y="2410971"/>
            <a:ext cx="664295" cy="58477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02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7215" y="2419222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任务概述 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 flipV="1">
            <a:off x="5478805" y="2984366"/>
            <a:ext cx="2072809" cy="103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-1030087" y="549526"/>
            <a:ext cx="2308324" cy="57589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CONTENTS</a:t>
            </a:r>
            <a:endParaRPr lang="zh-CN" altLang="en-US" sz="13800" dirty="0">
              <a:solidFill>
                <a:schemeClr val="bg2">
                  <a:lumMod val="9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358944" y="1933343"/>
            <a:ext cx="2818487" cy="2743789"/>
            <a:chOff x="1278794" y="3334906"/>
            <a:chExt cx="914014" cy="914014"/>
          </a:xfrm>
        </p:grpSpPr>
        <p:grpSp>
          <p:nvGrpSpPr>
            <p:cNvPr id="52" name="组合 51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4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600" dirty="0">
                    <a:solidFill>
                      <a:schemeClr val="accent1"/>
                    </a:solidFill>
                  </a:rPr>
                  <a:t>目 录</a:t>
                </a:r>
              </a:p>
            </p:txBody>
          </p:sp>
        </p:grpSp>
        <p:sp>
          <p:nvSpPr>
            <p:cNvPr id="53" name="TextBox 61"/>
            <p:cNvSpPr txBox="1"/>
            <p:nvPr/>
          </p:nvSpPr>
          <p:spPr>
            <a:xfrm>
              <a:off x="1443719" y="3591858"/>
              <a:ext cx="59026" cy="127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25" name="流程图: 离页连接符 24">
            <a:extLst>
              <a:ext uri="{FF2B5EF4-FFF2-40B4-BE49-F238E27FC236}">
                <a16:creationId xmlns:a16="http://schemas.microsoft.com/office/drawing/2014/main" id="{15418A97-9991-452A-B829-51AFCBEC959B}"/>
              </a:ext>
            </a:extLst>
          </p:cNvPr>
          <p:cNvSpPr/>
          <p:nvPr/>
        </p:nvSpPr>
        <p:spPr>
          <a:xfrm>
            <a:off x="4699223" y="3636276"/>
            <a:ext cx="664295" cy="584776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03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BA2518-C374-49C5-BFCD-956A29BBEAF7}"/>
              </a:ext>
            </a:extLst>
          </p:cNvPr>
          <p:cNvSpPr txBox="1"/>
          <p:nvPr/>
        </p:nvSpPr>
        <p:spPr>
          <a:xfrm>
            <a:off x="5357641" y="3638078"/>
            <a:ext cx="2450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  User Story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F1E417D-3934-4CCD-A513-0E6148E7B4B1}"/>
              </a:ext>
            </a:extLst>
          </p:cNvPr>
          <p:cNvCxnSpPr>
            <a:cxnSpLocks/>
          </p:cNvCxnSpPr>
          <p:nvPr/>
        </p:nvCxnSpPr>
        <p:spPr>
          <a:xfrm>
            <a:off x="5500812" y="4221052"/>
            <a:ext cx="20669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离页连接符 27">
            <a:extLst>
              <a:ext uri="{FF2B5EF4-FFF2-40B4-BE49-F238E27FC236}">
                <a16:creationId xmlns:a16="http://schemas.microsoft.com/office/drawing/2014/main" id="{6E321188-97E7-4534-A396-5CC819D0DEFE}"/>
              </a:ext>
            </a:extLst>
          </p:cNvPr>
          <p:cNvSpPr/>
          <p:nvPr/>
        </p:nvSpPr>
        <p:spPr>
          <a:xfrm>
            <a:off x="4696284" y="4846881"/>
            <a:ext cx="664295" cy="58477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04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813C47E-2E61-4C4C-9EE8-B025C0234DFA}"/>
              </a:ext>
            </a:extLst>
          </p:cNvPr>
          <p:cNvSpPr txBox="1"/>
          <p:nvPr/>
        </p:nvSpPr>
        <p:spPr>
          <a:xfrm>
            <a:off x="5497874" y="4805345"/>
            <a:ext cx="19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  用例分析 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5BB88D7-2A79-4DB8-A706-156875B6A4F4}"/>
              </a:ext>
            </a:extLst>
          </p:cNvPr>
          <p:cNvCxnSpPr>
            <a:cxnSpLocks/>
          </p:cNvCxnSpPr>
          <p:nvPr/>
        </p:nvCxnSpPr>
        <p:spPr>
          <a:xfrm>
            <a:off x="5497874" y="5430662"/>
            <a:ext cx="207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离页连接符 30">
            <a:extLst>
              <a:ext uri="{FF2B5EF4-FFF2-40B4-BE49-F238E27FC236}">
                <a16:creationId xmlns:a16="http://schemas.microsoft.com/office/drawing/2014/main" id="{40E93B98-C829-4A37-96D3-9C433182DF67}"/>
              </a:ext>
            </a:extLst>
          </p:cNvPr>
          <p:cNvSpPr/>
          <p:nvPr/>
        </p:nvSpPr>
        <p:spPr>
          <a:xfrm>
            <a:off x="8192976" y="1155332"/>
            <a:ext cx="664295" cy="584776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05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CE94F16-DDC6-4D27-BB16-8B04841DB549}"/>
              </a:ext>
            </a:extLst>
          </p:cNvPr>
          <p:cNvSpPr txBox="1"/>
          <p:nvPr/>
        </p:nvSpPr>
        <p:spPr>
          <a:xfrm>
            <a:off x="8741569" y="1115568"/>
            <a:ext cx="268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对象</a:t>
            </a: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关系建模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ED326A9-DB05-43FE-BE46-8C0BB15B39BD}"/>
              </a:ext>
            </a:extLst>
          </p:cNvPr>
          <p:cNvCxnSpPr>
            <a:cxnSpLocks/>
          </p:cNvCxnSpPr>
          <p:nvPr/>
        </p:nvCxnSpPr>
        <p:spPr>
          <a:xfrm>
            <a:off x="8994565" y="1740108"/>
            <a:ext cx="207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420F0E0-CCC7-42B0-AB3C-349F8BC0E529}"/>
              </a:ext>
            </a:extLst>
          </p:cNvPr>
          <p:cNvCxnSpPr>
            <a:cxnSpLocks/>
          </p:cNvCxnSpPr>
          <p:nvPr/>
        </p:nvCxnSpPr>
        <p:spPr>
          <a:xfrm>
            <a:off x="8994566" y="3004910"/>
            <a:ext cx="207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517AA9-30C4-48C7-BDD9-AA9E80397E0E}"/>
              </a:ext>
            </a:extLst>
          </p:cNvPr>
          <p:cNvCxnSpPr>
            <a:cxnSpLocks/>
          </p:cNvCxnSpPr>
          <p:nvPr/>
        </p:nvCxnSpPr>
        <p:spPr>
          <a:xfrm flipV="1">
            <a:off x="8994566" y="4163414"/>
            <a:ext cx="2072809" cy="103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AA8EA8B-2B49-4B92-AF81-E3026AFE49FF}"/>
              </a:ext>
            </a:extLst>
          </p:cNvPr>
          <p:cNvCxnSpPr>
            <a:cxnSpLocks/>
          </p:cNvCxnSpPr>
          <p:nvPr/>
        </p:nvCxnSpPr>
        <p:spPr>
          <a:xfrm>
            <a:off x="9000442" y="5437449"/>
            <a:ext cx="20669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离页连接符 63">
            <a:extLst>
              <a:ext uri="{FF2B5EF4-FFF2-40B4-BE49-F238E27FC236}">
                <a16:creationId xmlns:a16="http://schemas.microsoft.com/office/drawing/2014/main" id="{CCBEFA6A-5BE0-4723-869E-1AE635ACABCE}"/>
              </a:ext>
            </a:extLst>
          </p:cNvPr>
          <p:cNvSpPr/>
          <p:nvPr/>
        </p:nvSpPr>
        <p:spPr>
          <a:xfrm>
            <a:off x="8192976" y="2412302"/>
            <a:ext cx="664295" cy="58477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06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65" name="流程图: 离页连接符 64">
            <a:extLst>
              <a:ext uri="{FF2B5EF4-FFF2-40B4-BE49-F238E27FC236}">
                <a16:creationId xmlns:a16="http://schemas.microsoft.com/office/drawing/2014/main" id="{F77A9656-A707-4666-8520-74783BBB03F6}"/>
              </a:ext>
            </a:extLst>
          </p:cNvPr>
          <p:cNvSpPr/>
          <p:nvPr/>
        </p:nvSpPr>
        <p:spPr>
          <a:xfrm>
            <a:off x="8195989" y="3639458"/>
            <a:ext cx="664295" cy="584776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spc="100" dirty="0">
                <a:latin typeface="Agency FB" panose="020B0503020202020204" pitchFamily="34" charset="0"/>
                <a:ea typeface="+mj-ea"/>
              </a:rPr>
              <a:t>07</a:t>
            </a:r>
            <a:endParaRPr lang="zh-CN" altLang="en-US" sz="3200" spc="1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66" name="流程图: 离页连接符 65">
            <a:extLst>
              <a:ext uri="{FF2B5EF4-FFF2-40B4-BE49-F238E27FC236}">
                <a16:creationId xmlns:a16="http://schemas.microsoft.com/office/drawing/2014/main" id="{6DA5937C-3D23-4769-9477-18F585D94594}"/>
              </a:ext>
            </a:extLst>
          </p:cNvPr>
          <p:cNvSpPr/>
          <p:nvPr/>
        </p:nvSpPr>
        <p:spPr>
          <a:xfrm>
            <a:off x="8192976" y="4854475"/>
            <a:ext cx="664295" cy="58477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  <a:ea typeface="+mj-ea"/>
              </a:rPr>
              <a:t>08</a:t>
            </a:r>
            <a:endParaRPr lang="zh-CN" altLang="en-US" sz="3200" dirty="0">
              <a:latin typeface="Agency FB" panose="020B0503020202020204" pitchFamily="34" charset="0"/>
              <a:ea typeface="+mj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B8F3798-3640-42FF-91B3-BB2C799499B2}"/>
              </a:ext>
            </a:extLst>
          </p:cNvPr>
          <p:cNvSpPr txBox="1"/>
          <p:nvPr/>
        </p:nvSpPr>
        <p:spPr>
          <a:xfrm>
            <a:off x="8964402" y="2465998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动态行为模型 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E764B9E-BC4E-4034-8EBE-0E65C30855B7}"/>
              </a:ext>
            </a:extLst>
          </p:cNvPr>
          <p:cNvSpPr txBox="1"/>
          <p:nvPr/>
        </p:nvSpPr>
        <p:spPr>
          <a:xfrm>
            <a:off x="8964402" y="3629048"/>
            <a:ext cx="256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系统流程分析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8659FAA-0F68-4DA9-B389-37126B0C1205}"/>
              </a:ext>
            </a:extLst>
          </p:cNvPr>
          <p:cNvSpPr txBox="1"/>
          <p:nvPr/>
        </p:nvSpPr>
        <p:spPr>
          <a:xfrm>
            <a:off x="9079787" y="4854475"/>
            <a:ext cx="190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</a:rPr>
              <a:t>  环境规定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系统流程分析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1" name="矩形 20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681BAC8-E6B1-4606-A022-F2E7823970BC}"/>
              </a:ext>
            </a:extLst>
          </p:cNvPr>
          <p:cNvSpPr txBox="1">
            <a:spLocks/>
          </p:cNvSpPr>
          <p:nvPr/>
        </p:nvSpPr>
        <p:spPr bwMode="auto">
          <a:xfrm>
            <a:off x="7570497" y="6085614"/>
            <a:ext cx="2023075" cy="345594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rgbClr val="FCBD30"/>
                </a:solidFill>
                <a:latin typeface="+mj-ea"/>
                <a:ea typeface="+mj-ea"/>
                <a:cs typeface="Clear Sans Light" panose="020B0303030202020304" pitchFamily="34" charset="0"/>
              </a:rPr>
              <a:t>修改商品信息流程</a:t>
            </a:r>
            <a:endParaRPr lang="en-GB" sz="1800" dirty="0">
              <a:solidFill>
                <a:srgbClr val="FCBD30"/>
              </a:solidFill>
              <a:latin typeface="+mj-ea"/>
              <a:ea typeface="+mj-ea"/>
              <a:cs typeface="Clear Sans Light" panose="020B0303030202020304" pitchFamily="34" charset="0"/>
            </a:endParaRP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A0B2247-5E14-4420-9C28-E946B50CDD0F}"/>
              </a:ext>
            </a:extLst>
          </p:cNvPr>
          <p:cNvSpPr txBox="1">
            <a:spLocks/>
          </p:cNvSpPr>
          <p:nvPr/>
        </p:nvSpPr>
        <p:spPr bwMode="auto">
          <a:xfrm>
            <a:off x="2748941" y="6085614"/>
            <a:ext cx="2167276" cy="373062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  <a:cs typeface="Clear Sans Light" panose="020B0303030202020304" pitchFamily="34" charset="0"/>
              </a:rPr>
              <a:t>查询商品信息流程</a:t>
            </a:r>
            <a:endParaRPr lang="en-GB" sz="1800" dirty="0">
              <a:solidFill>
                <a:schemeClr val="accent1"/>
              </a:solidFill>
              <a:latin typeface="+mj-ea"/>
              <a:ea typeface="+mj-ea"/>
              <a:cs typeface="Clear Sans Light" panose="020B03030302020203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205DA22-F099-477B-981C-D0EBD9BD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25" y="1449213"/>
            <a:ext cx="3076301" cy="395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C6501E65-1BEA-4A24-8882-6976D32D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03" b="1430"/>
          <a:stretch>
            <a:fillRect/>
          </a:stretch>
        </p:blipFill>
        <p:spPr bwMode="auto">
          <a:xfrm>
            <a:off x="7714698" y="1177311"/>
            <a:ext cx="2394090" cy="432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56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701328" y="570240"/>
            <a:ext cx="4480016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系统开发及运行环境规定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58" name="矩形 57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826DE5E-E52E-46B4-B4C1-83EAD256D77C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7806036"/>
              </p:ext>
            </p:extLst>
          </p:nvPr>
        </p:nvGraphicFramePr>
        <p:xfrm>
          <a:off x="1102701" y="1668313"/>
          <a:ext cx="9516531" cy="3188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43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</a:t>
                      </a:r>
                      <a:endParaRPr lang="en-US" sz="18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</a:t>
                      </a:r>
                      <a:endParaRPr lang="en-US" sz="18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双核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及以上</a:t>
                      </a: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硬盘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en-US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Win10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8C74091-DCFF-4A30-B7B9-C0EFBBE378A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195220"/>
              </p:ext>
            </p:extLst>
          </p:nvPr>
        </p:nvGraphicFramePr>
        <p:xfrm>
          <a:off x="1065450" y="5189687"/>
          <a:ext cx="9516531" cy="1280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43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</a:t>
                      </a:r>
                      <a:endParaRPr lang="en-US" sz="18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</a:t>
                      </a:r>
                      <a:endParaRPr lang="en-US" sz="18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91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 Creator4.7.2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系统开发平台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文本框 279"/>
          <p:cNvSpPr txBox="1"/>
          <p:nvPr/>
        </p:nvSpPr>
        <p:spPr>
          <a:xfrm>
            <a:off x="923904" y="2576484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+mj-ea"/>
                <a:ea typeface="+mj-ea"/>
              </a:rPr>
              <a:t>感谢您的聆听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6773862" y="0"/>
            <a:ext cx="5418138" cy="2924175"/>
          </a:xfrm>
          <a:custGeom>
            <a:avLst/>
            <a:gdLst>
              <a:gd name="T0" fmla="*/ 1670 w 3413"/>
              <a:gd name="T1" fmla="*/ 1842 h 1842"/>
              <a:gd name="T2" fmla="*/ 0 w 3413"/>
              <a:gd name="T3" fmla="*/ 0 h 1842"/>
              <a:gd name="T4" fmla="*/ 3413 w 3413"/>
              <a:gd name="T5" fmla="*/ 0 h 1842"/>
              <a:gd name="T6" fmla="*/ 3413 w 3413"/>
              <a:gd name="T7" fmla="*/ 351 h 1842"/>
              <a:gd name="T8" fmla="*/ 1670 w 3413"/>
              <a:gd name="T9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3" h="1842">
                <a:moveTo>
                  <a:pt x="1670" y="1842"/>
                </a:moveTo>
                <a:lnTo>
                  <a:pt x="0" y="0"/>
                </a:lnTo>
                <a:lnTo>
                  <a:pt x="3413" y="0"/>
                </a:lnTo>
                <a:lnTo>
                  <a:pt x="3413" y="351"/>
                </a:lnTo>
                <a:lnTo>
                  <a:pt x="1670" y="1842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8362951" y="4027487"/>
            <a:ext cx="3416300" cy="2830513"/>
          </a:xfrm>
          <a:custGeom>
            <a:avLst/>
            <a:gdLst>
              <a:gd name="T0" fmla="*/ 112 w 2152"/>
              <a:gd name="T1" fmla="*/ 0 h 1783"/>
              <a:gd name="T2" fmla="*/ 0 w 2152"/>
              <a:gd name="T3" fmla="*/ 97 h 1783"/>
              <a:gd name="T4" fmla="*/ 1938 w 2152"/>
              <a:gd name="T5" fmla="*/ 1783 h 1783"/>
              <a:gd name="T6" fmla="*/ 2152 w 2152"/>
              <a:gd name="T7" fmla="*/ 1783 h 1783"/>
              <a:gd name="T8" fmla="*/ 112 w 2152"/>
              <a:gd name="T9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1783">
                <a:moveTo>
                  <a:pt x="112" y="0"/>
                </a:moveTo>
                <a:lnTo>
                  <a:pt x="0" y="97"/>
                </a:lnTo>
                <a:lnTo>
                  <a:pt x="1938" y="1783"/>
                </a:lnTo>
                <a:lnTo>
                  <a:pt x="2152" y="1783"/>
                </a:lnTo>
                <a:lnTo>
                  <a:pt x="112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5264151" y="4508500"/>
            <a:ext cx="5468938" cy="2349500"/>
          </a:xfrm>
          <a:custGeom>
            <a:avLst/>
            <a:gdLst>
              <a:gd name="T0" fmla="*/ 1721 w 3445"/>
              <a:gd name="T1" fmla="*/ 0 h 1480"/>
              <a:gd name="T2" fmla="*/ 0 w 3445"/>
              <a:gd name="T3" fmla="*/ 1480 h 1480"/>
              <a:gd name="T4" fmla="*/ 3445 w 3445"/>
              <a:gd name="T5" fmla="*/ 1480 h 1480"/>
              <a:gd name="T6" fmla="*/ 1721 w 3445"/>
              <a:gd name="T7" fmla="*/ 0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5" h="1480">
                <a:moveTo>
                  <a:pt x="1721" y="0"/>
                </a:moveTo>
                <a:lnTo>
                  <a:pt x="0" y="1480"/>
                </a:lnTo>
                <a:lnTo>
                  <a:pt x="3445" y="1480"/>
                </a:lnTo>
                <a:lnTo>
                  <a:pt x="1721" y="0"/>
                </a:lnTo>
                <a:close/>
              </a:path>
            </a:pathLst>
          </a:custGeom>
          <a:solidFill>
            <a:srgbClr val="1D42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8"/>
          <p:cNvSpPr/>
          <p:nvPr/>
        </p:nvSpPr>
        <p:spPr bwMode="auto">
          <a:xfrm>
            <a:off x="8731250" y="887412"/>
            <a:ext cx="3460750" cy="5932488"/>
          </a:xfrm>
          <a:custGeom>
            <a:avLst/>
            <a:gdLst>
              <a:gd name="T0" fmla="*/ 2180 w 2180"/>
              <a:gd name="T1" fmla="*/ 0 h 3737"/>
              <a:gd name="T2" fmla="*/ 0 w 2180"/>
              <a:gd name="T3" fmla="*/ 1867 h 3737"/>
              <a:gd name="T4" fmla="*/ 2180 w 2180"/>
              <a:gd name="T5" fmla="*/ 3737 h 3737"/>
              <a:gd name="T6" fmla="*/ 2180 w 2180"/>
              <a:gd name="T7" fmla="*/ 0 h 3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0" h="3737">
                <a:moveTo>
                  <a:pt x="2180" y="0"/>
                </a:moveTo>
                <a:lnTo>
                  <a:pt x="0" y="1867"/>
                </a:lnTo>
                <a:lnTo>
                  <a:pt x="2180" y="3737"/>
                </a:lnTo>
                <a:lnTo>
                  <a:pt x="21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01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57280" y="3107571"/>
            <a:ext cx="1877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-1"/>
            <a:ext cx="12192000" cy="4353791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1000"/>
                      </a14:imgEffect>
                      <a14:imgEffect>
                        <a14:colorTemperature colorTemp="6461"/>
                      </a14:imgEffect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50800" dir="5400000" algn="ctr" rotWithShape="0">
              <a:schemeClr val="bg2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77" name="矩形 76"/>
          <p:cNvSpPr/>
          <p:nvPr/>
        </p:nvSpPr>
        <p:spPr>
          <a:xfrm>
            <a:off x="2032206" y="1588844"/>
            <a:ext cx="8127589" cy="4987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该系统主要服务于小型超市的仓库管理工作。实现对商品的入库出库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、生成报表、商品查询统计等模块一体化，使其操作方便、便于管理、提高管理效率和服务质量。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62189" y="78109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超市仓库管理系统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79BA8BB8-FB9C-4475-BA54-D85DED765639}"/>
              </a:ext>
            </a:extLst>
          </p:cNvPr>
          <p:cNvSpPr>
            <a:spLocks/>
          </p:cNvSpPr>
          <p:nvPr/>
        </p:nvSpPr>
        <p:spPr bwMode="auto">
          <a:xfrm>
            <a:off x="1358837" y="2794602"/>
            <a:ext cx="1784990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A94C25A1-8815-4867-A47E-E69B651AF4A5}"/>
              </a:ext>
            </a:extLst>
          </p:cNvPr>
          <p:cNvSpPr>
            <a:spLocks/>
          </p:cNvSpPr>
          <p:nvPr/>
        </p:nvSpPr>
        <p:spPr bwMode="auto">
          <a:xfrm>
            <a:off x="1155553" y="3741147"/>
            <a:ext cx="2171387" cy="2697754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AAB5808-77EF-42F2-8EA4-3270798C8225}"/>
              </a:ext>
            </a:extLst>
          </p:cNvPr>
          <p:cNvSpPr/>
          <p:nvPr/>
        </p:nvSpPr>
        <p:spPr>
          <a:xfrm>
            <a:off x="1352584" y="5025525"/>
            <a:ext cx="1777324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软件工程韩佳桐小组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A28628B-9797-4537-A35B-132EBF69566B}"/>
              </a:ext>
            </a:extLst>
          </p:cNvPr>
          <p:cNvSpPr/>
          <p:nvPr/>
        </p:nvSpPr>
        <p:spPr>
          <a:xfrm>
            <a:off x="1454062" y="4441331"/>
            <a:ext cx="1518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任务提出者</a:t>
            </a:r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0C140846-B9B3-4192-8175-E9768F235331}"/>
              </a:ext>
            </a:extLst>
          </p:cNvPr>
          <p:cNvSpPr>
            <a:spLocks/>
          </p:cNvSpPr>
          <p:nvPr/>
        </p:nvSpPr>
        <p:spPr bwMode="auto">
          <a:xfrm>
            <a:off x="3911566" y="2794602"/>
            <a:ext cx="1784990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90D865C6-515B-412A-A363-563A8D0F11A9}"/>
              </a:ext>
            </a:extLst>
          </p:cNvPr>
          <p:cNvSpPr>
            <a:spLocks/>
          </p:cNvSpPr>
          <p:nvPr/>
        </p:nvSpPr>
        <p:spPr bwMode="auto">
          <a:xfrm>
            <a:off x="3708282" y="3741147"/>
            <a:ext cx="2171387" cy="2697754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47E1E39-365F-49E1-BCE5-615D9C0D5D51}"/>
              </a:ext>
            </a:extLst>
          </p:cNvPr>
          <p:cNvSpPr/>
          <p:nvPr/>
        </p:nvSpPr>
        <p:spPr>
          <a:xfrm>
            <a:off x="4032923" y="4438511"/>
            <a:ext cx="1542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+mj-ea"/>
                <a:ea typeface="+mj-ea"/>
              </a:rPr>
              <a:t>项目开发者</a:t>
            </a: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732A1C92-6B9C-4259-9597-3BA9C8392ECB}"/>
              </a:ext>
            </a:extLst>
          </p:cNvPr>
          <p:cNvSpPr>
            <a:spLocks/>
          </p:cNvSpPr>
          <p:nvPr/>
        </p:nvSpPr>
        <p:spPr bwMode="auto">
          <a:xfrm>
            <a:off x="6464295" y="2794602"/>
            <a:ext cx="1784990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7" name="Freeform 6">
            <a:extLst>
              <a:ext uri="{FF2B5EF4-FFF2-40B4-BE49-F238E27FC236}">
                <a16:creationId xmlns:a16="http://schemas.microsoft.com/office/drawing/2014/main" id="{8EDD2FF1-6DDF-4DE0-99E5-45D2EE417C6E}"/>
              </a:ext>
            </a:extLst>
          </p:cNvPr>
          <p:cNvSpPr>
            <a:spLocks/>
          </p:cNvSpPr>
          <p:nvPr/>
        </p:nvSpPr>
        <p:spPr bwMode="auto">
          <a:xfrm>
            <a:off x="6261011" y="3741147"/>
            <a:ext cx="2171387" cy="2697754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932C22C-EC63-4CA0-AABF-CF8815ABECC7}"/>
              </a:ext>
            </a:extLst>
          </p:cNvPr>
          <p:cNvSpPr/>
          <p:nvPr/>
        </p:nvSpPr>
        <p:spPr>
          <a:xfrm>
            <a:off x="6598407" y="4426942"/>
            <a:ext cx="1549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3"/>
                </a:solidFill>
                <a:latin typeface="+mj-ea"/>
                <a:ea typeface="+mj-ea"/>
              </a:rPr>
              <a:t>项目使用者</a:t>
            </a:r>
          </a:p>
        </p:txBody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0CB2A298-412F-4770-8638-07DADBE74127}"/>
              </a:ext>
            </a:extLst>
          </p:cNvPr>
          <p:cNvSpPr>
            <a:spLocks/>
          </p:cNvSpPr>
          <p:nvPr/>
        </p:nvSpPr>
        <p:spPr bwMode="auto">
          <a:xfrm>
            <a:off x="9017023" y="2794602"/>
            <a:ext cx="1784990" cy="1268796"/>
          </a:xfrm>
          <a:custGeom>
            <a:avLst/>
            <a:gdLst>
              <a:gd name="T0" fmla="*/ 808 w 808"/>
              <a:gd name="T1" fmla="*/ 508 h 508"/>
              <a:gd name="T2" fmla="*/ 808 w 808"/>
              <a:gd name="T3" fmla="*/ 48 h 508"/>
              <a:gd name="T4" fmla="*/ 760 w 808"/>
              <a:gd name="T5" fmla="*/ 0 h 508"/>
              <a:gd name="T6" fmla="*/ 48 w 808"/>
              <a:gd name="T7" fmla="*/ 0 h 508"/>
              <a:gd name="T8" fmla="*/ 0 w 808"/>
              <a:gd name="T9" fmla="*/ 48 h 508"/>
              <a:gd name="T10" fmla="*/ 0 w 808"/>
              <a:gd name="T11" fmla="*/ 508 h 508"/>
              <a:gd name="T12" fmla="*/ 808 w 808"/>
              <a:gd name="T13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508">
                <a:moveTo>
                  <a:pt x="808" y="508"/>
                </a:moveTo>
                <a:cubicBezTo>
                  <a:pt x="808" y="48"/>
                  <a:pt x="808" y="48"/>
                  <a:pt x="808" y="48"/>
                </a:cubicBezTo>
                <a:cubicBezTo>
                  <a:pt x="808" y="22"/>
                  <a:pt x="786" y="0"/>
                  <a:pt x="76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508"/>
                  <a:pt x="0" y="508"/>
                  <a:pt x="0" y="508"/>
                </a:cubicBezTo>
                <a:lnTo>
                  <a:pt x="808" y="5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0" tIns="0" rIns="0" bIns="216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6AC3F1F7-995D-42C2-9B1D-0446A8354D14}"/>
              </a:ext>
            </a:extLst>
          </p:cNvPr>
          <p:cNvSpPr>
            <a:spLocks/>
          </p:cNvSpPr>
          <p:nvPr/>
        </p:nvSpPr>
        <p:spPr bwMode="auto">
          <a:xfrm>
            <a:off x="8813739" y="3741147"/>
            <a:ext cx="2171387" cy="2697754"/>
          </a:xfrm>
          <a:custGeom>
            <a:avLst/>
            <a:gdLst>
              <a:gd name="T0" fmla="*/ 501 w 808"/>
              <a:gd name="T1" fmla="*/ 0 h 888"/>
              <a:gd name="T2" fmla="*/ 404 w 808"/>
              <a:gd name="T3" fmla="*/ 97 h 888"/>
              <a:gd name="T4" fmla="*/ 307 w 808"/>
              <a:gd name="T5" fmla="*/ 0 h 888"/>
              <a:gd name="T6" fmla="*/ 0 w 808"/>
              <a:gd name="T7" fmla="*/ 0 h 888"/>
              <a:gd name="T8" fmla="*/ 0 w 808"/>
              <a:gd name="T9" fmla="*/ 840 h 888"/>
              <a:gd name="T10" fmla="*/ 48 w 808"/>
              <a:gd name="T11" fmla="*/ 888 h 888"/>
              <a:gd name="T12" fmla="*/ 760 w 808"/>
              <a:gd name="T13" fmla="*/ 888 h 888"/>
              <a:gd name="T14" fmla="*/ 808 w 808"/>
              <a:gd name="T15" fmla="*/ 840 h 888"/>
              <a:gd name="T16" fmla="*/ 808 w 808"/>
              <a:gd name="T17" fmla="*/ 0 h 888"/>
              <a:gd name="T18" fmla="*/ 501 w 808"/>
              <a:gd name="T1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8" h="888">
                <a:moveTo>
                  <a:pt x="501" y="0"/>
                </a:moveTo>
                <a:cubicBezTo>
                  <a:pt x="501" y="54"/>
                  <a:pt x="458" y="97"/>
                  <a:pt x="404" y="97"/>
                </a:cubicBezTo>
                <a:cubicBezTo>
                  <a:pt x="350" y="97"/>
                  <a:pt x="307" y="54"/>
                  <a:pt x="3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867"/>
                  <a:pt x="22" y="888"/>
                  <a:pt x="48" y="888"/>
                </a:cubicBezTo>
                <a:cubicBezTo>
                  <a:pt x="760" y="888"/>
                  <a:pt x="760" y="888"/>
                  <a:pt x="760" y="888"/>
                </a:cubicBezTo>
                <a:cubicBezTo>
                  <a:pt x="786" y="888"/>
                  <a:pt x="808" y="867"/>
                  <a:pt x="808" y="840"/>
                </a:cubicBezTo>
                <a:cubicBezTo>
                  <a:pt x="808" y="0"/>
                  <a:pt x="808" y="0"/>
                  <a:pt x="808" y="0"/>
                </a:cubicBez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28F1B0B-3741-4B1D-9C43-F963F196FD97}"/>
              </a:ext>
            </a:extLst>
          </p:cNvPr>
          <p:cNvSpPr/>
          <p:nvPr/>
        </p:nvSpPr>
        <p:spPr>
          <a:xfrm>
            <a:off x="9285184" y="4441331"/>
            <a:ext cx="1281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4"/>
                </a:solidFill>
                <a:latin typeface="+mj-ea"/>
                <a:ea typeface="+mj-ea"/>
              </a:rPr>
              <a:t>软件系统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C79409E-B620-4AE2-9417-4C97F780C856}"/>
              </a:ext>
            </a:extLst>
          </p:cNvPr>
          <p:cNvSpPr/>
          <p:nvPr/>
        </p:nvSpPr>
        <p:spPr>
          <a:xfrm>
            <a:off x="3919232" y="5067217"/>
            <a:ext cx="1777324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李亭沂、焦轩琦</a:t>
            </a:r>
            <a:endParaRPr lang="en-US" altLang="zh-CN" sz="1600" dirty="0">
              <a:solidFill>
                <a:schemeClr val="tx2"/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皮志鹏、韩佳桐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EAB5A5A-7AC7-4DD6-8903-B30BF170CA24}"/>
              </a:ext>
            </a:extLst>
          </p:cNvPr>
          <p:cNvSpPr/>
          <p:nvPr/>
        </p:nvSpPr>
        <p:spPr>
          <a:xfrm>
            <a:off x="6547010" y="5086839"/>
            <a:ext cx="1777324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小型超市管理者</a:t>
            </a:r>
            <a:endParaRPr lang="en-US" altLang="zh-CN" sz="16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18501AB-5A68-4BC2-A1F9-E8F61B86A0EE}"/>
              </a:ext>
            </a:extLst>
          </p:cNvPr>
          <p:cNvSpPr/>
          <p:nvPr/>
        </p:nvSpPr>
        <p:spPr>
          <a:xfrm>
            <a:off x="9062092" y="5086839"/>
            <a:ext cx="1777324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与</a:t>
            </a:r>
            <a:r>
              <a:rPr lang="en-US" altLang="zh-CN" sz="1600" dirty="0">
                <a:solidFill>
                  <a:schemeClr val="tx2"/>
                </a:solidFill>
                <a:latin typeface="+mn-ea"/>
              </a:rPr>
              <a:t>C++</a:t>
            </a:r>
            <a:r>
              <a:rPr lang="zh-CN" altLang="en-US" sz="1600" dirty="0">
                <a:solidFill>
                  <a:schemeClr val="tx2"/>
                </a:solidFill>
                <a:latin typeface="+mn-ea"/>
              </a:rPr>
              <a:t>编程软件相配使用</a:t>
            </a:r>
            <a:endParaRPr lang="en-US" altLang="zh-CN" sz="16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2.08333E-7 0.075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75 " pathEditMode="relative" rAng="0" ptsTypes="AA">
                                      <p:cBhvr>
                                        <p:cTn id="26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4.79167E-6 0.075 " pathEditMode="relative" rAng="0" ptsTypes="AA">
                                      <p:cBhvr>
                                        <p:cTn id="37" dur="15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2.08333E-7 0.075 " pathEditMode="relative" rAng="0" ptsTypes="AA">
                                      <p:cBhvr>
                                        <p:cTn id="54" dur="15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4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1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1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4.79167E-6 0.075 " pathEditMode="relative" rAng="0" ptsTypes="AA">
                                      <p:cBhvr>
                                        <p:cTn id="71" dur="15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6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75 " pathEditMode="relative" rAng="0" ptsTypes="AA">
                                      <p:cBhvr>
                                        <p:cTn id="83" dur="15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75 " pathEditMode="relative" rAng="0" ptsTypes="AA">
                                      <p:cBhvr>
                                        <p:cTn id="89" dur="15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75 " pathEditMode="relative" rAng="0" ptsTypes="AA">
                                      <p:cBhvr>
                                        <p:cTn id="95" dur="15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64" grpId="0" animBg="1"/>
      <p:bldP spid="69" grpId="0"/>
      <p:bldP spid="69" grpId="1"/>
      <p:bldP spid="74" grpId="0"/>
      <p:bldP spid="82" grpId="0" animBg="1"/>
      <p:bldP spid="82" grpId="1" animBg="1"/>
      <p:bldP spid="83" grpId="0" animBg="1"/>
      <p:bldP spid="85" grpId="0"/>
      <p:bldP spid="86" grpId="0" animBg="1"/>
      <p:bldP spid="86" grpId="1" animBg="1"/>
      <p:bldP spid="87" grpId="0" animBg="1"/>
      <p:bldP spid="89" grpId="0"/>
      <p:bldP spid="90" grpId="0" animBg="1"/>
      <p:bldP spid="90" grpId="1" animBg="1"/>
      <p:bldP spid="91" grpId="0" animBg="1"/>
      <p:bldP spid="93" grpId="0"/>
      <p:bldP spid="94" grpId="0"/>
      <p:bldP spid="94" grpId="1"/>
      <p:bldP spid="95" grpId="0"/>
      <p:bldP spid="95" grpId="1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 dirty="0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02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10894" y="3107571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+mj-ea"/>
                <a:ea typeface="+mj-ea"/>
              </a:rPr>
              <a:t>任务概述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701328" y="546454"/>
            <a:ext cx="3214889" cy="5232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任务概述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57" name="矩形 56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" name="文本框 10">
            <a:extLst>
              <a:ext uri="{FF2B5EF4-FFF2-40B4-BE49-F238E27FC236}">
                <a16:creationId xmlns:a16="http://schemas.microsoft.com/office/drawing/2014/main" id="{459C9874-1A06-4B4E-A083-D1EBB330A30F}"/>
              </a:ext>
            </a:extLst>
          </p:cNvPr>
          <p:cNvSpPr txBox="1"/>
          <p:nvPr/>
        </p:nvSpPr>
        <p:spPr>
          <a:xfrm>
            <a:off x="1700585" y="3649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dirty="0"/>
              <a:t>目标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4B3308-2277-4B4F-B641-537F20924A5D}"/>
              </a:ext>
            </a:extLst>
          </p:cNvPr>
          <p:cNvSpPr/>
          <p:nvPr/>
        </p:nvSpPr>
        <p:spPr>
          <a:xfrm>
            <a:off x="1132131" y="4253290"/>
            <a:ext cx="1937126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开发一款超市仓库管理系统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705A12-B550-4FD8-B279-88DD8E81A51A}"/>
              </a:ext>
            </a:extLst>
          </p:cNvPr>
          <p:cNvSpPr txBox="1"/>
          <p:nvPr/>
        </p:nvSpPr>
        <p:spPr>
          <a:xfrm>
            <a:off x="5325284" y="364951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dirty="0">
                <a:solidFill>
                  <a:schemeClr val="accent2"/>
                </a:solidFill>
              </a:rPr>
              <a:t>用户特点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204441B-1ACD-4C30-A698-132661E2FDE5}"/>
              </a:ext>
            </a:extLst>
          </p:cNvPr>
          <p:cNvSpPr/>
          <p:nvPr/>
        </p:nvSpPr>
        <p:spPr>
          <a:xfrm>
            <a:off x="5113276" y="4294327"/>
            <a:ext cx="1937126" cy="205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小超市经营者与员工，不需要过多技术知识，会简单操作即可</a:t>
            </a:r>
          </a:p>
        </p:txBody>
      </p:sp>
      <p:sp>
        <p:nvSpPr>
          <p:cNvPr id="45" name="文本框 19">
            <a:extLst>
              <a:ext uri="{FF2B5EF4-FFF2-40B4-BE49-F238E27FC236}">
                <a16:creationId xmlns:a16="http://schemas.microsoft.com/office/drawing/2014/main" id="{98501AEA-FEB6-4BFE-96B3-3981CA510E52}"/>
              </a:ext>
            </a:extLst>
          </p:cNvPr>
          <p:cNvSpPr txBox="1"/>
          <p:nvPr/>
        </p:nvSpPr>
        <p:spPr>
          <a:xfrm>
            <a:off x="9199641" y="36495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400" dirty="0">
                <a:solidFill>
                  <a:srgbClr val="1D4251"/>
                </a:solidFill>
              </a:rPr>
              <a:t>假定和约束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C3BBBB-37E0-462D-A289-B4B31A8C8CD4}"/>
              </a:ext>
            </a:extLst>
          </p:cNvPr>
          <p:cNvSpPr/>
          <p:nvPr/>
        </p:nvSpPr>
        <p:spPr>
          <a:xfrm>
            <a:off x="9037176" y="4294327"/>
            <a:ext cx="1937126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经费限制：</a:t>
            </a: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3000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元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开发期限：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+mn-ea"/>
              </a:rPr>
              <a:t>个月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EFC403D-249A-474F-A7FE-34E937A0551E}"/>
              </a:ext>
            </a:extLst>
          </p:cNvPr>
          <p:cNvGrpSpPr/>
          <p:nvPr/>
        </p:nvGrpSpPr>
        <p:grpSpPr>
          <a:xfrm>
            <a:off x="1123556" y="2007703"/>
            <a:ext cx="1954278" cy="1400396"/>
            <a:chOff x="1162050" y="2580727"/>
            <a:chExt cx="1954278" cy="1400396"/>
          </a:xfrm>
        </p:grpSpPr>
        <p:sp>
          <p:nvSpPr>
            <p:cNvPr id="48" name="对角圆角矩形 1">
              <a:extLst>
                <a:ext uri="{FF2B5EF4-FFF2-40B4-BE49-F238E27FC236}">
                  <a16:creationId xmlns:a16="http://schemas.microsoft.com/office/drawing/2014/main" id="{428DEF57-1CFC-4178-8D89-91D0CCC937DE}"/>
                </a:ext>
              </a:extLst>
            </p:cNvPr>
            <p:cNvSpPr/>
            <p:nvPr/>
          </p:nvSpPr>
          <p:spPr>
            <a:xfrm>
              <a:off x="1162050" y="2580727"/>
              <a:ext cx="1954278" cy="1400396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任意多边形 42">
              <a:extLst>
                <a:ext uri="{FF2B5EF4-FFF2-40B4-BE49-F238E27FC236}">
                  <a16:creationId xmlns:a16="http://schemas.microsoft.com/office/drawing/2014/main" id="{7F81F8C3-AA1E-465D-BF3E-49E90C422C23}"/>
                </a:ext>
              </a:extLst>
            </p:cNvPr>
            <p:cNvSpPr/>
            <p:nvPr/>
          </p:nvSpPr>
          <p:spPr>
            <a:xfrm>
              <a:off x="1896699" y="3037303"/>
              <a:ext cx="484981" cy="487245"/>
            </a:xfrm>
            <a:custGeom>
              <a:avLst/>
              <a:gdLst>
                <a:gd name="connsiteX0" fmla="*/ 20267 w 325506"/>
                <a:gd name="connsiteY0" fmla="*/ 230187 h 327025"/>
                <a:gd name="connsiteX1" fmla="*/ 64006 w 325506"/>
                <a:gd name="connsiteY1" fmla="*/ 230187 h 327025"/>
                <a:gd name="connsiteX2" fmla="*/ 79443 w 325506"/>
                <a:gd name="connsiteY2" fmla="*/ 245681 h 327025"/>
                <a:gd name="connsiteX3" fmla="*/ 79443 w 325506"/>
                <a:gd name="connsiteY3" fmla="*/ 312822 h 327025"/>
                <a:gd name="connsiteX4" fmla="*/ 64006 w 325506"/>
                <a:gd name="connsiteY4" fmla="*/ 327025 h 327025"/>
                <a:gd name="connsiteX5" fmla="*/ 20267 w 325506"/>
                <a:gd name="connsiteY5" fmla="*/ 327025 h 327025"/>
                <a:gd name="connsiteX6" fmla="*/ 4830 w 325506"/>
                <a:gd name="connsiteY6" fmla="*/ 312822 h 327025"/>
                <a:gd name="connsiteX7" fmla="*/ 4830 w 325506"/>
                <a:gd name="connsiteY7" fmla="*/ 245681 h 327025"/>
                <a:gd name="connsiteX8" fmla="*/ 20267 w 325506"/>
                <a:gd name="connsiteY8" fmla="*/ 230187 h 327025"/>
                <a:gd name="connsiteX9" fmla="*/ 134896 w 325506"/>
                <a:gd name="connsiteY9" fmla="*/ 179387 h 327025"/>
                <a:gd name="connsiteX10" fmla="*/ 179565 w 325506"/>
                <a:gd name="connsiteY10" fmla="*/ 179387 h 327025"/>
                <a:gd name="connsiteX11" fmla="*/ 195330 w 325506"/>
                <a:gd name="connsiteY11" fmla="*/ 194793 h 327025"/>
                <a:gd name="connsiteX12" fmla="*/ 195330 w 325506"/>
                <a:gd name="connsiteY12" fmla="*/ 312903 h 327025"/>
                <a:gd name="connsiteX13" fmla="*/ 179565 w 325506"/>
                <a:gd name="connsiteY13" fmla="*/ 327025 h 327025"/>
                <a:gd name="connsiteX14" fmla="*/ 134896 w 325506"/>
                <a:gd name="connsiteY14" fmla="*/ 327025 h 327025"/>
                <a:gd name="connsiteX15" fmla="*/ 119130 w 325506"/>
                <a:gd name="connsiteY15" fmla="*/ 312903 h 327025"/>
                <a:gd name="connsiteX16" fmla="*/ 119130 w 325506"/>
                <a:gd name="connsiteY16" fmla="*/ 194793 h 327025"/>
                <a:gd name="connsiteX17" fmla="*/ 134896 w 325506"/>
                <a:gd name="connsiteY17" fmla="*/ 179387 h 327025"/>
                <a:gd name="connsiteX18" fmla="*/ 250698 w 325506"/>
                <a:gd name="connsiteY18" fmla="*/ 119062 h 327025"/>
                <a:gd name="connsiteX19" fmla="*/ 295538 w 325506"/>
                <a:gd name="connsiteY19" fmla="*/ 119062 h 327025"/>
                <a:gd name="connsiteX20" fmla="*/ 309630 w 325506"/>
                <a:gd name="connsiteY20" fmla="*/ 134562 h 327025"/>
                <a:gd name="connsiteX21" fmla="*/ 309630 w 325506"/>
                <a:gd name="connsiteY21" fmla="*/ 312816 h 327025"/>
                <a:gd name="connsiteX22" fmla="*/ 295538 w 325506"/>
                <a:gd name="connsiteY22" fmla="*/ 327025 h 327025"/>
                <a:gd name="connsiteX23" fmla="*/ 250698 w 325506"/>
                <a:gd name="connsiteY23" fmla="*/ 327025 h 327025"/>
                <a:gd name="connsiteX24" fmla="*/ 236605 w 325506"/>
                <a:gd name="connsiteY24" fmla="*/ 312816 h 327025"/>
                <a:gd name="connsiteX25" fmla="*/ 236605 w 325506"/>
                <a:gd name="connsiteY25" fmla="*/ 134562 h 327025"/>
                <a:gd name="connsiteX26" fmla="*/ 250698 w 325506"/>
                <a:gd name="connsiteY26" fmla="*/ 119062 h 327025"/>
                <a:gd name="connsiteX27" fmla="*/ 168401 w 325506"/>
                <a:gd name="connsiteY27" fmla="*/ 68262 h 327025"/>
                <a:gd name="connsiteX28" fmla="*/ 206017 w 325506"/>
                <a:gd name="connsiteY28" fmla="*/ 76019 h 327025"/>
                <a:gd name="connsiteX29" fmla="*/ 211205 w 325506"/>
                <a:gd name="connsiteY29" fmla="*/ 79898 h 327025"/>
                <a:gd name="connsiteX30" fmla="*/ 211205 w 325506"/>
                <a:gd name="connsiteY30" fmla="*/ 86363 h 327025"/>
                <a:gd name="connsiteX31" fmla="*/ 196937 w 325506"/>
                <a:gd name="connsiteY31" fmla="*/ 121272 h 327025"/>
                <a:gd name="connsiteX32" fmla="*/ 190452 w 325506"/>
                <a:gd name="connsiteY32" fmla="*/ 126443 h 327025"/>
                <a:gd name="connsiteX33" fmla="*/ 189154 w 325506"/>
                <a:gd name="connsiteY33" fmla="*/ 126443 h 327025"/>
                <a:gd name="connsiteX34" fmla="*/ 182669 w 325506"/>
                <a:gd name="connsiteY34" fmla="*/ 122564 h 327025"/>
                <a:gd name="connsiteX35" fmla="*/ 176183 w 325506"/>
                <a:gd name="connsiteY35" fmla="*/ 108342 h 327025"/>
                <a:gd name="connsiteX36" fmla="*/ 11451 w 325506"/>
                <a:gd name="connsiteY36" fmla="*/ 192382 h 327025"/>
                <a:gd name="connsiteX37" fmla="*/ 7559 w 325506"/>
                <a:gd name="connsiteY37" fmla="*/ 193675 h 327025"/>
                <a:gd name="connsiteX38" fmla="*/ 1074 w 325506"/>
                <a:gd name="connsiteY38" fmla="*/ 189796 h 327025"/>
                <a:gd name="connsiteX39" fmla="*/ 3668 w 325506"/>
                <a:gd name="connsiteY39" fmla="*/ 179453 h 327025"/>
                <a:gd name="connsiteX40" fmla="*/ 168401 w 325506"/>
                <a:gd name="connsiteY40" fmla="*/ 94120 h 327025"/>
                <a:gd name="connsiteX41" fmla="*/ 160618 w 325506"/>
                <a:gd name="connsiteY41" fmla="*/ 79898 h 327025"/>
                <a:gd name="connsiteX42" fmla="*/ 160618 w 325506"/>
                <a:gd name="connsiteY42" fmla="*/ 70848 h 327025"/>
                <a:gd name="connsiteX43" fmla="*/ 168401 w 325506"/>
                <a:gd name="connsiteY43" fmla="*/ 68262 h 327025"/>
                <a:gd name="connsiteX44" fmla="*/ 276293 w 325506"/>
                <a:gd name="connsiteY44" fmla="*/ 57150 h 327025"/>
                <a:gd name="connsiteX45" fmla="*/ 285818 w 325506"/>
                <a:gd name="connsiteY45" fmla="*/ 65210 h 327025"/>
                <a:gd name="connsiteX46" fmla="*/ 276293 w 325506"/>
                <a:gd name="connsiteY46" fmla="*/ 74613 h 327025"/>
                <a:gd name="connsiteX47" fmla="*/ 276293 w 325506"/>
                <a:gd name="connsiteY47" fmla="*/ 57150 h 327025"/>
                <a:gd name="connsiteX48" fmla="*/ 271531 w 325506"/>
                <a:gd name="connsiteY48" fmla="*/ 30162 h 327025"/>
                <a:gd name="connsiteX49" fmla="*/ 271531 w 325506"/>
                <a:gd name="connsiteY49" fmla="*/ 44450 h 327025"/>
                <a:gd name="connsiteX50" fmla="*/ 260418 w 325506"/>
                <a:gd name="connsiteY50" fmla="*/ 36656 h 327025"/>
                <a:gd name="connsiteX51" fmla="*/ 271531 w 325506"/>
                <a:gd name="connsiteY51" fmla="*/ 30162 h 327025"/>
                <a:gd name="connsiteX52" fmla="*/ 273761 w 325506"/>
                <a:gd name="connsiteY52" fmla="*/ 12700 h 327025"/>
                <a:gd name="connsiteX53" fmla="*/ 271187 w 325506"/>
                <a:gd name="connsiteY53" fmla="*/ 15293 h 327025"/>
                <a:gd name="connsiteX54" fmla="*/ 271187 w 325506"/>
                <a:gd name="connsiteY54" fmla="*/ 20479 h 327025"/>
                <a:gd name="connsiteX55" fmla="*/ 250592 w 325506"/>
                <a:gd name="connsiteY55" fmla="*/ 38629 h 327025"/>
                <a:gd name="connsiteX56" fmla="*/ 271187 w 325506"/>
                <a:gd name="connsiteY56" fmla="*/ 55483 h 327025"/>
                <a:gd name="connsiteX57" fmla="*/ 271187 w 325506"/>
                <a:gd name="connsiteY57" fmla="*/ 73634 h 327025"/>
                <a:gd name="connsiteX58" fmla="*/ 254454 w 325506"/>
                <a:gd name="connsiteY58" fmla="*/ 60669 h 327025"/>
                <a:gd name="connsiteX59" fmla="*/ 249305 w 325506"/>
                <a:gd name="connsiteY59" fmla="*/ 67152 h 327025"/>
                <a:gd name="connsiteX60" fmla="*/ 271187 w 325506"/>
                <a:gd name="connsiteY60" fmla="*/ 82709 h 327025"/>
                <a:gd name="connsiteX61" fmla="*/ 271187 w 325506"/>
                <a:gd name="connsiteY61" fmla="*/ 87895 h 327025"/>
                <a:gd name="connsiteX62" fmla="*/ 273761 w 325506"/>
                <a:gd name="connsiteY62" fmla="*/ 90488 h 327025"/>
                <a:gd name="connsiteX63" fmla="*/ 276336 w 325506"/>
                <a:gd name="connsiteY63" fmla="*/ 87895 h 327025"/>
                <a:gd name="connsiteX64" fmla="*/ 276336 w 325506"/>
                <a:gd name="connsiteY64" fmla="*/ 82709 h 327025"/>
                <a:gd name="connsiteX65" fmla="*/ 296930 w 325506"/>
                <a:gd name="connsiteY65" fmla="*/ 64559 h 327025"/>
                <a:gd name="connsiteX66" fmla="*/ 276336 w 325506"/>
                <a:gd name="connsiteY66" fmla="*/ 45112 h 327025"/>
                <a:gd name="connsiteX67" fmla="*/ 276336 w 325506"/>
                <a:gd name="connsiteY67" fmla="*/ 29554 h 327025"/>
                <a:gd name="connsiteX68" fmla="*/ 290494 w 325506"/>
                <a:gd name="connsiteY68" fmla="*/ 38629 h 327025"/>
                <a:gd name="connsiteX69" fmla="*/ 295643 w 325506"/>
                <a:gd name="connsiteY69" fmla="*/ 33443 h 327025"/>
                <a:gd name="connsiteX70" fmla="*/ 276336 w 325506"/>
                <a:gd name="connsiteY70" fmla="*/ 20479 h 327025"/>
                <a:gd name="connsiteX71" fmla="*/ 276336 w 325506"/>
                <a:gd name="connsiteY71" fmla="*/ 15293 h 327025"/>
                <a:gd name="connsiteX72" fmla="*/ 273761 w 325506"/>
                <a:gd name="connsiteY72" fmla="*/ 12700 h 327025"/>
                <a:gd name="connsiteX73" fmla="*/ 273118 w 325506"/>
                <a:gd name="connsiteY73" fmla="*/ 0 h 327025"/>
                <a:gd name="connsiteX74" fmla="*/ 325506 w 325506"/>
                <a:gd name="connsiteY74" fmla="*/ 51594 h 327025"/>
                <a:gd name="connsiteX75" fmla="*/ 273118 w 325506"/>
                <a:gd name="connsiteY75" fmla="*/ 103188 h 327025"/>
                <a:gd name="connsiteX76" fmla="*/ 220730 w 325506"/>
                <a:gd name="connsiteY76" fmla="*/ 51594 h 327025"/>
                <a:gd name="connsiteX77" fmla="*/ 273118 w 325506"/>
                <a:gd name="connsiteY77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25506" h="327025">
                  <a:moveTo>
                    <a:pt x="20267" y="230187"/>
                  </a:moveTo>
                  <a:cubicBezTo>
                    <a:pt x="20267" y="230187"/>
                    <a:pt x="20267" y="230187"/>
                    <a:pt x="64006" y="230187"/>
                  </a:cubicBezTo>
                  <a:cubicBezTo>
                    <a:pt x="73011" y="230187"/>
                    <a:pt x="79443" y="237934"/>
                    <a:pt x="79443" y="245681"/>
                  </a:cubicBezTo>
                  <a:cubicBezTo>
                    <a:pt x="79443" y="245681"/>
                    <a:pt x="79443" y="245681"/>
                    <a:pt x="79443" y="312822"/>
                  </a:cubicBezTo>
                  <a:cubicBezTo>
                    <a:pt x="79443" y="320569"/>
                    <a:pt x="73011" y="327025"/>
                    <a:pt x="64006" y="327025"/>
                  </a:cubicBezTo>
                  <a:cubicBezTo>
                    <a:pt x="64006" y="327025"/>
                    <a:pt x="64006" y="327025"/>
                    <a:pt x="20267" y="327025"/>
                  </a:cubicBezTo>
                  <a:cubicBezTo>
                    <a:pt x="11262" y="327025"/>
                    <a:pt x="4830" y="320569"/>
                    <a:pt x="4830" y="312822"/>
                  </a:cubicBezTo>
                  <a:cubicBezTo>
                    <a:pt x="4830" y="312822"/>
                    <a:pt x="4830" y="312822"/>
                    <a:pt x="4830" y="245681"/>
                  </a:cubicBezTo>
                  <a:cubicBezTo>
                    <a:pt x="4830" y="237934"/>
                    <a:pt x="11262" y="230187"/>
                    <a:pt x="20267" y="230187"/>
                  </a:cubicBezTo>
                  <a:close/>
                  <a:moveTo>
                    <a:pt x="134896" y="179387"/>
                  </a:moveTo>
                  <a:cubicBezTo>
                    <a:pt x="134896" y="179387"/>
                    <a:pt x="134896" y="179387"/>
                    <a:pt x="179565" y="179387"/>
                  </a:cubicBezTo>
                  <a:cubicBezTo>
                    <a:pt x="188761" y="179387"/>
                    <a:pt x="195330" y="185806"/>
                    <a:pt x="195330" y="194793"/>
                  </a:cubicBezTo>
                  <a:cubicBezTo>
                    <a:pt x="195330" y="194793"/>
                    <a:pt x="195330" y="194793"/>
                    <a:pt x="195330" y="312903"/>
                  </a:cubicBezTo>
                  <a:cubicBezTo>
                    <a:pt x="195330" y="320606"/>
                    <a:pt x="188761" y="327025"/>
                    <a:pt x="179565" y="327025"/>
                  </a:cubicBezTo>
                  <a:cubicBezTo>
                    <a:pt x="179565" y="327025"/>
                    <a:pt x="179565" y="327025"/>
                    <a:pt x="134896" y="327025"/>
                  </a:cubicBezTo>
                  <a:cubicBezTo>
                    <a:pt x="127013" y="327025"/>
                    <a:pt x="119130" y="320606"/>
                    <a:pt x="119130" y="312903"/>
                  </a:cubicBezTo>
                  <a:cubicBezTo>
                    <a:pt x="119130" y="312903"/>
                    <a:pt x="119130" y="312903"/>
                    <a:pt x="119130" y="194793"/>
                  </a:cubicBezTo>
                  <a:cubicBezTo>
                    <a:pt x="119130" y="185806"/>
                    <a:pt x="127013" y="179387"/>
                    <a:pt x="134896" y="179387"/>
                  </a:cubicBezTo>
                  <a:close/>
                  <a:moveTo>
                    <a:pt x="250698" y="119062"/>
                  </a:moveTo>
                  <a:cubicBezTo>
                    <a:pt x="250698" y="119062"/>
                    <a:pt x="250698" y="119062"/>
                    <a:pt x="295538" y="119062"/>
                  </a:cubicBezTo>
                  <a:cubicBezTo>
                    <a:pt x="303225" y="119062"/>
                    <a:pt x="309630" y="125520"/>
                    <a:pt x="309630" y="134562"/>
                  </a:cubicBezTo>
                  <a:cubicBezTo>
                    <a:pt x="309630" y="134562"/>
                    <a:pt x="309630" y="134562"/>
                    <a:pt x="309630" y="312816"/>
                  </a:cubicBezTo>
                  <a:cubicBezTo>
                    <a:pt x="309630" y="320567"/>
                    <a:pt x="303225" y="327025"/>
                    <a:pt x="295538" y="327025"/>
                  </a:cubicBezTo>
                  <a:cubicBezTo>
                    <a:pt x="295538" y="327025"/>
                    <a:pt x="295538" y="327025"/>
                    <a:pt x="250698" y="327025"/>
                  </a:cubicBezTo>
                  <a:cubicBezTo>
                    <a:pt x="243011" y="327025"/>
                    <a:pt x="236605" y="320567"/>
                    <a:pt x="236605" y="312816"/>
                  </a:cubicBezTo>
                  <a:cubicBezTo>
                    <a:pt x="236605" y="312816"/>
                    <a:pt x="236605" y="312816"/>
                    <a:pt x="236605" y="134562"/>
                  </a:cubicBezTo>
                  <a:cubicBezTo>
                    <a:pt x="236605" y="125520"/>
                    <a:pt x="243011" y="119062"/>
                    <a:pt x="250698" y="119062"/>
                  </a:cubicBezTo>
                  <a:close/>
                  <a:moveTo>
                    <a:pt x="168401" y="68262"/>
                  </a:moveTo>
                  <a:cubicBezTo>
                    <a:pt x="168401" y="68262"/>
                    <a:pt x="168401" y="68262"/>
                    <a:pt x="206017" y="76019"/>
                  </a:cubicBezTo>
                  <a:cubicBezTo>
                    <a:pt x="207314" y="76019"/>
                    <a:pt x="209908" y="78605"/>
                    <a:pt x="211205" y="79898"/>
                  </a:cubicBezTo>
                  <a:cubicBezTo>
                    <a:pt x="211205" y="82484"/>
                    <a:pt x="211205" y="83777"/>
                    <a:pt x="211205" y="86363"/>
                  </a:cubicBezTo>
                  <a:cubicBezTo>
                    <a:pt x="211205" y="86363"/>
                    <a:pt x="211205" y="86363"/>
                    <a:pt x="196937" y="121272"/>
                  </a:cubicBezTo>
                  <a:cubicBezTo>
                    <a:pt x="195640" y="123857"/>
                    <a:pt x="193046" y="125150"/>
                    <a:pt x="190452" y="126443"/>
                  </a:cubicBezTo>
                  <a:cubicBezTo>
                    <a:pt x="190452" y="126443"/>
                    <a:pt x="190452" y="126443"/>
                    <a:pt x="189154" y="126443"/>
                  </a:cubicBezTo>
                  <a:cubicBezTo>
                    <a:pt x="186560" y="126443"/>
                    <a:pt x="183966" y="123857"/>
                    <a:pt x="182669" y="122564"/>
                  </a:cubicBezTo>
                  <a:cubicBezTo>
                    <a:pt x="182669" y="122564"/>
                    <a:pt x="182669" y="122564"/>
                    <a:pt x="176183" y="108342"/>
                  </a:cubicBezTo>
                  <a:cubicBezTo>
                    <a:pt x="176183" y="108342"/>
                    <a:pt x="176183" y="108342"/>
                    <a:pt x="11451" y="192382"/>
                  </a:cubicBezTo>
                  <a:cubicBezTo>
                    <a:pt x="10154" y="192382"/>
                    <a:pt x="8857" y="193675"/>
                    <a:pt x="7559" y="193675"/>
                  </a:cubicBezTo>
                  <a:cubicBezTo>
                    <a:pt x="4965" y="193675"/>
                    <a:pt x="2371" y="192382"/>
                    <a:pt x="1074" y="189796"/>
                  </a:cubicBezTo>
                  <a:cubicBezTo>
                    <a:pt x="-1520" y="185918"/>
                    <a:pt x="1074" y="180746"/>
                    <a:pt x="3668" y="179453"/>
                  </a:cubicBezTo>
                  <a:cubicBezTo>
                    <a:pt x="3668" y="179453"/>
                    <a:pt x="3668" y="179453"/>
                    <a:pt x="168401" y="94120"/>
                  </a:cubicBezTo>
                  <a:cubicBezTo>
                    <a:pt x="168401" y="94120"/>
                    <a:pt x="168401" y="94120"/>
                    <a:pt x="160618" y="79898"/>
                  </a:cubicBezTo>
                  <a:cubicBezTo>
                    <a:pt x="159321" y="77312"/>
                    <a:pt x="159321" y="73434"/>
                    <a:pt x="160618" y="70848"/>
                  </a:cubicBezTo>
                  <a:cubicBezTo>
                    <a:pt x="163212" y="69555"/>
                    <a:pt x="165807" y="68262"/>
                    <a:pt x="168401" y="68262"/>
                  </a:cubicBezTo>
                  <a:close/>
                  <a:moveTo>
                    <a:pt x="276293" y="57150"/>
                  </a:moveTo>
                  <a:cubicBezTo>
                    <a:pt x="279865" y="58493"/>
                    <a:pt x="285818" y="59837"/>
                    <a:pt x="285818" y="65210"/>
                  </a:cubicBezTo>
                  <a:cubicBezTo>
                    <a:pt x="285818" y="71926"/>
                    <a:pt x="281056" y="74613"/>
                    <a:pt x="276293" y="74613"/>
                  </a:cubicBezTo>
                  <a:cubicBezTo>
                    <a:pt x="276293" y="74613"/>
                    <a:pt x="276293" y="74613"/>
                    <a:pt x="276293" y="57150"/>
                  </a:cubicBezTo>
                  <a:close/>
                  <a:moveTo>
                    <a:pt x="271531" y="30162"/>
                  </a:moveTo>
                  <a:lnTo>
                    <a:pt x="271531" y="44450"/>
                  </a:lnTo>
                  <a:cubicBezTo>
                    <a:pt x="264586" y="43151"/>
                    <a:pt x="260418" y="41852"/>
                    <a:pt x="260418" y="36656"/>
                  </a:cubicBezTo>
                  <a:cubicBezTo>
                    <a:pt x="260418" y="32760"/>
                    <a:pt x="264586" y="30162"/>
                    <a:pt x="271531" y="30162"/>
                  </a:cubicBezTo>
                  <a:close/>
                  <a:moveTo>
                    <a:pt x="273761" y="12700"/>
                  </a:moveTo>
                  <a:cubicBezTo>
                    <a:pt x="271187" y="12700"/>
                    <a:pt x="271187" y="13996"/>
                    <a:pt x="271187" y="15293"/>
                  </a:cubicBezTo>
                  <a:cubicBezTo>
                    <a:pt x="271187" y="15293"/>
                    <a:pt x="271187" y="15293"/>
                    <a:pt x="271187" y="20479"/>
                  </a:cubicBezTo>
                  <a:cubicBezTo>
                    <a:pt x="259603" y="20479"/>
                    <a:pt x="250592" y="26961"/>
                    <a:pt x="250592" y="38629"/>
                  </a:cubicBezTo>
                  <a:cubicBezTo>
                    <a:pt x="250592" y="47705"/>
                    <a:pt x="258315" y="52890"/>
                    <a:pt x="271187" y="55483"/>
                  </a:cubicBezTo>
                  <a:cubicBezTo>
                    <a:pt x="271187" y="55483"/>
                    <a:pt x="271187" y="55483"/>
                    <a:pt x="271187" y="73634"/>
                  </a:cubicBezTo>
                  <a:cubicBezTo>
                    <a:pt x="257028" y="73634"/>
                    <a:pt x="263464" y="60669"/>
                    <a:pt x="254454" y="60669"/>
                  </a:cubicBezTo>
                  <a:cubicBezTo>
                    <a:pt x="250592" y="60669"/>
                    <a:pt x="249305" y="63262"/>
                    <a:pt x="249305" y="67152"/>
                  </a:cubicBezTo>
                  <a:cubicBezTo>
                    <a:pt x="249305" y="73634"/>
                    <a:pt x="255741" y="82709"/>
                    <a:pt x="271187" y="82709"/>
                  </a:cubicBezTo>
                  <a:cubicBezTo>
                    <a:pt x="271187" y="82709"/>
                    <a:pt x="271187" y="82709"/>
                    <a:pt x="271187" y="87895"/>
                  </a:cubicBezTo>
                  <a:cubicBezTo>
                    <a:pt x="271187" y="89191"/>
                    <a:pt x="271187" y="90488"/>
                    <a:pt x="273761" y="90488"/>
                  </a:cubicBezTo>
                  <a:cubicBezTo>
                    <a:pt x="275048" y="90488"/>
                    <a:pt x="276336" y="89191"/>
                    <a:pt x="276336" y="87895"/>
                  </a:cubicBezTo>
                  <a:cubicBezTo>
                    <a:pt x="276336" y="87895"/>
                    <a:pt x="276336" y="87895"/>
                    <a:pt x="276336" y="82709"/>
                  </a:cubicBezTo>
                  <a:cubicBezTo>
                    <a:pt x="287920" y="81413"/>
                    <a:pt x="296930" y="76227"/>
                    <a:pt x="296930" y="64559"/>
                  </a:cubicBezTo>
                  <a:cubicBezTo>
                    <a:pt x="296930" y="51594"/>
                    <a:pt x="286633" y="47705"/>
                    <a:pt x="276336" y="45112"/>
                  </a:cubicBezTo>
                  <a:cubicBezTo>
                    <a:pt x="276336" y="45112"/>
                    <a:pt x="276336" y="45112"/>
                    <a:pt x="276336" y="29554"/>
                  </a:cubicBezTo>
                  <a:cubicBezTo>
                    <a:pt x="285346" y="29554"/>
                    <a:pt x="285346" y="38629"/>
                    <a:pt x="290494" y="38629"/>
                  </a:cubicBezTo>
                  <a:cubicBezTo>
                    <a:pt x="293069" y="38629"/>
                    <a:pt x="295643" y="36036"/>
                    <a:pt x="295643" y="33443"/>
                  </a:cubicBezTo>
                  <a:cubicBezTo>
                    <a:pt x="295643" y="24368"/>
                    <a:pt x="282771" y="20479"/>
                    <a:pt x="276336" y="20479"/>
                  </a:cubicBezTo>
                  <a:cubicBezTo>
                    <a:pt x="276336" y="20479"/>
                    <a:pt x="276336" y="20479"/>
                    <a:pt x="276336" y="15293"/>
                  </a:cubicBezTo>
                  <a:cubicBezTo>
                    <a:pt x="276336" y="13996"/>
                    <a:pt x="275048" y="12700"/>
                    <a:pt x="273761" y="12700"/>
                  </a:cubicBezTo>
                  <a:close/>
                  <a:moveTo>
                    <a:pt x="273118" y="0"/>
                  </a:moveTo>
                  <a:cubicBezTo>
                    <a:pt x="302051" y="0"/>
                    <a:pt x="325506" y="23099"/>
                    <a:pt x="325506" y="51594"/>
                  </a:cubicBezTo>
                  <a:cubicBezTo>
                    <a:pt x="325506" y="80089"/>
                    <a:pt x="302051" y="103188"/>
                    <a:pt x="273118" y="103188"/>
                  </a:cubicBezTo>
                  <a:cubicBezTo>
                    <a:pt x="244185" y="103188"/>
                    <a:pt x="220730" y="80089"/>
                    <a:pt x="220730" y="51594"/>
                  </a:cubicBezTo>
                  <a:cubicBezTo>
                    <a:pt x="220730" y="23099"/>
                    <a:pt x="244185" y="0"/>
                    <a:pt x="2731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57DADBD-4FEB-435C-9C15-07366E7A75E7}"/>
              </a:ext>
            </a:extLst>
          </p:cNvPr>
          <p:cNvGrpSpPr/>
          <p:nvPr/>
        </p:nvGrpSpPr>
        <p:grpSpPr>
          <a:xfrm>
            <a:off x="5056031" y="2007703"/>
            <a:ext cx="1954278" cy="1400396"/>
            <a:chOff x="3799924" y="2580727"/>
            <a:chExt cx="1954278" cy="1400396"/>
          </a:xfrm>
        </p:grpSpPr>
        <p:sp>
          <p:nvSpPr>
            <p:cNvPr id="51" name="对角圆角矩形 2">
              <a:extLst>
                <a:ext uri="{FF2B5EF4-FFF2-40B4-BE49-F238E27FC236}">
                  <a16:creationId xmlns:a16="http://schemas.microsoft.com/office/drawing/2014/main" id="{FFE8D9F6-30B9-4DCD-9E44-A766599EBEDE}"/>
                </a:ext>
              </a:extLst>
            </p:cNvPr>
            <p:cNvSpPr/>
            <p:nvPr/>
          </p:nvSpPr>
          <p:spPr>
            <a:xfrm>
              <a:off x="3799924" y="2580727"/>
              <a:ext cx="1954278" cy="1400396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 43">
              <a:extLst>
                <a:ext uri="{FF2B5EF4-FFF2-40B4-BE49-F238E27FC236}">
                  <a16:creationId xmlns:a16="http://schemas.microsoft.com/office/drawing/2014/main" id="{56122E26-CBBC-400C-BF6E-6B71B67A3238}"/>
                </a:ext>
              </a:extLst>
            </p:cNvPr>
            <p:cNvSpPr/>
            <p:nvPr/>
          </p:nvSpPr>
          <p:spPr>
            <a:xfrm>
              <a:off x="4555275" y="3037303"/>
              <a:ext cx="443577" cy="487245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BFD58AB-2D86-4C39-9FA6-7329C5897D17}"/>
              </a:ext>
            </a:extLst>
          </p:cNvPr>
          <p:cNvGrpSpPr/>
          <p:nvPr/>
        </p:nvGrpSpPr>
        <p:grpSpPr>
          <a:xfrm>
            <a:off x="9037176" y="2007703"/>
            <a:ext cx="1954278" cy="1400396"/>
            <a:chOff x="9075670" y="2580727"/>
            <a:chExt cx="1954278" cy="1400396"/>
          </a:xfrm>
        </p:grpSpPr>
        <p:sp>
          <p:nvSpPr>
            <p:cNvPr id="75" name="对角圆角矩形 4">
              <a:extLst>
                <a:ext uri="{FF2B5EF4-FFF2-40B4-BE49-F238E27FC236}">
                  <a16:creationId xmlns:a16="http://schemas.microsoft.com/office/drawing/2014/main" id="{C7B65818-51DB-4050-9989-D15E25F61FEE}"/>
                </a:ext>
              </a:extLst>
            </p:cNvPr>
            <p:cNvSpPr/>
            <p:nvPr/>
          </p:nvSpPr>
          <p:spPr>
            <a:xfrm>
              <a:off x="9075670" y="2580727"/>
              <a:ext cx="1954278" cy="1400396"/>
            </a:xfrm>
            <a:prstGeom prst="round2DiagRect">
              <a:avLst/>
            </a:prstGeom>
            <a:solidFill>
              <a:srgbClr val="1D42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任意多边形 45">
              <a:extLst>
                <a:ext uri="{FF2B5EF4-FFF2-40B4-BE49-F238E27FC236}">
                  <a16:creationId xmlns:a16="http://schemas.microsoft.com/office/drawing/2014/main" id="{DD6893C5-B7BB-4BC4-97AF-B89AF78C65C2}"/>
                </a:ext>
              </a:extLst>
            </p:cNvPr>
            <p:cNvSpPr/>
            <p:nvPr/>
          </p:nvSpPr>
          <p:spPr>
            <a:xfrm>
              <a:off x="9814932" y="3037303"/>
              <a:ext cx="475754" cy="487245"/>
            </a:xfrm>
            <a:custGeom>
              <a:avLst/>
              <a:gdLst>
                <a:gd name="connsiteX0" fmla="*/ 166688 w 328613"/>
                <a:gd name="connsiteY0" fmla="*/ 266700 h 336550"/>
                <a:gd name="connsiteX1" fmla="*/ 212913 w 328613"/>
                <a:gd name="connsiteY1" fmla="*/ 266700 h 336550"/>
                <a:gd name="connsiteX2" fmla="*/ 212913 w 328613"/>
                <a:gd name="connsiteY2" fmla="*/ 278562 h 336550"/>
                <a:gd name="connsiteX3" fmla="*/ 186499 w 328613"/>
                <a:gd name="connsiteY3" fmla="*/ 278562 h 336550"/>
                <a:gd name="connsiteX4" fmla="*/ 249892 w 328613"/>
                <a:gd name="connsiteY4" fmla="*/ 324689 h 336550"/>
                <a:gd name="connsiteX5" fmla="*/ 311965 w 328613"/>
                <a:gd name="connsiteY5" fmla="*/ 271972 h 336550"/>
                <a:gd name="connsiteX6" fmla="*/ 318568 w 328613"/>
                <a:gd name="connsiteY6" fmla="*/ 266700 h 336550"/>
                <a:gd name="connsiteX7" fmla="*/ 323851 w 328613"/>
                <a:gd name="connsiteY7" fmla="*/ 273290 h 336550"/>
                <a:gd name="connsiteX8" fmla="*/ 249892 w 328613"/>
                <a:gd name="connsiteY8" fmla="*/ 336550 h 336550"/>
                <a:gd name="connsiteX9" fmla="*/ 178574 w 328613"/>
                <a:gd name="connsiteY9" fmla="*/ 290423 h 336550"/>
                <a:gd name="connsiteX10" fmla="*/ 178574 w 328613"/>
                <a:gd name="connsiteY10" fmla="*/ 312828 h 336550"/>
                <a:gd name="connsiteX11" fmla="*/ 166688 w 328613"/>
                <a:gd name="connsiteY11" fmla="*/ 312828 h 336550"/>
                <a:gd name="connsiteX12" fmla="*/ 166688 w 328613"/>
                <a:gd name="connsiteY12" fmla="*/ 266700 h 336550"/>
                <a:gd name="connsiteX13" fmla="*/ 0 w 328613"/>
                <a:gd name="connsiteY13" fmla="*/ 236537 h 336550"/>
                <a:gd name="connsiteX14" fmla="*/ 144874 w 328613"/>
                <a:gd name="connsiteY14" fmla="*/ 266804 h 336550"/>
                <a:gd name="connsiteX15" fmla="*/ 177800 w 328613"/>
                <a:gd name="connsiteY15" fmla="*/ 335234 h 336550"/>
                <a:gd name="connsiteX16" fmla="*/ 144874 w 328613"/>
                <a:gd name="connsiteY16" fmla="*/ 336550 h 336550"/>
                <a:gd name="connsiteX17" fmla="*/ 0 w 328613"/>
                <a:gd name="connsiteY17" fmla="*/ 286544 h 336550"/>
                <a:gd name="connsiteX18" fmla="*/ 0 w 328613"/>
                <a:gd name="connsiteY18" fmla="*/ 283912 h 336550"/>
                <a:gd name="connsiteX19" fmla="*/ 0 w 328613"/>
                <a:gd name="connsiteY19" fmla="*/ 236537 h 336550"/>
                <a:gd name="connsiteX20" fmla="*/ 250172 w 328613"/>
                <a:gd name="connsiteY20" fmla="*/ 179387 h 336550"/>
                <a:gd name="connsiteX21" fmla="*/ 318154 w 328613"/>
                <a:gd name="connsiteY21" fmla="*/ 221893 h 336550"/>
                <a:gd name="connsiteX22" fmla="*/ 318154 w 328613"/>
                <a:gd name="connsiteY22" fmla="*/ 196655 h 336550"/>
                <a:gd name="connsiteX23" fmla="*/ 328613 w 328613"/>
                <a:gd name="connsiteY23" fmla="*/ 196655 h 336550"/>
                <a:gd name="connsiteX24" fmla="*/ 328613 w 328613"/>
                <a:gd name="connsiteY24" fmla="*/ 244475 h 336550"/>
                <a:gd name="connsiteX25" fmla="*/ 282856 w 328613"/>
                <a:gd name="connsiteY25" fmla="*/ 244475 h 336550"/>
                <a:gd name="connsiteX26" fmla="*/ 282856 w 328613"/>
                <a:gd name="connsiteY26" fmla="*/ 232520 h 336550"/>
                <a:gd name="connsiteX27" fmla="*/ 309003 w 328613"/>
                <a:gd name="connsiteY27" fmla="*/ 232520 h 336550"/>
                <a:gd name="connsiteX28" fmla="*/ 250172 w 328613"/>
                <a:gd name="connsiteY28" fmla="*/ 191342 h 336550"/>
                <a:gd name="connsiteX29" fmla="*/ 184804 w 328613"/>
                <a:gd name="connsiteY29" fmla="*/ 239162 h 336550"/>
                <a:gd name="connsiteX30" fmla="*/ 178268 w 328613"/>
                <a:gd name="connsiteY30" fmla="*/ 243147 h 336550"/>
                <a:gd name="connsiteX31" fmla="*/ 174345 w 328613"/>
                <a:gd name="connsiteY31" fmla="*/ 236505 h 336550"/>
                <a:gd name="connsiteX32" fmla="*/ 250172 w 328613"/>
                <a:gd name="connsiteY32" fmla="*/ 179387 h 336550"/>
                <a:gd name="connsiteX33" fmla="*/ 0 w 328613"/>
                <a:gd name="connsiteY33" fmla="*/ 161925 h 336550"/>
                <a:gd name="connsiteX34" fmla="*/ 28885 w 328613"/>
                <a:gd name="connsiteY34" fmla="*/ 176260 h 336550"/>
                <a:gd name="connsiteX35" fmla="*/ 128671 w 328613"/>
                <a:gd name="connsiteY35" fmla="*/ 190595 h 336550"/>
                <a:gd name="connsiteX36" fmla="*/ 144427 w 328613"/>
                <a:gd name="connsiteY36" fmla="*/ 191898 h 336550"/>
                <a:gd name="connsiteX37" fmla="*/ 158869 w 328613"/>
                <a:gd name="connsiteY37" fmla="*/ 190595 h 336550"/>
                <a:gd name="connsiteX38" fmla="*/ 174625 w 328613"/>
                <a:gd name="connsiteY38" fmla="*/ 190595 h 336550"/>
                <a:gd name="connsiteX39" fmla="*/ 144427 w 328613"/>
                <a:gd name="connsiteY39" fmla="*/ 249238 h 336550"/>
                <a:gd name="connsiteX40" fmla="*/ 0 w 328613"/>
                <a:gd name="connsiteY40" fmla="*/ 216658 h 336550"/>
                <a:gd name="connsiteX41" fmla="*/ 0 w 328613"/>
                <a:gd name="connsiteY41" fmla="*/ 161925 h 336550"/>
                <a:gd name="connsiteX42" fmla="*/ 0 w 328613"/>
                <a:gd name="connsiteY42" fmla="*/ 84137 h 336550"/>
                <a:gd name="connsiteX43" fmla="*/ 144463 w 328613"/>
                <a:gd name="connsiteY43" fmla="*/ 114655 h 336550"/>
                <a:gd name="connsiteX44" fmla="*/ 288925 w 328613"/>
                <a:gd name="connsiteY44" fmla="*/ 84137 h 336550"/>
                <a:gd name="connsiteX45" fmla="*/ 288925 w 328613"/>
                <a:gd name="connsiteY45" fmla="*/ 139865 h 336550"/>
                <a:gd name="connsiteX46" fmla="*/ 160222 w 328613"/>
                <a:gd name="connsiteY46" fmla="*/ 173037 h 336550"/>
                <a:gd name="connsiteX47" fmla="*/ 157596 w 328613"/>
                <a:gd name="connsiteY47" fmla="*/ 173037 h 336550"/>
                <a:gd name="connsiteX48" fmla="*/ 152342 w 328613"/>
                <a:gd name="connsiteY48" fmla="*/ 173037 h 336550"/>
                <a:gd name="connsiteX49" fmla="*/ 144463 w 328613"/>
                <a:gd name="connsiteY49" fmla="*/ 173037 h 336550"/>
                <a:gd name="connsiteX50" fmla="*/ 136583 w 328613"/>
                <a:gd name="connsiteY50" fmla="*/ 173037 h 336550"/>
                <a:gd name="connsiteX51" fmla="*/ 130016 w 328613"/>
                <a:gd name="connsiteY51" fmla="*/ 173037 h 336550"/>
                <a:gd name="connsiteX52" fmla="*/ 128703 w 328613"/>
                <a:gd name="connsiteY52" fmla="*/ 173037 h 336550"/>
                <a:gd name="connsiteX53" fmla="*/ 0 w 328613"/>
                <a:gd name="connsiteY53" fmla="*/ 139865 h 336550"/>
                <a:gd name="connsiteX54" fmla="*/ 0 w 328613"/>
                <a:gd name="connsiteY54" fmla="*/ 84137 h 336550"/>
                <a:gd name="connsiteX55" fmla="*/ 144463 w 328613"/>
                <a:gd name="connsiteY55" fmla="*/ 0 h 336550"/>
                <a:gd name="connsiteX56" fmla="*/ 287612 w 328613"/>
                <a:gd name="connsiteY56" fmla="*/ 49868 h 336550"/>
                <a:gd name="connsiteX57" fmla="*/ 288925 w 328613"/>
                <a:gd name="connsiteY57" fmla="*/ 52493 h 336550"/>
                <a:gd name="connsiteX58" fmla="*/ 288925 w 328613"/>
                <a:gd name="connsiteY58" fmla="*/ 65616 h 336550"/>
                <a:gd name="connsiteX59" fmla="*/ 144463 w 328613"/>
                <a:gd name="connsiteY59" fmla="*/ 98425 h 336550"/>
                <a:gd name="connsiteX60" fmla="*/ 0 w 328613"/>
                <a:gd name="connsiteY60" fmla="*/ 65616 h 336550"/>
                <a:gd name="connsiteX61" fmla="*/ 0 w 328613"/>
                <a:gd name="connsiteY61" fmla="*/ 52493 h 336550"/>
                <a:gd name="connsiteX62" fmla="*/ 0 w 328613"/>
                <a:gd name="connsiteY62" fmla="*/ 48556 h 336550"/>
                <a:gd name="connsiteX63" fmla="*/ 144463 w 328613"/>
                <a:gd name="connsiteY6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613" h="336550">
                  <a:moveTo>
                    <a:pt x="166688" y="266700"/>
                  </a:moveTo>
                  <a:cubicBezTo>
                    <a:pt x="166688" y="266700"/>
                    <a:pt x="166688" y="266700"/>
                    <a:pt x="212913" y="266700"/>
                  </a:cubicBezTo>
                  <a:cubicBezTo>
                    <a:pt x="212913" y="266700"/>
                    <a:pt x="212913" y="266700"/>
                    <a:pt x="212913" y="278562"/>
                  </a:cubicBezTo>
                  <a:cubicBezTo>
                    <a:pt x="212913" y="278562"/>
                    <a:pt x="212913" y="278562"/>
                    <a:pt x="186499" y="278562"/>
                  </a:cubicBezTo>
                  <a:cubicBezTo>
                    <a:pt x="194423" y="306238"/>
                    <a:pt x="220837" y="324689"/>
                    <a:pt x="249892" y="324689"/>
                  </a:cubicBezTo>
                  <a:cubicBezTo>
                    <a:pt x="280268" y="324689"/>
                    <a:pt x="305361" y="303602"/>
                    <a:pt x="311965" y="271972"/>
                  </a:cubicBezTo>
                  <a:cubicBezTo>
                    <a:pt x="313286" y="268018"/>
                    <a:pt x="315927" y="266700"/>
                    <a:pt x="318568" y="266700"/>
                  </a:cubicBezTo>
                  <a:cubicBezTo>
                    <a:pt x="322530" y="268018"/>
                    <a:pt x="323851" y="270654"/>
                    <a:pt x="323851" y="273290"/>
                  </a:cubicBezTo>
                  <a:cubicBezTo>
                    <a:pt x="315927" y="311510"/>
                    <a:pt x="286872" y="336550"/>
                    <a:pt x="249892" y="336550"/>
                  </a:cubicBezTo>
                  <a:cubicBezTo>
                    <a:pt x="218195" y="336550"/>
                    <a:pt x="191781" y="318099"/>
                    <a:pt x="178574" y="290423"/>
                  </a:cubicBezTo>
                  <a:cubicBezTo>
                    <a:pt x="178574" y="290423"/>
                    <a:pt x="178574" y="290423"/>
                    <a:pt x="178574" y="312828"/>
                  </a:cubicBezTo>
                  <a:cubicBezTo>
                    <a:pt x="178574" y="312828"/>
                    <a:pt x="178574" y="312828"/>
                    <a:pt x="166688" y="312828"/>
                  </a:cubicBezTo>
                  <a:cubicBezTo>
                    <a:pt x="166688" y="312828"/>
                    <a:pt x="166688" y="312828"/>
                    <a:pt x="166688" y="266700"/>
                  </a:cubicBezTo>
                  <a:close/>
                  <a:moveTo>
                    <a:pt x="0" y="236537"/>
                  </a:moveTo>
                  <a:cubicBezTo>
                    <a:pt x="23707" y="253645"/>
                    <a:pt x="72437" y="266804"/>
                    <a:pt x="144874" y="266804"/>
                  </a:cubicBezTo>
                  <a:cubicBezTo>
                    <a:pt x="146191" y="294440"/>
                    <a:pt x="159362" y="318127"/>
                    <a:pt x="177800" y="335234"/>
                  </a:cubicBezTo>
                  <a:cubicBezTo>
                    <a:pt x="167264" y="336550"/>
                    <a:pt x="155411" y="336550"/>
                    <a:pt x="144874" y="336550"/>
                  </a:cubicBezTo>
                  <a:cubicBezTo>
                    <a:pt x="68486" y="336550"/>
                    <a:pt x="6585" y="315495"/>
                    <a:pt x="0" y="286544"/>
                  </a:cubicBezTo>
                  <a:cubicBezTo>
                    <a:pt x="0" y="286544"/>
                    <a:pt x="0" y="285228"/>
                    <a:pt x="0" y="283912"/>
                  </a:cubicBezTo>
                  <a:cubicBezTo>
                    <a:pt x="0" y="283912"/>
                    <a:pt x="0" y="283912"/>
                    <a:pt x="0" y="236537"/>
                  </a:cubicBezTo>
                  <a:close/>
                  <a:moveTo>
                    <a:pt x="250172" y="179387"/>
                  </a:moveTo>
                  <a:cubicBezTo>
                    <a:pt x="278934" y="179387"/>
                    <a:pt x="305081" y="196655"/>
                    <a:pt x="318154" y="221893"/>
                  </a:cubicBezTo>
                  <a:cubicBezTo>
                    <a:pt x="318154" y="221893"/>
                    <a:pt x="318154" y="221893"/>
                    <a:pt x="318154" y="196655"/>
                  </a:cubicBezTo>
                  <a:lnTo>
                    <a:pt x="328613" y="196655"/>
                  </a:lnTo>
                  <a:cubicBezTo>
                    <a:pt x="328613" y="196655"/>
                    <a:pt x="328613" y="196655"/>
                    <a:pt x="328613" y="244475"/>
                  </a:cubicBezTo>
                  <a:cubicBezTo>
                    <a:pt x="328613" y="244475"/>
                    <a:pt x="328613" y="244475"/>
                    <a:pt x="282856" y="244475"/>
                  </a:cubicBezTo>
                  <a:cubicBezTo>
                    <a:pt x="282856" y="244475"/>
                    <a:pt x="282856" y="244475"/>
                    <a:pt x="282856" y="232520"/>
                  </a:cubicBezTo>
                  <a:cubicBezTo>
                    <a:pt x="282856" y="232520"/>
                    <a:pt x="282856" y="232520"/>
                    <a:pt x="309003" y="232520"/>
                  </a:cubicBezTo>
                  <a:cubicBezTo>
                    <a:pt x="299851" y="207282"/>
                    <a:pt x="276319" y="191342"/>
                    <a:pt x="250172" y="191342"/>
                  </a:cubicBezTo>
                  <a:cubicBezTo>
                    <a:pt x="220103" y="191342"/>
                    <a:pt x="192648" y="211267"/>
                    <a:pt x="184804" y="239162"/>
                  </a:cubicBezTo>
                  <a:cubicBezTo>
                    <a:pt x="184804" y="243147"/>
                    <a:pt x="180882" y="244475"/>
                    <a:pt x="178268" y="243147"/>
                  </a:cubicBezTo>
                  <a:cubicBezTo>
                    <a:pt x="174345" y="243147"/>
                    <a:pt x="173038" y="239162"/>
                    <a:pt x="174345" y="236505"/>
                  </a:cubicBezTo>
                  <a:cubicBezTo>
                    <a:pt x="183497" y="203297"/>
                    <a:pt x="214873" y="179387"/>
                    <a:pt x="250172" y="179387"/>
                  </a:cubicBezTo>
                  <a:close/>
                  <a:moveTo>
                    <a:pt x="0" y="161925"/>
                  </a:moveTo>
                  <a:cubicBezTo>
                    <a:pt x="6565" y="167137"/>
                    <a:pt x="17069" y="172350"/>
                    <a:pt x="28885" y="176260"/>
                  </a:cubicBezTo>
                  <a:cubicBezTo>
                    <a:pt x="52519" y="184079"/>
                    <a:pt x="86656" y="190595"/>
                    <a:pt x="128671" y="190595"/>
                  </a:cubicBezTo>
                  <a:cubicBezTo>
                    <a:pt x="133923" y="191898"/>
                    <a:pt x="139175" y="191898"/>
                    <a:pt x="144427" y="191898"/>
                  </a:cubicBezTo>
                  <a:cubicBezTo>
                    <a:pt x="148366" y="191898"/>
                    <a:pt x="153618" y="191898"/>
                    <a:pt x="158869" y="190595"/>
                  </a:cubicBezTo>
                  <a:cubicBezTo>
                    <a:pt x="164121" y="190595"/>
                    <a:pt x="169373" y="190595"/>
                    <a:pt x="174625" y="190595"/>
                  </a:cubicBezTo>
                  <a:cubicBezTo>
                    <a:pt x="158869" y="206233"/>
                    <a:pt x="147053" y="225781"/>
                    <a:pt x="144427" y="249238"/>
                  </a:cubicBezTo>
                  <a:cubicBezTo>
                    <a:pt x="70901" y="249238"/>
                    <a:pt x="15756" y="233600"/>
                    <a:pt x="0" y="216658"/>
                  </a:cubicBezTo>
                  <a:cubicBezTo>
                    <a:pt x="0" y="216658"/>
                    <a:pt x="0" y="216658"/>
                    <a:pt x="0" y="161925"/>
                  </a:cubicBezTo>
                  <a:close/>
                  <a:moveTo>
                    <a:pt x="0" y="84137"/>
                  </a:moveTo>
                  <a:cubicBezTo>
                    <a:pt x="27579" y="104040"/>
                    <a:pt x="86678" y="114655"/>
                    <a:pt x="144463" y="114655"/>
                  </a:cubicBezTo>
                  <a:cubicBezTo>
                    <a:pt x="200934" y="114655"/>
                    <a:pt x="260033" y="104040"/>
                    <a:pt x="288925" y="84137"/>
                  </a:cubicBezTo>
                  <a:cubicBezTo>
                    <a:pt x="288925" y="84137"/>
                    <a:pt x="288925" y="84137"/>
                    <a:pt x="288925" y="139865"/>
                  </a:cubicBezTo>
                  <a:cubicBezTo>
                    <a:pt x="273166" y="155788"/>
                    <a:pt x="224574" y="170383"/>
                    <a:pt x="160222" y="173037"/>
                  </a:cubicBezTo>
                  <a:cubicBezTo>
                    <a:pt x="158909" y="173037"/>
                    <a:pt x="158909" y="173037"/>
                    <a:pt x="157596" y="173037"/>
                  </a:cubicBezTo>
                  <a:cubicBezTo>
                    <a:pt x="156282" y="173037"/>
                    <a:pt x="153656" y="173037"/>
                    <a:pt x="152342" y="173037"/>
                  </a:cubicBezTo>
                  <a:cubicBezTo>
                    <a:pt x="149716" y="173037"/>
                    <a:pt x="147089" y="173037"/>
                    <a:pt x="144463" y="173037"/>
                  </a:cubicBezTo>
                  <a:cubicBezTo>
                    <a:pt x="141836" y="173037"/>
                    <a:pt x="139209" y="173037"/>
                    <a:pt x="136583" y="173037"/>
                  </a:cubicBezTo>
                  <a:cubicBezTo>
                    <a:pt x="133956" y="173037"/>
                    <a:pt x="132643" y="173037"/>
                    <a:pt x="130016" y="173037"/>
                  </a:cubicBezTo>
                  <a:cubicBezTo>
                    <a:pt x="130016" y="173037"/>
                    <a:pt x="128703" y="173037"/>
                    <a:pt x="128703" y="173037"/>
                  </a:cubicBezTo>
                  <a:cubicBezTo>
                    <a:pt x="63038" y="170383"/>
                    <a:pt x="14446" y="155788"/>
                    <a:pt x="0" y="139865"/>
                  </a:cubicBezTo>
                  <a:cubicBezTo>
                    <a:pt x="0" y="139865"/>
                    <a:pt x="0" y="139865"/>
                    <a:pt x="0" y="84137"/>
                  </a:cubicBezTo>
                  <a:close/>
                  <a:moveTo>
                    <a:pt x="144463" y="0"/>
                  </a:moveTo>
                  <a:cubicBezTo>
                    <a:pt x="231140" y="0"/>
                    <a:pt x="281045" y="24934"/>
                    <a:pt x="287612" y="49868"/>
                  </a:cubicBezTo>
                  <a:cubicBezTo>
                    <a:pt x="287612" y="49868"/>
                    <a:pt x="288925" y="51181"/>
                    <a:pt x="288925" y="52493"/>
                  </a:cubicBezTo>
                  <a:cubicBezTo>
                    <a:pt x="288925" y="52493"/>
                    <a:pt x="288925" y="52493"/>
                    <a:pt x="288925" y="65616"/>
                  </a:cubicBezTo>
                  <a:cubicBezTo>
                    <a:pt x="271852" y="82677"/>
                    <a:pt x="216694" y="98425"/>
                    <a:pt x="144463" y="98425"/>
                  </a:cubicBezTo>
                  <a:cubicBezTo>
                    <a:pt x="70918" y="98425"/>
                    <a:pt x="15760" y="82677"/>
                    <a:pt x="0" y="65616"/>
                  </a:cubicBezTo>
                  <a:cubicBezTo>
                    <a:pt x="0" y="65616"/>
                    <a:pt x="0" y="65616"/>
                    <a:pt x="0" y="52493"/>
                  </a:cubicBezTo>
                  <a:cubicBezTo>
                    <a:pt x="0" y="51181"/>
                    <a:pt x="0" y="49868"/>
                    <a:pt x="0" y="48556"/>
                  </a:cubicBezTo>
                  <a:cubicBezTo>
                    <a:pt x="6567" y="24934"/>
                    <a:pt x="56472" y="0"/>
                    <a:pt x="1444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build="allAtOnce"/>
      <p:bldP spid="38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0" y="1973943"/>
            <a:ext cx="12193201" cy="3414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85"/>
          </a:p>
        </p:txBody>
      </p:sp>
      <p:sp>
        <p:nvSpPr>
          <p:cNvPr id="18" name="椭圆 17"/>
          <p:cNvSpPr/>
          <p:nvPr/>
        </p:nvSpPr>
        <p:spPr>
          <a:xfrm>
            <a:off x="5112202" y="828740"/>
            <a:ext cx="1967594" cy="19675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03</a:t>
            </a:r>
            <a:endParaRPr lang="zh-CN" altLang="en-US" sz="8800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07547" y="3107571"/>
            <a:ext cx="43769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User Story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701165" y="547053"/>
            <a:ext cx="4644390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User Story</a:t>
            </a:r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列表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6" name="矩形 25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65760" y="1622716"/>
          <a:ext cx="11460480" cy="5208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1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809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 Story</a:t>
                      </a:r>
                      <a:endParaRPr lang="en-US" sz="18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故事点</a:t>
                      </a:r>
                      <a:endParaRPr lang="en-US" sz="18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809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作为游客，我想要登录，以便于使用该超市仓库管理系统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461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作为超级管理员，我想要有一个数据库来存储商品信息，以便于管理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55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作为超级管理员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普通管理员，我想要实现商品入库，以便于能在数据库中查询到该商品的信息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85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作为超级管理员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普通管理员，我想要实现商品出库，以便于了解销售情况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38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…...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701165" y="547053"/>
            <a:ext cx="4644390" cy="52197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+mj-ea"/>
                <a:ea typeface="+mj-ea"/>
              </a:rPr>
              <a:t>产品需求</a:t>
            </a:r>
            <a:r>
              <a:rPr lang="en-US" altLang="zh-CN" sz="2800" dirty="0">
                <a:solidFill>
                  <a:schemeClr val="accent1"/>
                </a:solidFill>
                <a:latin typeface="+mj-ea"/>
                <a:ea typeface="+mj-ea"/>
              </a:rPr>
              <a:t>Product Backlog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00394" y="546454"/>
            <a:ext cx="746303" cy="786235"/>
            <a:chOff x="1965186" y="1419622"/>
            <a:chExt cx="302558" cy="314067"/>
          </a:xfrm>
        </p:grpSpPr>
        <p:sp>
          <p:nvSpPr>
            <p:cNvPr id="26" name="矩形 25"/>
            <p:cNvSpPr/>
            <p:nvPr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FCBD3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0557022"/>
              </p:ext>
            </p:extLst>
          </p:nvPr>
        </p:nvGraphicFramePr>
        <p:xfrm>
          <a:off x="548640" y="1404647"/>
          <a:ext cx="11277600" cy="5399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564644230"/>
                    </a:ext>
                  </a:extLst>
                </a:gridCol>
                <a:gridCol w="1694688">
                  <a:extLst>
                    <a:ext uri="{9D8B030D-6E8A-4147-A177-3AD203B41FA5}">
                      <a16:colId xmlns:a16="http://schemas.microsoft.com/office/drawing/2014/main" val="3204370804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29912373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94510730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972">
                <a:tc gridSpan="6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  <a:r>
                        <a:rPr lang="en-US" altLang="zh-CN" sz="18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BACKLOG</a:t>
                      </a:r>
                      <a:endParaRPr lang="en-US" sz="18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24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2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12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</a:t>
                      </a:r>
                      <a:endParaRPr lang="en-US" sz="12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F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Est</a:t>
                      </a:r>
                      <a:endParaRPr lang="en-US" sz="1200" b="1" spc="130" dirty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How to demo </a:t>
                      </a: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FE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3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Notes</a:t>
                      </a:r>
                    </a:p>
                  </a:txBody>
                  <a:tcPr marL="254000" marR="254000" marT="177800" marB="177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71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打开主界面，输入用户名和密码，正常能够登录成功，如果账号或密码不正确提示重新登录，如果什么都不输入会提示错误</a:t>
                      </a:r>
                      <a:endParaRPr 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参考下文中“游客”的用例图和登录流程图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6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商品入库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逐个输入商品的相关信息，转到查询界面，检查到结果中有刚刚输入的信息，如果商品已经存在会提示是否要修改商品信息</a:t>
                      </a:r>
                      <a:endParaRPr lang="en-US" sz="14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参考下文中“普通管理员”和“超级管理员”的用例图及描述</a:t>
                      </a:r>
                      <a:endParaRPr lang="en-US" sz="16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99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</a:p>
                  </a:txBody>
                  <a:tcPr marL="254000" marR="254000" marT="177800" marB="1778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2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2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2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3200" b="0" spc="120" dirty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spc="120" dirty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…...</a:t>
                      </a:r>
                    </a:p>
                  </a:txBody>
                  <a:tcPr marL="254000" marR="254000" marT="177800" marB="17780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/>
      </p:transition>
    </mc:Choice>
    <mc:Fallback xmlns="">
      <p:transition spd="slow" advTm="3000">
        <p:blinds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DE475C9-DE52-455E-B0FA-6DA6FCA7F37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完整框架稳重大气毕业论文学术答辩开题报告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d30420-597d-4cd3-a103-55630c5dde95}"/>
  <p:tag name="TABLE_EMPHASIZE_COLOR" val="14850714"/>
  <p:tag name="TABLE_SKINIDX" val="3"/>
  <p:tag name="TABLE_COLORIDX" val="h"/>
  <p:tag name="TABLE_RECT" val="17*69.55*926*400.9"/>
  <p:tag name="TABLE_ONEKEY_SKIN_IDX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d30420-597d-4cd3-a103-55630c5dde95}"/>
  <p:tag name="TABLE_EMPHASIZE_COLOR" val="14850714"/>
  <p:tag name="TABLE_SKINIDX" val="3"/>
  <p:tag name="TABLE_COLORIDX" val="h"/>
  <p:tag name="TABLE_RECT" val="17*69.55*926*400.9"/>
  <p:tag name="TABLE_ONEKEY_SKIN_IDX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d30420-597d-4cd3-a103-55630c5dde95}"/>
  <p:tag name="TABLE_EMPHASIZE_COLOR" val="14850714"/>
  <p:tag name="TABLE_SKINIDX" val="3"/>
  <p:tag name="TABLE_COLORIDX" val="h"/>
  <p:tag name="TABLE_RECT" val="17*69.55*926*400.9"/>
  <p:tag name="TABLE_ONEKEY_SKIN_IDX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8d30420-597d-4cd3-a103-55630c5dde95}"/>
  <p:tag name="TABLE_EMPHASIZE_COLOR" val="14850714"/>
  <p:tag name="TABLE_SKINIDX" val="3"/>
  <p:tag name="TABLE_COLORIDX" val="h"/>
  <p:tag name="TABLE_RECT" val="17*69.55*926*400.9"/>
  <p:tag name="TABLE_ONEKEY_SKIN_IDX" val="0"/>
</p:tagLst>
</file>

<file path=ppt/theme/theme1.xml><?xml version="1.0" encoding="utf-8"?>
<a:theme xmlns:a="http://schemas.openxmlformats.org/drawingml/2006/main" name="第一PPT，www.1ppt.com">
  <a:themeElements>
    <a:clrScheme name="自定义 175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1D4251"/>
      </a:accent1>
      <a:accent2>
        <a:srgbClr val="FCBD30"/>
      </a:accent2>
      <a:accent3>
        <a:srgbClr val="1D4251"/>
      </a:accent3>
      <a:accent4>
        <a:srgbClr val="FCBD30"/>
      </a:accent4>
      <a:accent5>
        <a:srgbClr val="1D4251"/>
      </a:accent5>
      <a:accent6>
        <a:srgbClr val="FCBD30"/>
      </a:accent6>
      <a:hlink>
        <a:srgbClr val="1D4251"/>
      </a:hlink>
      <a:folHlink>
        <a:srgbClr val="FCBD30"/>
      </a:folHlink>
    </a:clrScheme>
    <a:fontScheme name="2017">
      <a:majorFont>
        <a:latin typeface="Campton Medium"/>
        <a:ea typeface="方正尚酷简体"/>
        <a:cs typeface=""/>
      </a:majorFont>
      <a:minorFont>
        <a:latin typeface="Campton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0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1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12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2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3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4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5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6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7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8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ppt/theme/themeOverride9.xml><?xml version="1.0" encoding="utf-8"?>
<a:themeOverride xmlns:a="http://schemas.openxmlformats.org/drawingml/2006/main">
  <a:clrScheme name="自定义 175">
    <a:dk1>
      <a:srgbClr val="000000"/>
    </a:dk1>
    <a:lt1>
      <a:srgbClr val="FFFFFF"/>
    </a:lt1>
    <a:dk2>
      <a:srgbClr val="3F3F3F"/>
    </a:dk2>
    <a:lt2>
      <a:srgbClr val="E7E6E6"/>
    </a:lt2>
    <a:accent1>
      <a:srgbClr val="1D4251"/>
    </a:accent1>
    <a:accent2>
      <a:srgbClr val="FCBD30"/>
    </a:accent2>
    <a:accent3>
      <a:srgbClr val="1D4251"/>
    </a:accent3>
    <a:accent4>
      <a:srgbClr val="FCBD30"/>
    </a:accent4>
    <a:accent5>
      <a:srgbClr val="1D4251"/>
    </a:accent5>
    <a:accent6>
      <a:srgbClr val="FCBD30"/>
    </a:accent6>
    <a:hlink>
      <a:srgbClr val="1D4251"/>
    </a:hlink>
    <a:folHlink>
      <a:srgbClr val="FCBD3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728</Words>
  <Application>Microsoft Office PowerPoint</Application>
  <PresentationFormat>宽屏</PresentationFormat>
  <Paragraphs>164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Campton Light</vt:lpstr>
      <vt:lpstr>Campton Medium</vt:lpstr>
      <vt:lpstr>Clear Sans Light</vt:lpstr>
      <vt:lpstr>DINCond-Medium</vt:lpstr>
      <vt:lpstr>FontAwesome</vt:lpstr>
      <vt:lpstr>Watford DB</vt:lpstr>
      <vt:lpstr>等线</vt:lpstr>
      <vt:lpstr>方正兰亭细黑_GBK</vt:lpstr>
      <vt:lpstr>方正尚酷简体</vt:lpstr>
      <vt:lpstr>方正正大黑简体</vt:lpstr>
      <vt:lpstr>宋体</vt:lpstr>
      <vt:lpstr>微软雅黑</vt:lpstr>
      <vt:lpstr>造字工房劲黑（非商用）常规体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lenovo</cp:lastModifiedBy>
  <cp:revision>90</cp:revision>
  <dcterms:created xsi:type="dcterms:W3CDTF">2017-03-20T02:00:00Z</dcterms:created>
  <dcterms:modified xsi:type="dcterms:W3CDTF">2020-04-11T08:09:34Z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