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762" r:id="rId3"/>
    <p:sldId id="763" r:id="rId4"/>
    <p:sldId id="764" r:id="rId5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81BD"/>
    <a:srgbClr val="0000FF"/>
    <a:srgbClr val="505050"/>
    <a:srgbClr val="FFF2CC"/>
    <a:srgbClr val="376092"/>
    <a:srgbClr val="C4BD97"/>
    <a:srgbClr val="E9EDF4"/>
    <a:srgbClr val="D0D8E8"/>
    <a:srgbClr val="FF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461" autoAdjust="0"/>
  </p:normalViewPr>
  <p:slideViewPr>
    <p:cSldViewPr showGuides="1">
      <p:cViewPr varScale="1">
        <p:scale>
          <a:sx n="64" d="100"/>
          <a:sy n="64" d="100"/>
        </p:scale>
        <p:origin x="78" y="28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34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787D8-954D-4A64-8E36-573D00F02EE4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8238-EDA9-4A7E-9915-99A28637A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65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97DE-87A3-4461-838D-96C2C7DDEC2B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0DDA1-1BFF-4C02-8E1C-5B0DEC6E9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0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09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9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7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1"/>
            <a:ext cx="9144000" cy="2996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323529" y="953615"/>
            <a:ext cx="8496944" cy="17748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-35519" y="4955412"/>
            <a:ext cx="9140634" cy="191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352928" cy="1470025"/>
          </a:xfrm>
        </p:spPr>
        <p:txBody>
          <a:bodyPr>
            <a:normAutofit/>
          </a:bodyPr>
          <a:lstStyle>
            <a:lvl1pPr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105160"/>
            <a:ext cx="6400800" cy="160972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-6223" y="2996952"/>
            <a:ext cx="91502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3366" y="494622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3131840" y="5359818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Seoul National University</a:t>
            </a:r>
            <a:endParaRPr lang="ko-KR" altLang="en-US" sz="2000" b="0" dirty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14" y="5260583"/>
            <a:ext cx="467910" cy="467910"/>
          </a:xfrm>
          <a:prstGeom prst="rect">
            <a:avLst/>
          </a:prstGeom>
        </p:spPr>
      </p:pic>
      <p:pic>
        <p:nvPicPr>
          <p:cNvPr id="15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980" y="5973095"/>
            <a:ext cx="461907" cy="36780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3131839" y="6024736"/>
            <a:ext cx="3457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Human Interface Laboratory</a:t>
            </a:r>
            <a:endParaRPr lang="ko-KR" altLang="en-US" sz="2000" b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241" y="-1"/>
            <a:ext cx="9144000" cy="764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6420596"/>
            <a:ext cx="9144000" cy="437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067" y="911404"/>
            <a:ext cx="8784976" cy="5328591"/>
          </a:xfrm>
          <a:noFill/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b="1"/>
            </a:lvl1pPr>
            <a:lvl2pPr>
              <a:lnSpc>
                <a:spcPct val="114000"/>
              </a:lnSpc>
              <a:buSzPct val="80000"/>
              <a:buFont typeface="Wingdings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14000"/>
              </a:lnSpc>
              <a:defRPr sz="1600"/>
            </a:lvl3pPr>
            <a:lvl4pPr>
              <a:lnSpc>
                <a:spcPct val="114000"/>
              </a:lnSpc>
              <a:defRPr sz="1400"/>
            </a:lvl4pPr>
            <a:lvl5pPr>
              <a:lnSpc>
                <a:spcPct val="114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2726432" y="6480255"/>
            <a:ext cx="1917576" cy="328157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42059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75727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 userDrawn="1"/>
        </p:nvGrpSpPr>
        <p:grpSpPr>
          <a:xfrm>
            <a:off x="158081" y="6453336"/>
            <a:ext cx="2685727" cy="374350"/>
            <a:chOff x="134603" y="6452123"/>
            <a:chExt cx="2685727" cy="37435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74009" y="6485410"/>
              <a:ext cx="2246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Seoul National University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03" y="6452123"/>
              <a:ext cx="374350" cy="374350"/>
            </a:xfrm>
            <a:prstGeom prst="rect">
              <a:avLst/>
            </a:prstGeom>
          </p:spPr>
        </p:pic>
      </p:grpSp>
      <p:pic>
        <p:nvPicPr>
          <p:cNvPr id="14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6461500"/>
            <a:ext cx="461907" cy="36780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 userDrawn="1"/>
        </p:nvSpPr>
        <p:spPr>
          <a:xfrm>
            <a:off x="7163191" y="6477797"/>
            <a:ext cx="19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Interface</a:t>
            </a:r>
            <a:r>
              <a:rPr lang="en-US" altLang="ko-KR" sz="14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Lab.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5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idx="12"/>
          </p:nvPr>
        </p:nvSpPr>
        <p:spPr>
          <a:xfrm>
            <a:off x="3786182" y="714356"/>
            <a:ext cx="4857784" cy="3071834"/>
          </a:xfrm>
          <a:effectLst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7" y="4406900"/>
            <a:ext cx="7708926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11" name="그림 10" descr="서울대로고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429000"/>
            <a:ext cx="2786082" cy="64393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서버 접속 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105160"/>
            <a:ext cx="9144000" cy="1609724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400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316101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376772"/>
            <a:ext cx="8559790" cy="410445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필요한 파일 다운로드</a:t>
            </a:r>
            <a:endParaRPr lang="en-US" altLang="ko-KR" sz="2400" dirty="0"/>
          </a:p>
          <a:p>
            <a:pPr lvl="1"/>
            <a:r>
              <a:rPr lang="ko-KR" altLang="en-US" sz="2200" dirty="0"/>
              <a:t>브라우저</a:t>
            </a:r>
            <a:r>
              <a:rPr lang="en-US" altLang="ko-KR" sz="2200" dirty="0"/>
              <a:t>(</a:t>
            </a:r>
            <a:r>
              <a:rPr lang="ko-KR" altLang="en-US" sz="2200" dirty="0" err="1"/>
              <a:t>주소창</a:t>
            </a:r>
            <a:r>
              <a:rPr lang="en-US" altLang="ko-KR" sz="2200" dirty="0"/>
              <a:t>)</a:t>
            </a:r>
            <a:r>
              <a:rPr lang="ko-KR" altLang="en-US" sz="2200" dirty="0"/>
              <a:t>에서 다음 페이지로 이동</a:t>
            </a:r>
            <a:r>
              <a:rPr lang="en-US" altLang="ko-KR" sz="2200" dirty="0"/>
              <a:t>:</a:t>
            </a:r>
          </a:p>
          <a:p>
            <a:pPr marL="914400" lvl="2" indent="0">
              <a:buNone/>
            </a:pPr>
            <a:r>
              <a:rPr lang="en-US" altLang="ko-KR" sz="2000" dirty="0"/>
              <a:t>https://github.com/WiFiHan/ssai_winter_24w</a:t>
            </a:r>
            <a:endParaRPr lang="en-US" altLang="ko-KR" sz="2200" dirty="0"/>
          </a:p>
          <a:p>
            <a:pPr lvl="1"/>
            <a:r>
              <a:rPr lang="ko-KR" altLang="en-US" sz="2200" dirty="0"/>
              <a:t>다음 파일을 노트북에 직접 다운로드</a:t>
            </a:r>
            <a:r>
              <a:rPr lang="en-US" altLang="ko-KR" sz="2200" dirty="0"/>
              <a:t>:</a:t>
            </a:r>
          </a:p>
          <a:p>
            <a:pPr lvl="2"/>
            <a:r>
              <a:rPr lang="ko-KR" altLang="en-US" sz="2000" dirty="0" err="1"/>
              <a:t>동계특강계정목록</a:t>
            </a:r>
            <a:r>
              <a:rPr lang="en-US" altLang="ko-KR" sz="2000" dirty="0"/>
              <a:t>_</a:t>
            </a:r>
            <a:r>
              <a:rPr lang="ko-KR" altLang="en-US" sz="2000" dirty="0"/>
              <a:t>학부서버</a:t>
            </a:r>
            <a:r>
              <a:rPr lang="en-US" altLang="ko-KR" sz="2000" dirty="0"/>
              <a:t>_20250108.xlsx</a:t>
            </a:r>
          </a:p>
          <a:p>
            <a:pPr lvl="2"/>
            <a:r>
              <a:rPr lang="en-US" altLang="ko-KR" sz="2000" dirty="0"/>
              <a:t>lec3/lecture3.pdf</a:t>
            </a:r>
          </a:p>
          <a:p>
            <a:pPr marL="914400" lvl="2" indent="0">
              <a:buNone/>
            </a:pP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서버 접속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DF5DF4-DFAF-4645-A23D-72694B00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012354"/>
            <a:ext cx="2734057" cy="215295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970AD4C2-BEA0-47FE-9465-8B830B96EE0A}"/>
              </a:ext>
            </a:extLst>
          </p:cNvPr>
          <p:cNvSpPr/>
          <p:nvPr/>
        </p:nvSpPr>
        <p:spPr>
          <a:xfrm>
            <a:off x="2789733" y="5303694"/>
            <a:ext cx="1134196" cy="227233"/>
          </a:xfrm>
          <a:prstGeom prst="frame">
            <a:avLst>
              <a:gd name="adj1" fmla="val 40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715C422A-065C-4CFD-8E01-87454715048A}"/>
              </a:ext>
            </a:extLst>
          </p:cNvPr>
          <p:cNvSpPr/>
          <p:nvPr/>
        </p:nvSpPr>
        <p:spPr>
          <a:xfrm>
            <a:off x="2771800" y="5907252"/>
            <a:ext cx="2431253" cy="227233"/>
          </a:xfrm>
          <a:prstGeom prst="frame">
            <a:avLst>
              <a:gd name="adj1" fmla="val 40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0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376772"/>
            <a:ext cx="8559790" cy="410445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 서버 접속 및 실습코드 다운로드</a:t>
            </a:r>
            <a:endParaRPr lang="en-US" altLang="ko-KR" sz="2400" dirty="0"/>
          </a:p>
          <a:p>
            <a:pPr lvl="1"/>
            <a:r>
              <a:rPr lang="ko-KR" altLang="en-US" sz="2200" dirty="0" err="1"/>
              <a:t>동계특강계정목록</a:t>
            </a:r>
            <a:r>
              <a:rPr lang="en-US" altLang="ko-KR" sz="2200" dirty="0"/>
              <a:t>_</a:t>
            </a:r>
            <a:r>
              <a:rPr lang="ko-KR" altLang="en-US" sz="2200" dirty="0"/>
              <a:t>학부서버</a:t>
            </a:r>
            <a:r>
              <a:rPr lang="en-US" altLang="ko-KR" sz="2200" dirty="0"/>
              <a:t>_20250108.xlsx </a:t>
            </a:r>
            <a:r>
              <a:rPr lang="ko-KR" altLang="en-US" sz="2200" dirty="0"/>
              <a:t>파일 열기</a:t>
            </a:r>
            <a:endParaRPr lang="en-US" altLang="ko-KR" sz="2200" dirty="0"/>
          </a:p>
          <a:p>
            <a:pPr lvl="1"/>
            <a:r>
              <a:rPr lang="ko-KR" altLang="en-US" sz="2200" dirty="0"/>
              <a:t>다음을 명령 프롬프트에 입력</a:t>
            </a:r>
            <a:r>
              <a:rPr lang="en-US" altLang="ko-KR" sz="2200" dirty="0"/>
              <a:t>:</a:t>
            </a:r>
          </a:p>
          <a:p>
            <a:pPr marL="457200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err="1"/>
              <a:t>ssh</a:t>
            </a:r>
            <a:r>
              <a:rPr lang="en-US" altLang="ko-KR" sz="2200" dirty="0"/>
              <a:t> {</a:t>
            </a:r>
            <a:r>
              <a:rPr lang="ko-KR" altLang="en-US" sz="2200" dirty="0"/>
              <a:t>본인계정</a:t>
            </a:r>
            <a:r>
              <a:rPr lang="en-US" altLang="ko-KR" sz="2200" dirty="0"/>
              <a:t>}@147.46.121.38</a:t>
            </a:r>
          </a:p>
          <a:p>
            <a:pPr lvl="1"/>
            <a:r>
              <a:rPr lang="ko-KR" altLang="en-US" sz="2200" dirty="0"/>
              <a:t>접속 성공 후</a:t>
            </a:r>
            <a:r>
              <a:rPr lang="en-US" altLang="ko-KR" sz="2200" dirty="0"/>
              <a:t>, </a:t>
            </a:r>
            <a:r>
              <a:rPr lang="ko-KR" altLang="en-US" sz="2200" dirty="0"/>
              <a:t>다음을 한 줄마다 명령 프롬프트에 입력</a:t>
            </a:r>
            <a:r>
              <a:rPr lang="en-US" altLang="ko-KR" sz="2200" dirty="0"/>
              <a:t>:</a:t>
            </a:r>
          </a:p>
          <a:p>
            <a:pPr marL="457200" lvl="1" indent="0">
              <a:buNone/>
            </a:pPr>
            <a:r>
              <a:rPr lang="en-US" altLang="ko-KR" sz="2200" dirty="0"/>
              <a:t>	cd ssai_winter_24w</a:t>
            </a:r>
          </a:p>
          <a:p>
            <a:pPr marL="457200" lvl="1" indent="0">
              <a:buNone/>
            </a:pPr>
            <a:r>
              <a:rPr lang="en-US" altLang="ko-KR" sz="2200" dirty="0"/>
              <a:t>	git pull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서버 접속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9F15C5-2485-4B52-9819-3DB905AE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15" y="5301208"/>
            <a:ext cx="6486979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5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376772"/>
            <a:ext cx="8864590" cy="410445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코드 편집기 열기</a:t>
            </a:r>
            <a:endParaRPr lang="en-US" altLang="ko-KR" sz="2400" dirty="0"/>
          </a:p>
          <a:p>
            <a:pPr lvl="1"/>
            <a:r>
              <a:rPr lang="ko-KR" altLang="en-US" sz="2200" dirty="0"/>
              <a:t>새 </a:t>
            </a:r>
            <a:r>
              <a:rPr lang="ko-KR" altLang="en-US" sz="2200" dirty="0" err="1"/>
              <a:t>명령프롬프트를</a:t>
            </a:r>
            <a:r>
              <a:rPr lang="ko-KR" altLang="en-US" sz="2200" dirty="0"/>
              <a:t> 열고</a:t>
            </a:r>
            <a:r>
              <a:rPr lang="en-US" altLang="ko-KR" sz="2200" dirty="0"/>
              <a:t>, </a:t>
            </a:r>
            <a:r>
              <a:rPr lang="ko-KR" altLang="en-US" sz="2200" dirty="0"/>
              <a:t>엑셀파일의 </a:t>
            </a:r>
            <a:r>
              <a:rPr lang="en-US" altLang="ko-KR" sz="2200" dirty="0"/>
              <a:t>{</a:t>
            </a:r>
            <a:r>
              <a:rPr lang="en-US" altLang="ko-KR" sz="2200" dirty="0" err="1"/>
              <a:t>ssh</a:t>
            </a:r>
            <a:r>
              <a:rPr lang="en-US" altLang="ko-KR" sz="2200" dirty="0"/>
              <a:t> </a:t>
            </a:r>
            <a:r>
              <a:rPr lang="ko-KR" altLang="en-US" sz="2200" dirty="0"/>
              <a:t>커맨드</a:t>
            </a:r>
            <a:r>
              <a:rPr lang="en-US" altLang="ko-KR" sz="2200" dirty="0"/>
              <a:t>} </a:t>
            </a:r>
            <a:r>
              <a:rPr lang="ko-KR" altLang="en-US" sz="2200" dirty="0"/>
              <a:t>복사</a:t>
            </a:r>
            <a:r>
              <a:rPr lang="en-US" altLang="ko-KR" sz="2200" dirty="0"/>
              <a:t>-</a:t>
            </a:r>
            <a:r>
              <a:rPr lang="ko-KR" altLang="en-US" sz="2200" dirty="0"/>
              <a:t>붙여넣기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/>
          </a:p>
          <a:p>
            <a:pPr lvl="1"/>
            <a:r>
              <a:rPr lang="ko-KR" altLang="en-US" sz="2200" dirty="0"/>
              <a:t>브라우저</a:t>
            </a:r>
            <a:r>
              <a:rPr lang="en-US" altLang="ko-KR" sz="2200" dirty="0"/>
              <a:t> </a:t>
            </a:r>
            <a:r>
              <a:rPr lang="ko-KR" altLang="en-US" sz="2200" dirty="0"/>
              <a:t>주소창에서</a:t>
            </a:r>
            <a:r>
              <a:rPr lang="en-US" altLang="ko-KR" sz="2200" dirty="0"/>
              <a:t>, </a:t>
            </a:r>
            <a:r>
              <a:rPr lang="ko-KR" altLang="en-US" sz="2200" dirty="0"/>
              <a:t>엑셀파일의 </a:t>
            </a:r>
            <a:r>
              <a:rPr lang="en-US" altLang="ko-KR" sz="2200" dirty="0"/>
              <a:t>{</a:t>
            </a:r>
            <a:r>
              <a:rPr lang="ko-KR" altLang="en-US" sz="2200" dirty="0"/>
              <a:t>접속 </a:t>
            </a:r>
            <a:r>
              <a:rPr lang="en-US" altLang="ko-KR" sz="2200" dirty="0"/>
              <a:t>URL} </a:t>
            </a:r>
            <a:r>
              <a:rPr lang="ko-KR" altLang="en-US" sz="2200" dirty="0"/>
              <a:t>복사</a:t>
            </a:r>
            <a:r>
              <a:rPr lang="en-US" altLang="ko-KR" sz="2200" dirty="0"/>
              <a:t>-</a:t>
            </a:r>
            <a:r>
              <a:rPr lang="ko-KR" altLang="en-US" sz="2200" dirty="0"/>
              <a:t>붙여넣기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서버 접속 방법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038285-DDFE-462B-9391-38F2268B1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293526"/>
            <a:ext cx="3312920" cy="3986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068396-B302-49EA-A558-29D8CB1B8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17" y="4235984"/>
            <a:ext cx="5408628" cy="3981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812210-5F40-4F58-AD4F-1537667C9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4725263"/>
            <a:ext cx="6320370" cy="5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6448"/>
      </p:ext>
    </p:extLst>
  </p:cSld>
  <p:clrMapOvr>
    <a:masterClrMapping/>
  </p:clrMapOvr>
</p:sld>
</file>

<file path=ppt/theme/theme1.xml><?xml version="1.0" encoding="utf-8"?>
<a:theme xmlns:a="http://schemas.openxmlformats.org/drawingml/2006/main" name="HI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HIL</Template>
  <TotalTime>58968</TotalTime>
  <Words>133</Words>
  <Application>Microsoft Office PowerPoint</Application>
  <PresentationFormat>화면 슬라이드 쇼(4:3)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Vani</vt:lpstr>
      <vt:lpstr>Wingdings</vt:lpstr>
      <vt:lpstr>HIL</vt:lpstr>
      <vt:lpstr>서버 접속 방법</vt:lpstr>
      <vt:lpstr>서버 접속 방법</vt:lpstr>
      <vt:lpstr>서버 접속 방법</vt:lpstr>
      <vt:lpstr>서버 접속 방법</vt:lpstr>
    </vt:vector>
  </TitlesOfParts>
  <Company>HIL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for lab meeting</dc:title>
  <dc:creator>Doo Hwa Hong</dc:creator>
  <cp:lastModifiedBy>진모 한</cp:lastModifiedBy>
  <cp:revision>1325</cp:revision>
  <cp:lastPrinted>2023-07-04T01:07:53Z</cp:lastPrinted>
  <dcterms:created xsi:type="dcterms:W3CDTF">2012-08-30T16:26:44Z</dcterms:created>
  <dcterms:modified xsi:type="dcterms:W3CDTF">2025-01-08T04:23:55Z</dcterms:modified>
</cp:coreProperties>
</file>