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66" r:id="rId3"/>
    <p:sldId id="268" r:id="rId4"/>
    <p:sldId id="281" r:id="rId5"/>
    <p:sldId id="283" r:id="rId6"/>
    <p:sldId id="286" r:id="rId7"/>
    <p:sldId id="284" r:id="rId8"/>
    <p:sldId id="287" r:id="rId9"/>
    <p:sldId id="285" r:id="rId10"/>
    <p:sldId id="288" r:id="rId11"/>
    <p:sldId id="289" r:id="rId12"/>
    <p:sldId id="25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90" r:id="rId21"/>
    <p:sldId id="269" r:id="rId22"/>
    <p:sldId id="272" r:id="rId23"/>
    <p:sldId id="273" r:id="rId24"/>
    <p:sldId id="265" r:id="rId2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94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6B17F-C1C4-41F9-9C22-BC2C4B4C125B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F9AC-14E2-4965-930B-6D6A073C7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6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6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8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023D-FAFC-4B94-84DC-3971A71ED3BE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7544" y="207213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테라</a:t>
            </a:r>
            <a:r>
              <a:rPr lang="ko-KR" altLang="en-US" sz="6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무쌍</a:t>
            </a:r>
            <a:r>
              <a:rPr lang="ko-KR" altLang="en-US" sz="6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39752" y="5013176"/>
            <a:ext cx="6262464" cy="1104528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이태훈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위진영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서승현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4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altLang="ko-KR" sz="4000" b="1" dirty="0" smtClean="0"/>
          </a:p>
          <a:p>
            <a:pPr marL="857250" indent="-857250" algn="l">
              <a:buFont typeface="+mj-lt"/>
              <a:buAutoNum type="romanUcPeriod" startAt="2"/>
            </a:pPr>
            <a:r>
              <a:rPr lang="ko-KR" altLang="en-US" sz="8400" b="1" dirty="0"/>
              <a:t>초기 개발 목표 및 </a:t>
            </a:r>
            <a:r>
              <a:rPr lang="ko-KR" altLang="en-US" sz="8400" b="1" dirty="0" err="1" smtClean="0"/>
              <a:t>완성률</a:t>
            </a:r>
            <a:endParaRPr lang="ko-KR" altLang="en-US" sz="84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19008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적 </a:t>
            </a:r>
            <a:r>
              <a:rPr lang="en-US" altLang="ko-KR" dirty="0" smtClean="0"/>
              <a:t>NPC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일반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한 개만 구현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일정범위내에</a:t>
            </a:r>
            <a:r>
              <a:rPr lang="ko-KR" altLang="en-US" dirty="0" smtClean="0"/>
              <a:t> 플레이어가 들어오면 </a:t>
            </a:r>
            <a:r>
              <a:rPr lang="ko-KR" altLang="en-US" dirty="0" err="1" smtClean="0"/>
              <a:t>쫒아옴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공격은 기본 공격만 사용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400506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보스 </a:t>
            </a:r>
            <a:r>
              <a:rPr lang="en-US" altLang="ko-KR" dirty="0"/>
              <a:t>NPC</a:t>
            </a:r>
          </a:p>
          <a:p>
            <a:pPr lvl="1"/>
            <a:r>
              <a:rPr lang="ko-KR" altLang="en-US" dirty="0" smtClean="0"/>
              <a:t>최종 </a:t>
            </a:r>
            <a:r>
              <a:rPr lang="ko-KR" altLang="en-US" dirty="0" smtClean="0"/>
              <a:t>보스를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최종 </a:t>
            </a:r>
            <a:r>
              <a:rPr lang="ko-KR" altLang="en-US" dirty="0" smtClean="0"/>
              <a:t>보스 공격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기본공격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강공격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필살기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altLang="ko-KR" sz="4000" b="1" dirty="0" smtClean="0"/>
          </a:p>
          <a:p>
            <a:pPr marL="857250" indent="-857250" algn="l">
              <a:buFont typeface="+mj-lt"/>
              <a:buAutoNum type="romanUcPeriod" startAt="2"/>
            </a:pPr>
            <a:r>
              <a:rPr lang="ko-KR" altLang="en-US" sz="8400" b="1" dirty="0"/>
              <a:t>초기 개발 목표 및 </a:t>
            </a:r>
            <a:r>
              <a:rPr lang="ko-KR" altLang="en-US" sz="8400" b="1" dirty="0" err="1" smtClean="0"/>
              <a:t>완성률</a:t>
            </a:r>
            <a:endParaRPr lang="ko-KR" altLang="en-US" sz="84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추가 사항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타격 </a:t>
            </a:r>
            <a:r>
              <a:rPr lang="ko-KR" altLang="en-US" dirty="0" err="1" smtClean="0"/>
              <a:t>이펙트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사운드 추가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비디오 추가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검선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카메라 흔들림 효과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로딩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1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12/12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22676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4698" y="2582138"/>
            <a:ext cx="9119302" cy="41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67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12/12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  <p:pic>
        <p:nvPicPr>
          <p:cNvPr id="8" name="_x2722676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0" y="2582137"/>
            <a:ext cx="9144000" cy="419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12/13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2269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6" y="3058812"/>
            <a:ext cx="9140304" cy="276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12/14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2268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960" y="2348880"/>
            <a:ext cx="6768752" cy="44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12/15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466" y="2420888"/>
            <a:ext cx="866896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12/16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0"/>
          <a:stretch/>
        </p:blipFill>
        <p:spPr bwMode="auto">
          <a:xfrm>
            <a:off x="537320" y="2348880"/>
            <a:ext cx="8087816" cy="42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101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12/16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  <p:pic>
        <p:nvPicPr>
          <p:cNvPr id="9" name="_x2722691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95536" y="2420888"/>
            <a:ext cx="8424936" cy="444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1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12/17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872" y="2577040"/>
            <a:ext cx="6876256" cy="389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882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개발 목표 및 </a:t>
            </a: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완성률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날짜별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Push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총 일정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시연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12/18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872" y="2992104"/>
            <a:ext cx="6876256" cy="306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635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이태훈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4"/>
            </a:pPr>
            <a:r>
              <a:rPr lang="ko-KR" altLang="en-US" sz="4000" b="1" dirty="0" smtClean="0"/>
              <a:t>개인 총 일정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013"/>
            <a:ext cx="9144000" cy="30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위진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4"/>
            </a:pPr>
            <a:r>
              <a:rPr lang="ko-KR" altLang="en-US" sz="4000" b="1" dirty="0"/>
              <a:t>개인 총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서승현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4"/>
            </a:pPr>
            <a:r>
              <a:rPr lang="ko-KR" altLang="en-US" sz="4000" b="1" dirty="0"/>
              <a:t>개인 총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1" y="2492896"/>
            <a:ext cx="911564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5"/>
            </a:pPr>
            <a:r>
              <a:rPr lang="ko-KR" altLang="en-US" sz="4000" b="1" dirty="0" smtClean="0"/>
              <a:t>프로그램 시연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41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539552" y="3465004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서승현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UI,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보스몬스터</a:t>
            </a:r>
            <a:r>
              <a:rPr lang="ko-KR" altLang="en-US" dirty="0" smtClean="0"/>
              <a:t> 영상제작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4941168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위진영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이펙트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사운드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서브코딩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39552" y="1988840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이태훈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트레일러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비디오클래스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총괄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서브코딩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/>
            </a:pP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2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altLang="ko-KR" sz="4000" b="1" dirty="0" smtClean="0"/>
          </a:p>
          <a:p>
            <a:pPr marL="857250" indent="-857250" algn="l">
              <a:buFont typeface="+mj-lt"/>
              <a:buAutoNum type="romanUcPeriod" startAt="2"/>
            </a:pPr>
            <a:r>
              <a:rPr lang="ko-KR" altLang="en-US" sz="8400" b="1" dirty="0" smtClean="0"/>
              <a:t>초기 개발 목표 및 </a:t>
            </a:r>
            <a:r>
              <a:rPr lang="ko-KR" altLang="en-US" sz="8400" b="1" dirty="0" err="1" smtClean="0"/>
              <a:t>완성률</a:t>
            </a:r>
            <a:endParaRPr lang="ko-KR" altLang="en-US" sz="8400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096232"/>
          </a:xfr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평면 필드에 장애물 오브젝트 배치하여 구현</a:t>
            </a:r>
            <a:endParaRPr lang="en-US" altLang="ko-KR" sz="27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장애물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벽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플레이어나 적</a:t>
            </a:r>
            <a:r>
              <a:rPr lang="en-US" altLang="ko-KR" dirty="0" smtClean="0">
                <a:latin typeface="+mj-ea"/>
                <a:ea typeface="+mj-ea"/>
              </a:rPr>
              <a:t>NPC</a:t>
            </a:r>
            <a:r>
              <a:rPr lang="ko-KR" altLang="en-US" dirty="0" smtClean="0">
                <a:latin typeface="+mj-ea"/>
                <a:ea typeface="+mj-ea"/>
              </a:rPr>
              <a:t>들이 통과하지 못하는 오브젝트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아이템</a:t>
            </a:r>
            <a:endParaRPr lang="en-US" altLang="ko-KR" dirty="0">
              <a:latin typeface="+mj-ea"/>
              <a:ea typeface="+mj-ea"/>
            </a:endParaRPr>
          </a:p>
          <a:p>
            <a:pPr lvl="2">
              <a:buFont typeface="Arial" pitchFamily="34" charset="0"/>
              <a:buChar char="•"/>
            </a:pPr>
            <a:r>
              <a:rPr lang="ko-KR" altLang="en-US" dirty="0" err="1" smtClean="0">
                <a:latin typeface="+mj-ea"/>
                <a:ea typeface="+mj-ea"/>
              </a:rPr>
              <a:t>맵상에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스폰되거나</a:t>
            </a:r>
            <a:r>
              <a:rPr lang="ko-KR" altLang="en-US" dirty="0" smtClean="0">
                <a:latin typeface="+mj-ea"/>
                <a:ea typeface="+mj-ea"/>
              </a:rPr>
              <a:t> 적 </a:t>
            </a:r>
            <a:r>
              <a:rPr lang="ko-KR" altLang="en-US" dirty="0" err="1" smtClean="0">
                <a:latin typeface="+mj-ea"/>
                <a:ea typeface="+mj-ea"/>
              </a:rPr>
              <a:t>처치시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드랍되는</a:t>
            </a:r>
            <a:r>
              <a:rPr lang="ko-KR" altLang="en-US" dirty="0" smtClean="0">
                <a:latin typeface="+mj-ea"/>
                <a:ea typeface="+mj-ea"/>
              </a:rPr>
              <a:t> 아이템</a:t>
            </a:r>
            <a:endParaRPr lang="en-US" altLang="ko-KR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4653136"/>
            <a:ext cx="8229600" cy="19143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아이템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일회성 회복아이템</a:t>
            </a: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ko-KR" altLang="en-US" dirty="0" err="1" smtClean="0"/>
              <a:t>몬스터를</a:t>
            </a:r>
            <a:r>
              <a:rPr lang="ko-KR" altLang="en-US" dirty="0" smtClean="0"/>
              <a:t> 잡았을 때 </a:t>
            </a:r>
            <a:r>
              <a:rPr lang="ko-KR" altLang="en-US" dirty="0" err="1" smtClean="0"/>
              <a:t>드랍되거나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일정 위치에 </a:t>
            </a:r>
            <a:r>
              <a:rPr lang="ko-KR" altLang="en-US" dirty="0" err="1" smtClean="0"/>
              <a:t>스폰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58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altLang="ko-KR" sz="4000" b="1" dirty="0" smtClean="0"/>
          </a:p>
          <a:p>
            <a:pPr marL="857250" indent="-857250" algn="l">
              <a:buFont typeface="+mj-lt"/>
              <a:buAutoNum type="romanUcPeriod" startAt="2"/>
            </a:pPr>
            <a:r>
              <a:rPr lang="ko-KR" altLang="en-US" sz="8400" b="1" dirty="0"/>
              <a:t>초기 개발 목표 및 </a:t>
            </a:r>
            <a:r>
              <a:rPr lang="ko-KR" altLang="en-US" sz="8400" b="1" dirty="0" err="1"/>
              <a:t>완성률</a:t>
            </a:r>
            <a:endParaRPr lang="ko-KR" altLang="en-US" sz="84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" y="1924248"/>
            <a:ext cx="8229600" cy="457356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lvl="2" indent="-228600">
              <a:spcBef>
                <a:spcPct val="20000"/>
              </a:spcBef>
              <a:buClr>
                <a:schemeClr val="accent3"/>
              </a:buClr>
              <a:buSzPct val="90000"/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캐릭터 </a:t>
            </a:r>
            <a:r>
              <a:rPr lang="ko-KR" altLang="en-US" dirty="0" err="1"/>
              <a:t>능력치</a:t>
            </a:r>
            <a:r>
              <a:rPr lang="en-US" altLang="ko-KR" dirty="0"/>
              <a:t>(</a:t>
            </a:r>
            <a:r>
              <a:rPr lang="ko-KR" altLang="en-US" dirty="0" err="1"/>
              <a:t>스테이터스</a:t>
            </a:r>
            <a:r>
              <a:rPr lang="ko-KR" altLang="en-US" dirty="0"/>
              <a:t> 확인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캐릭터의 현재 레벨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경험치 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스테이터스</a:t>
            </a:r>
            <a:r>
              <a:rPr lang="ko-KR" altLang="en-US" dirty="0" smtClean="0"/>
              <a:t> 등을 확인하고 </a:t>
            </a:r>
            <a:r>
              <a:rPr lang="ko-KR" altLang="en-US" dirty="0" err="1" smtClean="0"/>
              <a:t>스탯</a:t>
            </a:r>
            <a:r>
              <a:rPr lang="ko-KR" altLang="en-US" dirty="0" smtClean="0"/>
              <a:t> 포인트를 사용하여 </a:t>
            </a:r>
            <a:r>
              <a:rPr lang="ko-KR" altLang="en-US" dirty="0" err="1" smtClean="0"/>
              <a:t>스테이터스를</a:t>
            </a:r>
            <a:r>
              <a:rPr lang="ko-KR" altLang="en-US" dirty="0" smtClean="0"/>
              <a:t> 상승시킬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무기강화</a:t>
            </a:r>
            <a:endParaRPr lang="en-US" altLang="ko-KR" dirty="0"/>
          </a:p>
          <a:p>
            <a:pPr lvl="2"/>
            <a:r>
              <a:rPr lang="ko-KR" altLang="en-US" dirty="0" err="1"/>
              <a:t>레벨업</a:t>
            </a:r>
            <a:r>
              <a:rPr lang="ko-KR" altLang="en-US" dirty="0"/>
              <a:t> 할 때 마다 강화 포인트를 얻는다</a:t>
            </a:r>
            <a:endParaRPr lang="en-US" altLang="ko-KR" dirty="0"/>
          </a:p>
          <a:p>
            <a:pPr lvl="2"/>
            <a:r>
              <a:rPr lang="ko-KR" altLang="en-US" dirty="0"/>
              <a:t>강화를 하면 </a:t>
            </a:r>
            <a:r>
              <a:rPr lang="ko-KR" altLang="en-US" dirty="0" smtClean="0"/>
              <a:t>무기 </a:t>
            </a:r>
            <a:r>
              <a:rPr lang="ko-KR" altLang="en-US" dirty="0" err="1" smtClean="0"/>
              <a:t>스탯이</a:t>
            </a:r>
            <a:r>
              <a:rPr lang="ko-KR" altLang="en-US" dirty="0" smtClean="0"/>
              <a:t> </a:t>
            </a:r>
            <a:r>
              <a:rPr lang="ko-KR" altLang="en-US" dirty="0" err="1"/>
              <a:t>랜덤한</a:t>
            </a:r>
            <a:r>
              <a:rPr lang="ko-KR" altLang="en-US" dirty="0"/>
              <a:t> 수치로 </a:t>
            </a:r>
            <a:r>
              <a:rPr lang="ko-KR" altLang="en-US" dirty="0" smtClean="0"/>
              <a:t>향상된다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최대 강화횟수를 넘어서면 </a:t>
            </a:r>
            <a:r>
              <a:rPr lang="ko-KR" altLang="en-US" dirty="0"/>
              <a:t>더 이상 강화할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7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altLang="ko-KR" sz="4000" b="1" dirty="0" smtClean="0"/>
          </a:p>
          <a:p>
            <a:pPr marL="857250" indent="-857250" algn="l">
              <a:buFont typeface="+mj-lt"/>
              <a:buAutoNum type="romanUcPeriod" startAt="2"/>
            </a:pPr>
            <a:r>
              <a:rPr lang="ko-KR" altLang="en-US" sz="8400" b="1" dirty="0" smtClean="0"/>
              <a:t>초기 개발 목표 및 </a:t>
            </a:r>
            <a:r>
              <a:rPr lang="ko-KR" altLang="en-US" sz="8400" b="1" dirty="0" err="1" smtClean="0"/>
              <a:t>완성률</a:t>
            </a:r>
            <a:endParaRPr lang="ko-KR" altLang="en-US" sz="8400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2484185"/>
            <a:ext cx="8229600" cy="584775"/>
          </a:xfr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평면 필드에 장애물 오브젝트 배치하여 </a:t>
            </a:r>
            <a:r>
              <a:rPr lang="ko-KR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구현</a:t>
            </a:r>
            <a:endParaRPr lang="en-US" altLang="ko-KR" sz="27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3684162"/>
            <a:ext cx="8229600" cy="15450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lvl="2" indent="-228600">
              <a:spcBef>
                <a:spcPct val="20000"/>
              </a:spcBef>
              <a:buClr>
                <a:schemeClr val="accent3"/>
              </a:buClr>
              <a:buSzPct val="90000"/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캐릭터 </a:t>
            </a:r>
            <a:r>
              <a:rPr lang="ko-KR" altLang="en-US" dirty="0" err="1"/>
              <a:t>능력치</a:t>
            </a:r>
            <a:r>
              <a:rPr lang="en-US" altLang="ko-KR" dirty="0"/>
              <a:t>(</a:t>
            </a:r>
            <a:r>
              <a:rPr lang="ko-KR" altLang="en-US" dirty="0" err="1"/>
              <a:t>스테이터스</a:t>
            </a:r>
            <a:r>
              <a:rPr lang="ko-KR" altLang="en-US" dirty="0"/>
              <a:t> 확인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캐릭터의 현재 </a:t>
            </a:r>
            <a:r>
              <a:rPr lang="ko-KR" altLang="en-US" dirty="0" err="1" smtClean="0"/>
              <a:t>스테이터스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등을 </a:t>
            </a:r>
            <a:r>
              <a:rPr lang="ko-KR" altLang="en-US" dirty="0" smtClean="0"/>
              <a:t>확인할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altLang="ko-KR" sz="4000" b="1" dirty="0" smtClean="0"/>
          </a:p>
          <a:p>
            <a:pPr marL="857250" indent="-857250" algn="l">
              <a:buFont typeface="+mj-lt"/>
              <a:buAutoNum type="romanUcPeriod" startAt="2"/>
            </a:pPr>
            <a:r>
              <a:rPr lang="ko-KR" altLang="en-US" sz="8400" b="1" dirty="0"/>
              <a:t>초기 개발 목표 및 </a:t>
            </a:r>
            <a:r>
              <a:rPr lang="ko-KR" altLang="en-US" sz="8400" b="1" dirty="0" err="1"/>
              <a:t>완성률</a:t>
            </a:r>
            <a:endParaRPr lang="ko-KR" altLang="en-US" sz="84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3672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플레이어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캐릭터는 각자 정해진 무기를 갖는다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기본공격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강공격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필살기</a:t>
            </a:r>
            <a:r>
              <a:rPr lang="ko-KR" altLang="en-US" dirty="0" smtClean="0"/>
              <a:t> 세 종류의 공격이 있으며 커맨드 조합을 통한 </a:t>
            </a:r>
            <a:r>
              <a:rPr lang="ko-KR" altLang="en-US" dirty="0" err="1" smtClean="0"/>
              <a:t>콤보</a:t>
            </a:r>
            <a:r>
              <a:rPr lang="ko-KR" altLang="en-US" dirty="0"/>
              <a:t> </a:t>
            </a:r>
            <a:r>
              <a:rPr lang="ko-KR" altLang="en-US" dirty="0" smtClean="0"/>
              <a:t>공격이 있다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적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를 공격할 때 마다 일정 수치의 스킬 게이지를 획득하고 스킬 게이지가 일정 수치 이상이 되면 </a:t>
            </a:r>
            <a:r>
              <a:rPr lang="ko-KR" altLang="en-US" dirty="0" err="1" smtClean="0"/>
              <a:t>필살기를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7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altLang="ko-KR" sz="4000" b="1" dirty="0" smtClean="0"/>
          </a:p>
          <a:p>
            <a:pPr marL="857250" indent="-857250" algn="l">
              <a:buFont typeface="+mj-lt"/>
              <a:buAutoNum type="romanUcPeriod" startAt="2"/>
            </a:pPr>
            <a:r>
              <a:rPr lang="ko-KR" altLang="en-US" sz="8400" b="1" dirty="0"/>
              <a:t>초기 개발 목표 및 </a:t>
            </a:r>
            <a:r>
              <a:rPr lang="ko-KR" altLang="en-US" sz="8400" b="1" dirty="0" err="1"/>
              <a:t>완성률</a:t>
            </a:r>
            <a:endParaRPr lang="ko-KR" altLang="en-US" sz="84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72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플레이어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캐릭터는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구현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두 </a:t>
            </a:r>
            <a:r>
              <a:rPr lang="ko-KR" altLang="en-US" dirty="0" smtClean="0"/>
              <a:t>종류의 </a:t>
            </a:r>
            <a:r>
              <a:rPr lang="ko-KR" altLang="en-US" dirty="0" smtClean="0"/>
              <a:t>공격 키가 </a:t>
            </a:r>
            <a:r>
              <a:rPr lang="ko-KR" altLang="en-US" dirty="0" smtClean="0"/>
              <a:t>있으며 커맨드 조합을 통한 </a:t>
            </a:r>
            <a:r>
              <a:rPr lang="ko-KR" altLang="en-US" dirty="0" err="1" smtClean="0"/>
              <a:t>콤보</a:t>
            </a:r>
            <a:r>
              <a:rPr lang="ko-KR" altLang="en-US" dirty="0"/>
              <a:t> </a:t>
            </a:r>
            <a:r>
              <a:rPr lang="ko-KR" altLang="en-US" dirty="0" smtClean="0"/>
              <a:t>공격이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352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altLang="ko-KR" sz="4000" b="1" dirty="0" smtClean="0"/>
          </a:p>
          <a:p>
            <a:pPr marL="857250" indent="-857250" algn="l">
              <a:buFont typeface="+mj-lt"/>
              <a:buAutoNum type="romanUcPeriod" startAt="2"/>
            </a:pPr>
            <a:r>
              <a:rPr lang="ko-KR" altLang="en-US" sz="8400" b="1" dirty="0"/>
              <a:t>초기 개발 목표 및 </a:t>
            </a:r>
            <a:r>
              <a:rPr lang="ko-KR" altLang="en-US" sz="8400" b="1" dirty="0" err="1" smtClean="0"/>
              <a:t>완성률</a:t>
            </a:r>
            <a:endParaRPr lang="ko-KR" altLang="en-US" sz="84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19008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적 </a:t>
            </a:r>
            <a:r>
              <a:rPr lang="en-US" altLang="ko-KR" dirty="0" smtClean="0"/>
              <a:t>NPC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종류의 무기를 든 적을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칼</a:t>
            </a:r>
            <a:r>
              <a:rPr lang="en-US" altLang="ko-KR" dirty="0" smtClean="0"/>
              <a:t>/</a:t>
            </a:r>
            <a:r>
              <a:rPr lang="ko-KR" altLang="en-US" dirty="0" smtClean="0"/>
              <a:t>창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일정범위내에</a:t>
            </a:r>
            <a:r>
              <a:rPr lang="ko-KR" altLang="en-US" dirty="0" smtClean="0"/>
              <a:t> 플레이어가 들어오면 </a:t>
            </a:r>
            <a:r>
              <a:rPr lang="ko-KR" altLang="en-US" dirty="0" err="1" smtClean="0"/>
              <a:t>쫒아옴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공격은 기본 공격만 사용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400506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보스 </a:t>
            </a:r>
            <a:r>
              <a:rPr lang="en-US" altLang="ko-KR" dirty="0"/>
              <a:t>NPC</a:t>
            </a:r>
          </a:p>
          <a:p>
            <a:pPr lvl="1"/>
            <a:r>
              <a:rPr lang="ko-KR" altLang="en-US" dirty="0" smtClean="0"/>
              <a:t>중간 보스와 최종 보스를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 보스 공격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기본공격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강공격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최종 보스 공격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기본공격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강공격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필살기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17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273</TotalTime>
  <Words>437</Words>
  <Application>Microsoft Office PowerPoint</Application>
  <PresentationFormat>화면 슬라이드 쇼(4:3)</PresentationFormat>
  <Paragraphs>108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New_Simple01</vt:lpstr>
      <vt:lpstr> 테라무쌍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 삼 국 무 쌍 </dc:title>
  <dc:creator>User</dc:creator>
  <cp:lastModifiedBy>xogns520@naver.com</cp:lastModifiedBy>
  <cp:revision>41</cp:revision>
  <dcterms:created xsi:type="dcterms:W3CDTF">2016-11-05T05:42:47Z</dcterms:created>
  <dcterms:modified xsi:type="dcterms:W3CDTF">2016-12-18T16:05:09Z</dcterms:modified>
</cp:coreProperties>
</file>