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6" r:id="rId3"/>
    <p:sldId id="268" r:id="rId4"/>
    <p:sldId id="269" r:id="rId5"/>
    <p:sldId id="272" r:id="rId6"/>
    <p:sldId id="273" r:id="rId7"/>
    <p:sldId id="25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5" r:id="rId16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52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94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6B17F-C1C4-41F9-9C22-BC2C4B4C125B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2F9AC-14E2-4965-930B-6D6A073C7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6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9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1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46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8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5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9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C023D-FAFC-4B94-84DC-3971A71ED3BE}" type="datetimeFigureOut">
              <a:rPr lang="ko-KR" altLang="en-US" smtClean="0"/>
              <a:t>2016-12-12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4B1F-2DB8-45CE-A334-5CFA42BEA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3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67544" y="2072137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테라</a:t>
            </a:r>
            <a:r>
              <a:rPr lang="ko-KR" altLang="en-US" sz="6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무쌍</a:t>
            </a:r>
            <a:r>
              <a:rPr lang="ko-KR" altLang="en-US" sz="6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6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5013176"/>
            <a:ext cx="6262464" cy="1104528"/>
          </a:xfrm>
        </p:spPr>
        <p:txBody>
          <a:bodyPr>
            <a:normAutofit/>
          </a:bodyPr>
          <a:lstStyle/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이태훈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위진영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서승현</a:t>
            </a:r>
            <a:endParaRPr lang="en-US" altLang="ko-K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4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12/08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722688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5" y="2768922"/>
            <a:ext cx="9097895" cy="253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12/09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20888"/>
            <a:ext cx="9147895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12/10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3308955"/>
            <a:ext cx="9144000" cy="160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0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12/11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4" y="2852936"/>
            <a:ext cx="915167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10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12/12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226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872" y="2190429"/>
            <a:ext cx="6876256" cy="466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8827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1"/>
          <a:stretch/>
        </p:blipFill>
        <p:spPr bwMode="auto">
          <a:xfrm>
            <a:off x="611560" y="1844824"/>
            <a:ext cx="6984776" cy="47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5"/>
            </a:pPr>
            <a:r>
              <a:rPr lang="ko-KR" altLang="en-US" sz="4000" b="1" smtClean="0"/>
              <a:t>프로젝트 이슈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41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개발 일정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Push</a:t>
            </a: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3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이슈</a:t>
            </a:r>
            <a:endParaRPr lang="en-US" altLang="ko-KR" sz="3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ko-KR" altLang="en-US" sz="3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539552" y="3465004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서승현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, UI, </a:t>
            </a:r>
            <a:r>
              <a:rPr lang="ko-KR" altLang="en-US" dirty="0" smtClean="0"/>
              <a:t>로딩</a:t>
            </a:r>
            <a:endParaRPr lang="en-US" altLang="ko-KR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39552" y="4941168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위진영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이펙</a:t>
            </a:r>
            <a:r>
              <a:rPr lang="ko-KR" altLang="en-US" dirty="0" err="1"/>
              <a:t>트</a:t>
            </a:r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539552" y="1988840"/>
            <a:ext cx="8229600" cy="130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342900" indent="-342900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l"/>
              <a:defRPr sz="3200"/>
            </a:lvl1pPr>
            <a:lvl2pPr marL="742950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  <a:defRPr sz="2800"/>
            </a:lvl2pPr>
            <a:lvl3pPr marL="1143000" indent="-228600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/>
            </a:lvl3pPr>
            <a:lvl4pPr marL="1600200" indent="-228600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/>
            </a:lvl4pPr>
            <a:lvl5pPr marL="2057400" indent="-228600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dirty="0" smtClean="0"/>
              <a:t>이태훈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ko-KR" altLang="en-US" dirty="0" smtClean="0"/>
              <a:t>캐릭터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몬스터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디버그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서브코딩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/>
            </a:pPr>
            <a:r>
              <a:rPr lang="ko-KR" altLang="en-US" sz="4000" b="1" dirty="0" smtClean="0"/>
              <a:t>역할 분담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62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이태훈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194"/>
            <a:ext cx="9144000" cy="31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영</a:t>
            </a:r>
            <a:endParaRPr lang="en-US" altLang="ko-KR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14085"/>
            <a:ext cx="9144000" cy="28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863" y="19696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서승현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2"/>
            </a:pPr>
            <a:r>
              <a:rPr lang="ko-KR" altLang="en-US" sz="4000" b="1" smtClean="0"/>
              <a:t>현재 개발 일정</a:t>
            </a:r>
            <a:endParaRPr lang="ko-KR" altLang="en-US" sz="4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" y="2596658"/>
            <a:ext cx="9131424" cy="37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12/05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2722676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57" y="2582138"/>
            <a:ext cx="8732286" cy="41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77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12/06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2267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492896"/>
            <a:ext cx="9148533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0863" y="170080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12/07</a:t>
            </a:r>
            <a:endParaRPr lang="en-US" altLang="ko-KR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2722698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6" y="2420888"/>
            <a:ext cx="9140304" cy="40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395536" y="476672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marL="857250" indent="-857250" algn="l">
              <a:buFont typeface="+mj-lt"/>
              <a:buAutoNum type="romanUcPeriod" startAt="3"/>
            </a:pPr>
            <a:r>
              <a:rPr lang="ko-KR" altLang="en-US" sz="4000" b="1" dirty="0" err="1" smtClean="0"/>
              <a:t>날짜별</a:t>
            </a:r>
            <a:r>
              <a:rPr lang="ko-KR" altLang="en-US" sz="4000" b="1" dirty="0" smtClean="0"/>
              <a:t> </a:t>
            </a:r>
            <a:r>
              <a:rPr lang="en-US" altLang="ko-KR" sz="4000" b="1" dirty="0" smtClean="0"/>
              <a:t>Commit, Push </a:t>
            </a:r>
            <a:r>
              <a:rPr lang="ko-KR" altLang="en-US" sz="4000" b="1" dirty="0" smtClean="0"/>
              <a:t>로그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6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226</TotalTime>
  <Words>104</Words>
  <Application>Microsoft Office PowerPoint</Application>
  <PresentationFormat>화면 슬라이드 쇼(4:3)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New_Simple01</vt:lpstr>
      <vt:lpstr> 테라무쌍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 삼 국 무 쌍 </dc:title>
  <dc:creator>User</dc:creator>
  <cp:lastModifiedBy>xogns520@naver.com</cp:lastModifiedBy>
  <cp:revision>37</cp:revision>
  <dcterms:created xsi:type="dcterms:W3CDTF">2016-11-05T05:42:47Z</dcterms:created>
  <dcterms:modified xsi:type="dcterms:W3CDTF">2016-12-11T18:35:46Z</dcterms:modified>
</cp:coreProperties>
</file>