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66" r:id="rId3"/>
    <p:sldId id="268" r:id="rId4"/>
    <p:sldId id="269" r:id="rId5"/>
    <p:sldId id="272" r:id="rId6"/>
    <p:sldId id="273" r:id="rId7"/>
    <p:sldId id="257" r:id="rId8"/>
    <p:sldId id="274" r:id="rId9"/>
    <p:sldId id="275" r:id="rId10"/>
    <p:sldId id="276" r:id="rId11"/>
    <p:sldId id="277" r:id="rId12"/>
    <p:sldId id="265" r:id="rId1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94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6B17F-C1C4-41F9-9C22-BC2C4B4C125B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F9AC-14E2-4965-930B-6D6A073C7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6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6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8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023D-FAFC-4B94-84DC-3971A71ED3BE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7544" y="207213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테라</a:t>
            </a:r>
            <a:r>
              <a:rPr lang="ko-KR" altLang="en-US" sz="6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무쌍</a:t>
            </a:r>
            <a:r>
              <a:rPr lang="ko-KR" altLang="en-US" sz="6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39752" y="5013176"/>
            <a:ext cx="6262464" cy="1104528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이태훈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위진영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서승현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4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12/03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2268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368991"/>
            <a:ext cx="9160934" cy="163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12/04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2924944"/>
            <a:ext cx="91440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" t="1343" b="-527"/>
          <a:stretch/>
        </p:blipFill>
        <p:spPr bwMode="auto">
          <a:xfrm>
            <a:off x="395536" y="1916832"/>
            <a:ext cx="8181280" cy="433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5"/>
            </a:pPr>
            <a:r>
              <a:rPr lang="ko-KR" altLang="en-US" sz="4000" b="1" smtClean="0"/>
              <a:t>프로젝트 이슈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41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개발 일정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날짜별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Push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이슈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539552" y="3465004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서승현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UI, </a:t>
            </a:r>
            <a:r>
              <a:rPr lang="ko-KR" altLang="en-US" dirty="0" smtClean="0"/>
              <a:t>로딩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4941168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위진영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이펙</a:t>
            </a:r>
            <a:r>
              <a:rPr lang="ko-KR" altLang="en-US" dirty="0" err="1"/>
              <a:t>트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39552" y="1988840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이태훈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서브코딩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/>
            </a:pP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2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이태훈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6"/>
          <a:stretch/>
        </p:blipFill>
        <p:spPr>
          <a:xfrm>
            <a:off x="0" y="2492896"/>
            <a:ext cx="9144000" cy="34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위진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6"/>
          <a:stretch/>
        </p:blipFill>
        <p:spPr>
          <a:xfrm>
            <a:off x="-1" y="2996952"/>
            <a:ext cx="911491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서승현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2"/>
          <a:stretch/>
        </p:blipFill>
        <p:spPr>
          <a:xfrm>
            <a:off x="12576" y="2492896"/>
            <a:ext cx="9131424" cy="3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11/29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2267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582138"/>
            <a:ext cx="9144000" cy="410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67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11/30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2267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296815"/>
            <a:ext cx="9106166" cy="213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12/01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2269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383284"/>
            <a:ext cx="9121012" cy="181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221</TotalTime>
  <Words>86</Words>
  <Application>Microsoft Office PowerPoint</Application>
  <PresentationFormat>화면 슬라이드 쇼(4:3)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New_Simple01</vt:lpstr>
      <vt:lpstr> 테라무쌍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 삼 국 무 쌍 </dc:title>
  <dc:creator>User</dc:creator>
  <cp:lastModifiedBy>xogns520@naver.com</cp:lastModifiedBy>
  <cp:revision>36</cp:revision>
  <dcterms:created xsi:type="dcterms:W3CDTF">2016-11-05T05:42:47Z</dcterms:created>
  <dcterms:modified xsi:type="dcterms:W3CDTF">2016-12-04T15:38:10Z</dcterms:modified>
</cp:coreProperties>
</file>