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1" autoAdjust="0"/>
    <p:restoredTop sz="79630" autoAdjust="0"/>
  </p:normalViewPr>
  <p:slideViewPr>
    <p:cSldViewPr>
      <p:cViewPr varScale="1">
        <p:scale>
          <a:sx n="89" d="100"/>
          <a:sy n="89" d="100"/>
        </p:scale>
        <p:origin x="22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22.06.2018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22.06.2018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Dominic </a:t>
            </a:r>
            <a:r>
              <a:rPr lang="de-DE" sz="1100" b="0" cap="none" baseline="0" noProof="0" dirty="0" err="1">
                <a:solidFill>
                  <a:schemeClr val="bg1"/>
                </a:solidFill>
                <a:latin typeface="Trebuchet MS" pitchFamily="34" charset="0"/>
              </a:rPr>
              <a:t>Laniewski</a:t>
            </a:r>
            <a:endParaRPr lang="de-DE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04.05.2018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Netzwerk Performance Analyse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Dominic Laniewski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04.05.2018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 2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1 | TRACES</a:t>
            </a:r>
          </a:p>
        </p:txBody>
      </p: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dirty="0"/>
              <a:t>Delay,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duplication</a:t>
            </a:r>
            <a:r>
              <a:rPr lang="de-DE" dirty="0"/>
              <a:t>, und </a:t>
            </a:r>
            <a:r>
              <a:rPr lang="de-DE" dirty="0" err="1"/>
              <a:t>re-ordering</a:t>
            </a:r>
            <a:r>
              <a:rPr lang="de-DE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dirty="0"/>
              <a:t>Einem Bestandteil des </a:t>
            </a:r>
            <a:r>
              <a:rPr lang="de-DE" dirty="0" err="1"/>
              <a:t>tc</a:t>
            </a:r>
            <a:r>
              <a:rPr lang="de-DE" dirty="0"/>
              <a:t>-Userinterfaces</a:t>
            </a:r>
          </a:p>
          <a:p>
            <a:pPr marL="1080050" lvl="2" indent="-457200"/>
            <a:r>
              <a:rPr lang="de-DE" dirty="0" err="1"/>
              <a:t>tc</a:t>
            </a:r>
            <a:r>
              <a:rPr lang="de-DE" dirty="0"/>
              <a:t> (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 Teil von iproute2, ermöglicht die Paketverarbeitung</a:t>
            </a:r>
          </a:p>
          <a:p>
            <a:pPr marL="722863" lvl="1" indent="-457200"/>
            <a:r>
              <a:rPr lang="de-DE" dirty="0"/>
              <a:t>Einem Kernmodule</a:t>
            </a:r>
          </a:p>
          <a:p>
            <a:pPr marL="1080050" lvl="2" indent="-457200"/>
            <a:r>
              <a:rPr lang="de-DE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24182" y="36535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24181" y="4572701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Sollten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nie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 </a:t>
            </a:r>
            <a:r>
              <a:rPr lang="en-US" sz="1600" err="1">
                <a:cs typeface="Calibri"/>
              </a:rPr>
              <a:t>ausgeführt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werden</a:t>
            </a:r>
            <a:endParaRPr lang="en-US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I/O-</a:t>
            </a:r>
            <a:r>
              <a:rPr lang="en-US" sz="1600" err="1">
                <a:cs typeface="Calibri"/>
              </a:rPr>
              <a:t>Operationen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 </a:t>
            </a:r>
            <a:r>
              <a:rPr lang="en-US" sz="1600" err="1">
                <a:cs typeface="Calibri"/>
              </a:rPr>
              <a:t>nicht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mehr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möglich</a:t>
            </a:r>
            <a:endParaRPr lang="en-US" err="1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Senden</a:t>
            </a:r>
            <a:r>
              <a:rPr lang="en-US" sz="1600">
                <a:cs typeface="Calibri"/>
              </a:rPr>
              <a:t> des Trace per Netlink</a:t>
            </a:r>
            <a:endParaRPr lang="en-US" sz="160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Komplex</a:t>
            </a:r>
            <a:r>
              <a:rPr lang="en-US" sz="1600">
                <a:cs typeface="Calibri"/>
              </a:rPr>
              <a:t>, </a:t>
            </a:r>
            <a:r>
              <a:rPr lang="en-US" sz="1600" err="1">
                <a:cs typeface="Calibri"/>
              </a:rPr>
              <a:t>wegen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umfangreicherer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Änderungen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Sprengt</a:t>
            </a:r>
            <a:r>
              <a:rPr lang="en-US" sz="1600">
                <a:cs typeface="Calibri"/>
              </a:rPr>
              <a:t> den Ramen </a:t>
            </a:r>
            <a:r>
              <a:rPr lang="en-US" sz="1600" err="1">
                <a:cs typeface="Calibri"/>
              </a:rPr>
              <a:t>für</a:t>
            </a:r>
            <a:r>
              <a:rPr lang="en-US" sz="1600">
                <a:cs typeface="Calibri"/>
              </a:rPr>
              <a:t> den </a:t>
            </a:r>
            <a:r>
              <a:rPr lang="en-US" sz="1600" err="1">
                <a:cs typeface="Calibri"/>
              </a:rPr>
              <a:t>Protorypen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6256829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6256828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copy_from_user</a:t>
            </a:r>
            <a:r>
              <a:rPr lang="en-US" sz="160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Problematische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Speicherfreigabe</a:t>
            </a: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:a16="http://schemas.microsoft.com/office/drawing/2014/main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:a16="http://schemas.microsoft.com/office/drawing/2014/main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682660" y="2818465"/>
            <a:ext cx="2807004" cy="83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3025643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:a16="http://schemas.microsoft.com/office/drawing/2014/main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183</Words>
  <Application>Microsoft Office PowerPoint</Application>
  <PresentationFormat>Bildschirmpräsentation (4:3)</PresentationFormat>
  <Paragraphs>57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Wingdings</vt:lpstr>
      <vt:lpstr>ERCIS Presentation Template_Deutsch</vt:lpstr>
      <vt:lpstr>Meilenstein 2</vt:lpstr>
      <vt:lpstr>Agenda</vt:lpstr>
      <vt:lpstr>PowerPoint-Präsentation</vt:lpstr>
      <vt:lpstr>TOOl 1 | TRACES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</vt:vector>
  </TitlesOfParts>
  <Manager>armin.stein@ercis.uni-muenster.de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Alexander Ditt</cp:lastModifiedBy>
  <cp:revision>235</cp:revision>
  <cp:lastPrinted>2012-03-27T13:30:40Z</cp:lastPrinted>
  <dcterms:created xsi:type="dcterms:W3CDTF">2016-07-05T07:33:29Z</dcterms:created>
  <dcterms:modified xsi:type="dcterms:W3CDTF">2018-06-22T17:10:01Z</dcterms:modified>
</cp:coreProperties>
</file>