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79630" autoAdjust="0"/>
  </p:normalViewPr>
  <p:slideViewPr>
    <p:cSldViewPr>
      <p:cViewPr varScale="1">
        <p:scale>
          <a:sx n="133" d="100"/>
          <a:sy n="133" d="100"/>
        </p:scale>
        <p:origin x="266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22.06.2018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22.06.2018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Dominic </a:t>
            </a:r>
            <a:r>
              <a:rPr lang="de-DE" sz="1100" b="0" cap="none" baseline="0" noProof="0" dirty="0" err="1">
                <a:solidFill>
                  <a:schemeClr val="bg1"/>
                </a:solidFill>
                <a:latin typeface="Trebuchet MS" pitchFamily="34" charset="0"/>
              </a:rPr>
              <a:t>Laniewski</a:t>
            </a:r>
            <a:endParaRPr lang="de-DE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04.05.2018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Netzwerk Performance Analyse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Dominic Laniewski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04.05.2018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Präsentation der Messergebnisse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Performance Analyse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9</Words>
  <Application>Microsoft Office PowerPoint</Application>
  <PresentationFormat>Bildschirmpräsentation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</vt:lpstr>
      <vt:lpstr>ERCIS Presentation Template_Deutsch</vt:lpstr>
      <vt:lpstr>Netzwerk Performance Analyse</vt:lpstr>
      <vt:lpstr>Agenda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</cp:lastModifiedBy>
  <cp:revision>231</cp:revision>
  <cp:lastPrinted>2012-03-27T13:30:40Z</cp:lastPrinted>
  <dcterms:created xsi:type="dcterms:W3CDTF">2016-07-05T07:33:29Z</dcterms:created>
  <dcterms:modified xsi:type="dcterms:W3CDTF">2018-06-22T16:38:48Z</dcterms:modified>
</cp:coreProperties>
</file>